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13" r:id="rId2"/>
    <p:sldId id="312" r:id="rId3"/>
    <p:sldId id="441" r:id="rId4"/>
    <p:sldId id="413" r:id="rId5"/>
    <p:sldId id="393" r:id="rId6"/>
    <p:sldId id="365" r:id="rId7"/>
    <p:sldId id="391" r:id="rId8"/>
    <p:sldId id="392" r:id="rId9"/>
    <p:sldId id="394" r:id="rId10"/>
    <p:sldId id="307" r:id="rId11"/>
    <p:sldId id="309" r:id="rId12"/>
    <p:sldId id="308" r:id="rId13"/>
    <p:sldId id="291" r:id="rId14"/>
    <p:sldId id="264" r:id="rId15"/>
    <p:sldId id="259" r:id="rId16"/>
    <p:sldId id="265" r:id="rId17"/>
    <p:sldId id="256" r:id="rId18"/>
    <p:sldId id="268" r:id="rId19"/>
    <p:sldId id="266" r:id="rId20"/>
    <p:sldId id="269" r:id="rId21"/>
    <p:sldId id="272" r:id="rId22"/>
    <p:sldId id="273" r:id="rId23"/>
    <p:sldId id="274" r:id="rId24"/>
    <p:sldId id="324" r:id="rId25"/>
    <p:sldId id="316" r:id="rId26"/>
    <p:sldId id="314" r:id="rId27"/>
    <p:sldId id="315" r:id="rId28"/>
    <p:sldId id="317" r:id="rId29"/>
    <p:sldId id="318" r:id="rId30"/>
    <p:sldId id="327" r:id="rId31"/>
    <p:sldId id="397" r:id="rId32"/>
    <p:sldId id="399" r:id="rId33"/>
    <p:sldId id="398" r:id="rId34"/>
    <p:sldId id="323" r:id="rId35"/>
    <p:sldId id="328" r:id="rId36"/>
    <p:sldId id="337" r:id="rId37"/>
    <p:sldId id="339" r:id="rId38"/>
    <p:sldId id="329" r:id="rId39"/>
    <p:sldId id="326" r:id="rId40"/>
    <p:sldId id="362" r:id="rId41"/>
    <p:sldId id="370" r:id="rId42"/>
    <p:sldId id="366" r:id="rId43"/>
    <p:sldId id="369" r:id="rId44"/>
    <p:sldId id="367" r:id="rId45"/>
    <p:sldId id="368" r:id="rId46"/>
    <p:sldId id="361" r:id="rId47"/>
    <p:sldId id="346" r:id="rId48"/>
    <p:sldId id="358" r:id="rId49"/>
    <p:sldId id="257" r:id="rId50"/>
    <p:sldId id="258" r:id="rId51"/>
    <p:sldId id="439" r:id="rId52"/>
    <p:sldId id="260" r:id="rId53"/>
    <p:sldId id="440" r:id="rId54"/>
    <p:sldId id="371" r:id="rId55"/>
    <p:sldId id="373" r:id="rId56"/>
    <p:sldId id="374" r:id="rId57"/>
    <p:sldId id="375" r:id="rId58"/>
    <p:sldId id="357" r:id="rId59"/>
    <p:sldId id="355" r:id="rId60"/>
    <p:sldId id="359" r:id="rId61"/>
    <p:sldId id="376" r:id="rId62"/>
    <p:sldId id="354" r:id="rId63"/>
    <p:sldId id="378" r:id="rId64"/>
    <p:sldId id="363" r:id="rId65"/>
    <p:sldId id="379" r:id="rId66"/>
    <p:sldId id="380" r:id="rId67"/>
    <p:sldId id="387" r:id="rId68"/>
    <p:sldId id="389" r:id="rId69"/>
    <p:sldId id="390" r:id="rId70"/>
    <p:sldId id="386" r:id="rId71"/>
    <p:sldId id="39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4F0D49-65C4-400B-A5FE-A2FB798F35F9}">
          <p14:sldIdLst>
            <p14:sldId id="313"/>
            <p14:sldId id="312"/>
            <p14:sldId id="441"/>
            <p14:sldId id="413"/>
            <p14:sldId id="393"/>
            <p14:sldId id="365"/>
            <p14:sldId id="391"/>
            <p14:sldId id="392"/>
            <p14:sldId id="394"/>
            <p14:sldId id="307"/>
            <p14:sldId id="309"/>
            <p14:sldId id="308"/>
            <p14:sldId id="291"/>
            <p14:sldId id="264"/>
            <p14:sldId id="259"/>
            <p14:sldId id="265"/>
            <p14:sldId id="256"/>
            <p14:sldId id="268"/>
            <p14:sldId id="266"/>
            <p14:sldId id="269"/>
            <p14:sldId id="272"/>
            <p14:sldId id="273"/>
            <p14:sldId id="274"/>
            <p14:sldId id="324"/>
            <p14:sldId id="316"/>
            <p14:sldId id="314"/>
            <p14:sldId id="315"/>
            <p14:sldId id="317"/>
            <p14:sldId id="318"/>
            <p14:sldId id="327"/>
            <p14:sldId id="397"/>
            <p14:sldId id="399"/>
            <p14:sldId id="398"/>
            <p14:sldId id="323"/>
            <p14:sldId id="328"/>
            <p14:sldId id="337"/>
            <p14:sldId id="339"/>
            <p14:sldId id="329"/>
            <p14:sldId id="326"/>
            <p14:sldId id="362"/>
            <p14:sldId id="370"/>
            <p14:sldId id="366"/>
            <p14:sldId id="369"/>
            <p14:sldId id="367"/>
            <p14:sldId id="368"/>
            <p14:sldId id="361"/>
            <p14:sldId id="346"/>
            <p14:sldId id="358"/>
            <p14:sldId id="257"/>
            <p14:sldId id="258"/>
            <p14:sldId id="439"/>
            <p14:sldId id="260"/>
            <p14:sldId id="440"/>
            <p14:sldId id="371"/>
            <p14:sldId id="373"/>
            <p14:sldId id="374"/>
            <p14:sldId id="375"/>
            <p14:sldId id="357"/>
            <p14:sldId id="355"/>
            <p14:sldId id="359"/>
            <p14:sldId id="376"/>
            <p14:sldId id="354"/>
            <p14:sldId id="378"/>
            <p14:sldId id="363"/>
            <p14:sldId id="379"/>
            <p14:sldId id="380"/>
            <p14:sldId id="387"/>
            <p14:sldId id="389"/>
            <p14:sldId id="390"/>
            <p14:sldId id="386"/>
          </p14:sldIdLst>
        </p14:section>
        <p14:section name="Preliminary" id="{2154E4F4-5898-42DB-8E1C-E817ABE33122}">
          <p14:sldIdLst>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153E"/>
    <a:srgbClr val="55C99D"/>
    <a:srgbClr val="09402B"/>
    <a:srgbClr val="D78EE6"/>
    <a:srgbClr val="F5E871"/>
    <a:srgbClr val="B89A9A"/>
    <a:srgbClr val="406FC4"/>
    <a:srgbClr val="D400C3"/>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2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031DC-BFD0-4E42-8065-4A3DAE890EA2}"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A5264-557A-4D58-9F44-D2105044E15E}" type="slidenum">
              <a:rPr lang="en-US" smtClean="0"/>
              <a:t>‹#›</a:t>
            </a:fld>
            <a:endParaRPr lang="en-US"/>
          </a:p>
        </p:txBody>
      </p:sp>
    </p:spTree>
    <p:extLst>
      <p:ext uri="{BB962C8B-B14F-4D97-AF65-F5344CB8AC3E}">
        <p14:creationId xmlns:p14="http://schemas.microsoft.com/office/powerpoint/2010/main" val="1645893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6</a:t>
            </a:fld>
            <a:endParaRPr lang="en-US" dirty="0"/>
          </a:p>
        </p:txBody>
      </p:sp>
    </p:spTree>
    <p:extLst>
      <p:ext uri="{BB962C8B-B14F-4D97-AF65-F5344CB8AC3E}">
        <p14:creationId xmlns:p14="http://schemas.microsoft.com/office/powerpoint/2010/main" val="2260382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35</a:t>
            </a:fld>
            <a:endParaRPr lang="en-US" dirty="0"/>
          </a:p>
        </p:txBody>
      </p:sp>
    </p:spTree>
    <p:extLst>
      <p:ext uri="{BB962C8B-B14F-4D97-AF65-F5344CB8AC3E}">
        <p14:creationId xmlns:p14="http://schemas.microsoft.com/office/powerpoint/2010/main" val="272432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36</a:t>
            </a:fld>
            <a:endParaRPr lang="en-US" dirty="0"/>
          </a:p>
        </p:txBody>
      </p:sp>
    </p:spTree>
    <p:extLst>
      <p:ext uri="{BB962C8B-B14F-4D97-AF65-F5344CB8AC3E}">
        <p14:creationId xmlns:p14="http://schemas.microsoft.com/office/powerpoint/2010/main" val="1080089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37</a:t>
            </a:fld>
            <a:endParaRPr lang="en-US" dirty="0"/>
          </a:p>
        </p:txBody>
      </p:sp>
    </p:spTree>
    <p:extLst>
      <p:ext uri="{BB962C8B-B14F-4D97-AF65-F5344CB8AC3E}">
        <p14:creationId xmlns:p14="http://schemas.microsoft.com/office/powerpoint/2010/main" val="1498819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39</a:t>
            </a:fld>
            <a:endParaRPr lang="en-US" dirty="0"/>
          </a:p>
        </p:txBody>
      </p:sp>
    </p:spTree>
    <p:extLst>
      <p:ext uri="{BB962C8B-B14F-4D97-AF65-F5344CB8AC3E}">
        <p14:creationId xmlns:p14="http://schemas.microsoft.com/office/powerpoint/2010/main" val="3211661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AD7DC-6927-49D3-9D25-583FBEE464DB}" type="slidenum">
              <a:rPr lang="en-US" smtClean="0"/>
              <a:t>40</a:t>
            </a:fld>
            <a:endParaRPr lang="en-US" dirty="0"/>
          </a:p>
        </p:txBody>
      </p:sp>
    </p:spTree>
    <p:extLst>
      <p:ext uri="{BB962C8B-B14F-4D97-AF65-F5344CB8AC3E}">
        <p14:creationId xmlns:p14="http://schemas.microsoft.com/office/powerpoint/2010/main" val="132737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AD7DC-6927-49D3-9D25-583FBEE464DB}" type="slidenum">
              <a:rPr lang="en-US" smtClean="0"/>
              <a:t>41</a:t>
            </a:fld>
            <a:endParaRPr lang="en-US" dirty="0"/>
          </a:p>
        </p:txBody>
      </p:sp>
    </p:spTree>
    <p:extLst>
      <p:ext uri="{BB962C8B-B14F-4D97-AF65-F5344CB8AC3E}">
        <p14:creationId xmlns:p14="http://schemas.microsoft.com/office/powerpoint/2010/main" val="2780384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42</a:t>
            </a:fld>
            <a:endParaRPr lang="en-US" dirty="0"/>
          </a:p>
        </p:txBody>
      </p:sp>
    </p:spTree>
    <p:extLst>
      <p:ext uri="{BB962C8B-B14F-4D97-AF65-F5344CB8AC3E}">
        <p14:creationId xmlns:p14="http://schemas.microsoft.com/office/powerpoint/2010/main" val="2891142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43</a:t>
            </a:fld>
            <a:endParaRPr lang="en-US" dirty="0"/>
          </a:p>
        </p:txBody>
      </p:sp>
    </p:spTree>
    <p:extLst>
      <p:ext uri="{BB962C8B-B14F-4D97-AF65-F5344CB8AC3E}">
        <p14:creationId xmlns:p14="http://schemas.microsoft.com/office/powerpoint/2010/main" val="2085436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44</a:t>
            </a:fld>
            <a:endParaRPr lang="en-US" dirty="0"/>
          </a:p>
        </p:txBody>
      </p:sp>
    </p:spTree>
    <p:extLst>
      <p:ext uri="{BB962C8B-B14F-4D97-AF65-F5344CB8AC3E}">
        <p14:creationId xmlns:p14="http://schemas.microsoft.com/office/powerpoint/2010/main" val="2809050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45</a:t>
            </a:fld>
            <a:endParaRPr lang="en-US" dirty="0"/>
          </a:p>
        </p:txBody>
      </p:sp>
    </p:spTree>
    <p:extLst>
      <p:ext uri="{BB962C8B-B14F-4D97-AF65-F5344CB8AC3E}">
        <p14:creationId xmlns:p14="http://schemas.microsoft.com/office/powerpoint/2010/main" val="4287265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7</a:t>
            </a:fld>
            <a:endParaRPr lang="en-US" dirty="0"/>
          </a:p>
        </p:txBody>
      </p:sp>
    </p:spTree>
    <p:extLst>
      <p:ext uri="{BB962C8B-B14F-4D97-AF65-F5344CB8AC3E}">
        <p14:creationId xmlns:p14="http://schemas.microsoft.com/office/powerpoint/2010/main" val="2071857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AD7DC-6927-49D3-9D25-583FBEE464DB}" type="slidenum">
              <a:rPr lang="en-US" smtClean="0"/>
              <a:t>46</a:t>
            </a:fld>
            <a:endParaRPr lang="en-US" dirty="0"/>
          </a:p>
        </p:txBody>
      </p:sp>
    </p:spTree>
    <p:extLst>
      <p:ext uri="{BB962C8B-B14F-4D97-AF65-F5344CB8AC3E}">
        <p14:creationId xmlns:p14="http://schemas.microsoft.com/office/powerpoint/2010/main" val="1762751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54</a:t>
            </a:fld>
            <a:endParaRPr lang="en-US" dirty="0"/>
          </a:p>
        </p:txBody>
      </p:sp>
    </p:spTree>
    <p:extLst>
      <p:ext uri="{BB962C8B-B14F-4D97-AF65-F5344CB8AC3E}">
        <p14:creationId xmlns:p14="http://schemas.microsoft.com/office/powerpoint/2010/main" val="605267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55</a:t>
            </a:fld>
            <a:endParaRPr lang="en-US" dirty="0"/>
          </a:p>
        </p:txBody>
      </p:sp>
    </p:spTree>
    <p:extLst>
      <p:ext uri="{BB962C8B-B14F-4D97-AF65-F5344CB8AC3E}">
        <p14:creationId xmlns:p14="http://schemas.microsoft.com/office/powerpoint/2010/main" val="2061686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56</a:t>
            </a:fld>
            <a:endParaRPr lang="en-US" dirty="0"/>
          </a:p>
        </p:txBody>
      </p:sp>
    </p:spTree>
    <p:extLst>
      <p:ext uri="{BB962C8B-B14F-4D97-AF65-F5344CB8AC3E}">
        <p14:creationId xmlns:p14="http://schemas.microsoft.com/office/powerpoint/2010/main" val="1694447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57</a:t>
            </a:fld>
            <a:endParaRPr lang="en-US" dirty="0"/>
          </a:p>
        </p:txBody>
      </p:sp>
    </p:spTree>
    <p:extLst>
      <p:ext uri="{BB962C8B-B14F-4D97-AF65-F5344CB8AC3E}">
        <p14:creationId xmlns:p14="http://schemas.microsoft.com/office/powerpoint/2010/main" val="2336780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66</a:t>
            </a:fld>
            <a:endParaRPr lang="en-US" dirty="0"/>
          </a:p>
        </p:txBody>
      </p:sp>
    </p:spTree>
    <p:extLst>
      <p:ext uri="{BB962C8B-B14F-4D97-AF65-F5344CB8AC3E}">
        <p14:creationId xmlns:p14="http://schemas.microsoft.com/office/powerpoint/2010/main" val="149303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71</a:t>
            </a:fld>
            <a:endParaRPr lang="en-US" dirty="0"/>
          </a:p>
        </p:txBody>
      </p:sp>
    </p:spTree>
    <p:extLst>
      <p:ext uri="{BB962C8B-B14F-4D97-AF65-F5344CB8AC3E}">
        <p14:creationId xmlns:p14="http://schemas.microsoft.com/office/powerpoint/2010/main" val="928049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8</a:t>
            </a:fld>
            <a:endParaRPr lang="en-US" dirty="0"/>
          </a:p>
        </p:txBody>
      </p:sp>
    </p:spTree>
    <p:extLst>
      <p:ext uri="{BB962C8B-B14F-4D97-AF65-F5344CB8AC3E}">
        <p14:creationId xmlns:p14="http://schemas.microsoft.com/office/powerpoint/2010/main" val="162259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a:p>
        </p:txBody>
      </p:sp>
      <p:sp>
        <p:nvSpPr>
          <p:cNvPr id="4" name="Slide Number Placeholder 3"/>
          <p:cNvSpPr>
            <a:spLocks noGrp="1"/>
          </p:cNvSpPr>
          <p:nvPr>
            <p:ph type="sldNum" sz="quarter" idx="5"/>
          </p:nvPr>
        </p:nvSpPr>
        <p:spPr/>
        <p:txBody>
          <a:bodyPr/>
          <a:lstStyle/>
          <a:p>
            <a:fld id="{382A5264-557A-4D58-9F44-D2105044E15E}" type="slidenum">
              <a:rPr lang="en-US" smtClean="0"/>
              <a:t>9</a:t>
            </a:fld>
            <a:endParaRPr lang="en-US"/>
          </a:p>
        </p:txBody>
      </p:sp>
    </p:spTree>
    <p:extLst>
      <p:ext uri="{BB962C8B-B14F-4D97-AF65-F5344CB8AC3E}">
        <p14:creationId xmlns:p14="http://schemas.microsoft.com/office/powerpoint/2010/main" val="353141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25</a:t>
            </a:fld>
            <a:endParaRPr lang="en-US" dirty="0"/>
          </a:p>
        </p:txBody>
      </p:sp>
    </p:spTree>
    <p:extLst>
      <p:ext uri="{BB962C8B-B14F-4D97-AF65-F5344CB8AC3E}">
        <p14:creationId xmlns:p14="http://schemas.microsoft.com/office/powerpoint/2010/main" val="149414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27</a:t>
            </a:fld>
            <a:endParaRPr lang="en-US" dirty="0"/>
          </a:p>
        </p:txBody>
      </p:sp>
    </p:spTree>
    <p:extLst>
      <p:ext uri="{BB962C8B-B14F-4D97-AF65-F5344CB8AC3E}">
        <p14:creationId xmlns:p14="http://schemas.microsoft.com/office/powerpoint/2010/main" val="235904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28</a:t>
            </a:fld>
            <a:endParaRPr lang="en-US" dirty="0"/>
          </a:p>
        </p:txBody>
      </p:sp>
    </p:spTree>
    <p:extLst>
      <p:ext uri="{BB962C8B-B14F-4D97-AF65-F5344CB8AC3E}">
        <p14:creationId xmlns:p14="http://schemas.microsoft.com/office/powerpoint/2010/main" val="2760101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29</a:t>
            </a:fld>
            <a:endParaRPr lang="en-US" dirty="0"/>
          </a:p>
        </p:txBody>
      </p:sp>
    </p:spTree>
    <p:extLst>
      <p:ext uri="{BB962C8B-B14F-4D97-AF65-F5344CB8AC3E}">
        <p14:creationId xmlns:p14="http://schemas.microsoft.com/office/powerpoint/2010/main" val="921939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34</a:t>
            </a:fld>
            <a:endParaRPr lang="en-US" dirty="0"/>
          </a:p>
        </p:txBody>
      </p:sp>
    </p:spTree>
    <p:extLst>
      <p:ext uri="{BB962C8B-B14F-4D97-AF65-F5344CB8AC3E}">
        <p14:creationId xmlns:p14="http://schemas.microsoft.com/office/powerpoint/2010/main" val="2568183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899065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8503506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441732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163867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872964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343843-0616-413D-9EF1-2E8207F150CE}"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52117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343843-0616-413D-9EF1-2E8207F150CE}" type="datetimeFigureOut">
              <a:rPr lang="en-US" smtClean="0"/>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530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343843-0616-413D-9EF1-2E8207F150CE}"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116859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667642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0373703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681855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8852753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76451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1281310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0626482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19159605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693103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870294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065855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60452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551958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343843-0616-413D-9EF1-2E8207F150CE}"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140981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1370700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343843-0616-413D-9EF1-2E8207F150CE}"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898355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201563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217923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58580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09982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8580241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84645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085036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049100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43843-0616-413D-9EF1-2E8207F150CE}" type="datetimeFigureOut">
              <a:rPr lang="en-US" smtClean="0"/>
              <a:t>1/24/2025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0E4D7-82A6-4017-AFEA-647564ECA28F}" type="slidenum">
              <a:rPr lang="en-US" smtClean="0"/>
              <a:t>‹#›</a:t>
            </a:fld>
            <a:endParaRPr lang="en-US"/>
          </a:p>
        </p:txBody>
      </p:sp>
    </p:spTree>
    <p:extLst>
      <p:ext uri="{BB962C8B-B14F-4D97-AF65-F5344CB8AC3E}">
        <p14:creationId xmlns:p14="http://schemas.microsoft.com/office/powerpoint/2010/main" val="2233556437"/>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65" r:id="rId3"/>
    <p:sldLayoutId id="2147483664" r:id="rId4"/>
    <p:sldLayoutId id="2147483663" r:id="rId5"/>
    <p:sldLayoutId id="2147483662" r:id="rId6"/>
    <p:sldLayoutId id="2147483661" r:id="rId7"/>
    <p:sldLayoutId id="2147483650" r:id="rId8"/>
    <p:sldLayoutId id="2147483671" r:id="rId9"/>
    <p:sldLayoutId id="2147483670" r:id="rId10"/>
    <p:sldLayoutId id="2147483669" r:id="rId11"/>
    <p:sldLayoutId id="2147483660" r:id="rId12"/>
    <p:sldLayoutId id="2147483651" r:id="rId13"/>
    <p:sldLayoutId id="2147483652" r:id="rId14"/>
    <p:sldLayoutId id="2147483653" r:id="rId15"/>
    <p:sldLayoutId id="2147483654" r:id="rId16"/>
    <p:sldLayoutId id="2147483655" r:id="rId17"/>
    <p:sldLayoutId id="2147483680" r:id="rId18"/>
    <p:sldLayoutId id="2147483679" r:id="rId19"/>
    <p:sldLayoutId id="2147483678" r:id="rId20"/>
    <p:sldLayoutId id="2147483677" r:id="rId21"/>
    <p:sldLayoutId id="2147483675" r:id="rId22"/>
    <p:sldLayoutId id="2147483674" r:id="rId23"/>
    <p:sldLayoutId id="2147483673" r:id="rId24"/>
    <p:sldLayoutId id="2147483672" r:id="rId25"/>
    <p:sldLayoutId id="2147483668" r:id="rId26"/>
    <p:sldLayoutId id="2147483667" r:id="rId27"/>
    <p:sldLayoutId id="2147483666" r:id="rId28"/>
    <p:sldLayoutId id="2147483656" r:id="rId29"/>
    <p:sldLayoutId id="2147483657" r:id="rId30"/>
    <p:sldLayoutId id="2147483658" r:id="rId31"/>
    <p:sldLayoutId id="2147483659" r:id="rId3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4.sv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7.jpeg"/><Relationship Id="rId4" Type="http://schemas.openxmlformats.org/officeDocument/2006/relationships/image" Target="../media/image39.jpeg"/></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7.jpeg"/><Relationship Id="rId4" Type="http://schemas.openxmlformats.org/officeDocument/2006/relationships/image" Target="../media/image39.jpeg"/></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37.jpeg"/><Relationship Id="rId4" Type="http://schemas.openxmlformats.org/officeDocument/2006/relationships/image" Target="../media/image39.jpeg"/></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37.jpeg"/><Relationship Id="rId4" Type="http://schemas.openxmlformats.org/officeDocument/2006/relationships/image" Target="../media/image39.jpeg"/></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6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2.svg"/></Relationships>
</file>

<file path=ppt/slides/_rels/slide6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45.png"/><Relationship Id="rId5" Type="http://schemas.openxmlformats.org/officeDocument/2006/relationships/hyperlink" Target="https://iymc.info/amb/fahhossain" TargetMode="External"/><Relationship Id="rId4" Type="http://schemas.openxmlformats.org/officeDocument/2006/relationships/hyperlink" Target="mailto:fahhossain@amb.iymc.info"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0.jpeg"/><Relationship Id="rId3" Type="http://schemas.openxmlformats.org/officeDocument/2006/relationships/image" Target="../media/image12.jpeg"/><Relationship Id="rId7" Type="http://schemas.openxmlformats.org/officeDocument/2006/relationships/image" Target="../media/image14.jpe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7.png"/><Relationship Id="rId3" Type="http://schemas.openxmlformats.org/officeDocument/2006/relationships/image" Target="../media/image49.jpeg"/><Relationship Id="rId7" Type="http://schemas.openxmlformats.org/officeDocument/2006/relationships/image" Target="../media/image50.jpeg"/><Relationship Id="rId12"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4.png"/><Relationship Id="rId11" Type="http://schemas.openxmlformats.org/officeDocument/2006/relationships/image" Target="../media/image7.jpeg"/><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image" Target="../media/image51.jpeg"/></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7.png"/><Relationship Id="rId3" Type="http://schemas.openxmlformats.org/officeDocument/2006/relationships/image" Target="../media/image18.jpeg"/><Relationship Id="rId7" Type="http://schemas.openxmlformats.org/officeDocument/2006/relationships/image" Target="../media/image19.jpeg"/><Relationship Id="rId12"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4.png"/><Relationship Id="rId11" Type="http://schemas.openxmlformats.org/officeDocument/2006/relationships/image" Target="../media/image7.jpeg"/><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1.jpeg"/><Relationship Id="rId7" Type="http://schemas.openxmlformats.org/officeDocument/2006/relationships/image" Target="../media/image4.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3.png"/><Relationship Id="rId11" Type="http://schemas.openxmlformats.org/officeDocument/2006/relationships/image" Target="../media/image24.jpeg"/><Relationship Id="rId5" Type="http://schemas.openxmlformats.org/officeDocument/2006/relationships/image" Target="../media/image13.jpeg"/><Relationship Id="rId10"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B85268-8336-5B86-0626-FE20DEF438EF}"/>
              </a:ext>
            </a:extLst>
          </p:cNvPr>
          <p:cNvSpPr txBox="1"/>
          <p:nvPr/>
        </p:nvSpPr>
        <p:spPr>
          <a:xfrm>
            <a:off x="888682" y="2915838"/>
            <a:ext cx="37794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sp>
        <p:nvSpPr>
          <p:cNvPr id="7" name="Rectangle 6">
            <a:extLst>
              <a:ext uri="{FF2B5EF4-FFF2-40B4-BE49-F238E27FC236}">
                <a16:creationId xmlns:a16="http://schemas.microsoft.com/office/drawing/2014/main" id="{BAB4D6FF-C2A6-FBB0-0FC7-5E3CE30A3EBF}"/>
              </a:ext>
            </a:extLst>
          </p:cNvPr>
          <p:cNvSpPr/>
          <p:nvPr/>
        </p:nvSpPr>
        <p:spPr>
          <a:xfrm>
            <a:off x="-14732539" y="3017110"/>
            <a:ext cx="20621450" cy="9181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4894E3D-CE35-670F-CE47-D5FD49B17C33}"/>
              </a:ext>
            </a:extLst>
          </p:cNvPr>
          <p:cNvSpPr/>
          <p:nvPr/>
        </p:nvSpPr>
        <p:spPr>
          <a:xfrm>
            <a:off x="5505974" y="2968220"/>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91386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7A60F96E-095F-41BF-52E8-57FF0AE5F5BC}"/>
              </a:ext>
            </a:extLst>
          </p:cNvPr>
          <p:cNvCxnSpPr/>
          <p:nvPr/>
        </p:nvCxnSpPr>
        <p:spPr>
          <a:xfrm>
            <a:off x="6102530" y="2060535"/>
            <a:ext cx="0" cy="2280249"/>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524B401-3AE2-211E-354F-B6CDE35B3316}"/>
              </a:ext>
            </a:extLst>
          </p:cNvPr>
          <p:cNvSpPr/>
          <p:nvPr/>
        </p:nvSpPr>
        <p:spPr>
          <a:xfrm>
            <a:off x="5491121" y="189178"/>
            <a:ext cx="1185333" cy="42968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F9362F4-4FF6-C4F9-0D74-882930C2CB21}"/>
              </a:ext>
            </a:extLst>
          </p:cNvPr>
          <p:cNvSpPr txBox="1"/>
          <p:nvPr/>
        </p:nvSpPr>
        <p:spPr>
          <a:xfrm>
            <a:off x="1921393" y="3449025"/>
            <a:ext cx="838875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dirty="0">
                <a:solidFill>
                  <a:srgbClr val="FFFFFF"/>
                </a:solidFill>
                <a:latin typeface="Bahnschrift Condensed" panose="020B0502040204020203" pitchFamily="34" charset="0"/>
                <a:cs typeface="Calibri"/>
              </a:rPr>
              <a:t>DISCOVER</a:t>
            </a:r>
          </a:p>
          <a:p>
            <a:pPr algn="ctr"/>
            <a:r>
              <a:rPr lang="en-US" sz="7200" dirty="0">
                <a:solidFill>
                  <a:srgbClr val="FFFFFF"/>
                </a:solidFill>
                <a:latin typeface="Bahnschrift Condensed" panose="020B0502040204020203" pitchFamily="34" charset="0"/>
                <a:cs typeface="Calibri"/>
              </a:rPr>
              <a:t>WHISPERING WOODS</a:t>
            </a: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4692667" y="654618"/>
            <a:ext cx="2846208" cy="2811833"/>
          </a:xfrm>
          <a:prstGeom prst="rect">
            <a:avLst/>
          </a:prstGeom>
        </p:spPr>
      </p:pic>
      <p:sp>
        <p:nvSpPr>
          <p:cNvPr id="3" name="Oval 2"/>
          <p:cNvSpPr/>
          <p:nvPr/>
        </p:nvSpPr>
        <p:spPr>
          <a:xfrm>
            <a:off x="12329290" y="436080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44C57B7-C78A-68BA-78D5-AABB322545CF}"/>
              </a:ext>
            </a:extLst>
          </p:cNvPr>
          <p:cNvSpPr/>
          <p:nvPr/>
        </p:nvSpPr>
        <p:spPr>
          <a:xfrm>
            <a:off x="5816110" y="-71795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493955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7A60F96E-095F-41BF-52E8-57FF0AE5F5BC}"/>
              </a:ext>
            </a:extLst>
          </p:cNvPr>
          <p:cNvCxnSpPr/>
          <p:nvPr/>
        </p:nvCxnSpPr>
        <p:spPr>
          <a:xfrm>
            <a:off x="6102530" y="2060535"/>
            <a:ext cx="0" cy="2280249"/>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524B401-3AE2-211E-354F-B6CDE35B3316}"/>
              </a:ext>
            </a:extLst>
          </p:cNvPr>
          <p:cNvSpPr/>
          <p:nvPr/>
        </p:nvSpPr>
        <p:spPr>
          <a:xfrm>
            <a:off x="5491121" y="534865"/>
            <a:ext cx="1185333" cy="42968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5831123" y="436080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44C57B7-C78A-68BA-78D5-AABB322545CF}"/>
              </a:ext>
            </a:extLst>
          </p:cNvPr>
          <p:cNvSpPr/>
          <p:nvPr/>
        </p:nvSpPr>
        <p:spPr>
          <a:xfrm>
            <a:off x="5816110" y="-71795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000B1EF-CD2B-42BE-CFE0-8C6156523406}"/>
              </a:ext>
            </a:extLst>
          </p:cNvPr>
          <p:cNvSpPr txBox="1"/>
          <p:nvPr/>
        </p:nvSpPr>
        <p:spPr>
          <a:xfrm>
            <a:off x="2794446" y="2508418"/>
            <a:ext cx="66426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dirty="0">
                <a:solidFill>
                  <a:srgbClr val="FFFFFF"/>
                </a:solidFill>
                <a:latin typeface="Bahnschrift Condensed" panose="020B0502040204020203" pitchFamily="34" charset="0"/>
                <a:cs typeface="Calibri"/>
              </a:rPr>
              <a:t>DISCOVER</a:t>
            </a:r>
          </a:p>
          <a:p>
            <a:pPr algn="ctr"/>
            <a:r>
              <a:rPr lang="en-US" sz="5400" dirty="0">
                <a:solidFill>
                  <a:srgbClr val="FFFFFF"/>
                </a:solidFill>
                <a:latin typeface="Bahnschrift Condensed" panose="020B0502040204020203" pitchFamily="34" charset="0"/>
                <a:cs typeface="Calibri"/>
              </a:rPr>
              <a:t>WHISPERING WOODS</a:t>
            </a:r>
          </a:p>
        </p:txBody>
      </p:sp>
      <p:pic>
        <p:nvPicPr>
          <p:cNvPr id="7" name="Graphic 6" descr="Lightbulb and gear with solid fill">
            <a:extLst>
              <a:ext uri="{FF2B5EF4-FFF2-40B4-BE49-F238E27FC236}">
                <a16:creationId xmlns:a16="http://schemas.microsoft.com/office/drawing/2014/main" id="{1511A5E3-B711-3CBE-2C6A-07FB32E2C33A}"/>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4936034" y="151742"/>
            <a:ext cx="2380890" cy="2352135"/>
          </a:xfrm>
          <a:prstGeom prst="rect">
            <a:avLst/>
          </a:prstGeom>
        </p:spPr>
      </p:pic>
    </p:spTree>
    <p:extLst>
      <p:ext uri="{BB962C8B-B14F-4D97-AF65-F5344CB8AC3E}">
        <p14:creationId xmlns:p14="http://schemas.microsoft.com/office/powerpoint/2010/main" val="202479570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7A60F96E-095F-41BF-52E8-57FF0AE5F5BC}"/>
              </a:ext>
            </a:extLst>
          </p:cNvPr>
          <p:cNvCxnSpPr/>
          <p:nvPr/>
        </p:nvCxnSpPr>
        <p:spPr>
          <a:xfrm>
            <a:off x="6102530" y="4579368"/>
            <a:ext cx="0" cy="2280249"/>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524B401-3AE2-211E-354F-B6CDE35B3316}"/>
              </a:ext>
            </a:extLst>
          </p:cNvPr>
          <p:cNvSpPr/>
          <p:nvPr/>
        </p:nvSpPr>
        <p:spPr>
          <a:xfrm>
            <a:off x="5491121" y="534865"/>
            <a:ext cx="1185333" cy="42968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5831123" y="436080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44C57B7-C78A-68BA-78D5-AABB322545CF}"/>
              </a:ext>
            </a:extLst>
          </p:cNvPr>
          <p:cNvSpPr/>
          <p:nvPr/>
        </p:nvSpPr>
        <p:spPr>
          <a:xfrm>
            <a:off x="5816110" y="-71795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F26D4C9-BD0B-6D9B-2A75-C4AE1A31BE1B}"/>
              </a:ext>
            </a:extLst>
          </p:cNvPr>
          <p:cNvSpPr txBox="1"/>
          <p:nvPr/>
        </p:nvSpPr>
        <p:spPr>
          <a:xfrm>
            <a:off x="2794446" y="2508418"/>
            <a:ext cx="66426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dirty="0">
                <a:solidFill>
                  <a:srgbClr val="FFFFFF"/>
                </a:solidFill>
                <a:latin typeface="Bahnschrift Condensed" panose="020B0502040204020203" pitchFamily="34" charset="0"/>
                <a:cs typeface="Calibri"/>
              </a:rPr>
              <a:t>DISCOVER</a:t>
            </a:r>
          </a:p>
          <a:p>
            <a:pPr algn="ctr"/>
            <a:r>
              <a:rPr lang="en-US" sz="5400" dirty="0">
                <a:solidFill>
                  <a:srgbClr val="FFFFFF"/>
                </a:solidFill>
                <a:latin typeface="Bahnschrift Condensed" panose="020B0502040204020203" pitchFamily="34" charset="0"/>
                <a:cs typeface="Calibri"/>
              </a:rPr>
              <a:t>WHISPERING WOODS</a:t>
            </a:r>
          </a:p>
        </p:txBody>
      </p:sp>
      <p:pic>
        <p:nvPicPr>
          <p:cNvPr id="7" name="Graphic 6" descr="Lightbulb and gear with solid fill">
            <a:extLst>
              <a:ext uri="{FF2B5EF4-FFF2-40B4-BE49-F238E27FC236}">
                <a16:creationId xmlns:a16="http://schemas.microsoft.com/office/drawing/2014/main" id="{77AD3B2C-91AF-7C40-B08C-D0B86B4BE986}"/>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4936034" y="151742"/>
            <a:ext cx="2380890" cy="2352135"/>
          </a:xfrm>
          <a:prstGeom prst="rect">
            <a:avLst/>
          </a:prstGeom>
        </p:spPr>
      </p:pic>
    </p:spTree>
    <p:extLst>
      <p:ext uri="{BB962C8B-B14F-4D97-AF65-F5344CB8AC3E}">
        <p14:creationId xmlns:p14="http://schemas.microsoft.com/office/powerpoint/2010/main" val="390270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3253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VISIONS &amp; VALUES</a:t>
            </a:r>
            <a:endParaRPr lang="en-US" sz="6000" b="1" dirty="0">
              <a:solidFill>
                <a:schemeClr val="bg1"/>
              </a:solidFill>
              <a:latin typeface="Bahnschrift Condensed" panose="020B0502040204020203" pitchFamily="34" charset="0"/>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7A60F96E-095F-41BF-52E8-57FF0AE5F5BC}"/>
              </a:ext>
            </a:extLst>
          </p:cNvPr>
          <p:cNvCxnSpPr/>
          <p:nvPr/>
        </p:nvCxnSpPr>
        <p:spPr>
          <a:xfrm>
            <a:off x="6096180" y="-23112"/>
            <a:ext cx="8628" cy="2280249"/>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5830488" y="221503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2467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15946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648569" y="4253884"/>
            <a:ext cx="6988911" cy="954107"/>
          </a:xfrm>
          <a:prstGeom prst="rect">
            <a:avLst/>
          </a:prstGeom>
        </p:spPr>
        <p:txBody>
          <a:bodyPr wrap="square">
            <a:spAutoFit/>
          </a:bodyPr>
          <a:lstStyle/>
          <a:p>
            <a:pPr algn="ctr"/>
            <a:r>
              <a:rPr lang="en-US" sz="2800" dirty="0">
                <a:solidFill>
                  <a:schemeClr val="bg1"/>
                </a:solidFill>
              </a:rPr>
              <a:t>To enable students from all countries to prove their math skills and to unleash their creativity</a:t>
            </a:r>
          </a:p>
        </p:txBody>
      </p:sp>
    </p:spTree>
    <p:extLst>
      <p:ext uri="{BB962C8B-B14F-4D97-AF65-F5344CB8AC3E}">
        <p14:creationId xmlns:p14="http://schemas.microsoft.com/office/powerpoint/2010/main" val="97825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OUR EXCLUSIVENESS</a:t>
            </a:r>
            <a:endParaRPr lang="en-US" sz="6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118131" y="3159461"/>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517004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ounded Rectangle 14"/>
          <p:cNvSpPr/>
          <p:nvPr/>
        </p:nvSpPr>
        <p:spPr>
          <a:xfrm>
            <a:off x="2090465" y="4348641"/>
            <a:ext cx="97972" cy="149176"/>
          </a:xfrm>
          <a:prstGeom prst="roundRect">
            <a:avLst>
              <a:gd name="adj" fmla="val 801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580577" y="2786744"/>
            <a:ext cx="3018971" cy="3432628"/>
          </a:xfrm>
        </p:spPr>
        <p:txBody>
          <a:bodyPr>
            <a:normAutofit/>
          </a:bodyPr>
          <a:lstStyle/>
          <a:p>
            <a:r>
              <a:rPr lang="en-US" sz="2800" dirty="0"/>
              <a:t>Internationality</a:t>
            </a:r>
            <a:r>
              <a:rPr lang="en-US" sz="3200" dirty="0"/>
              <a:t>:</a:t>
            </a:r>
            <a:endParaRPr lang="en-US" sz="3200" dirty="0">
              <a:latin typeface="Cambria Math" panose="02040503050406030204" pitchFamily="18" charset="0"/>
              <a:ea typeface="Cambria Math" panose="02040503050406030204" pitchFamily="18" charset="0"/>
              <a:cs typeface="Arial" panose="020B0604020202020204" pitchFamily="34" charset="0"/>
            </a:endParaRPr>
          </a:p>
          <a:p>
            <a:r>
              <a:rPr lang="en-US" sz="1800" dirty="0"/>
              <a:t>The International Youth Math Challenge is a global competition from the first round! All participants solve the same problems in every round: This enables a fair evaluation and international exchange.</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4" name="Subtitle 2"/>
          <p:cNvSpPr txBox="1">
            <a:spLocks/>
          </p:cNvSpPr>
          <p:nvPr/>
        </p:nvSpPr>
        <p:spPr>
          <a:xfrm>
            <a:off x="4601031"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Creative Problems:</a:t>
            </a:r>
          </a:p>
          <a:p>
            <a:r>
              <a:rPr lang="en-US" sz="1800" dirty="0"/>
              <a:t>The pre-final round includes two special problem types that only exist in the IYMC competition: the special-creativity-problems. This problem type represents real examples of mathematical research and requires special originality and advanced understanding of mathematics.</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5" name="Subtitle 2"/>
          <p:cNvSpPr txBox="1">
            <a:spLocks/>
          </p:cNvSpPr>
          <p:nvPr/>
        </p:nvSpPr>
        <p:spPr>
          <a:xfrm>
            <a:off x="8577943"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Online Submission:</a:t>
            </a:r>
          </a:p>
          <a:p>
            <a:r>
              <a:rPr lang="en-US" sz="1800" dirty="0"/>
              <a:t>The competition uses the possibilities of the modern internet to give all students the opportunity to participate regardless of nation, region, or school.</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7" name="Title 6">
            <a:extLst>
              <a:ext uri="{FF2B5EF4-FFF2-40B4-BE49-F238E27FC236}">
                <a16:creationId xmlns:a16="http://schemas.microsoft.com/office/drawing/2014/main" id="{ED90CEBB-0827-33CF-8AFD-D22AC527626A}"/>
              </a:ext>
            </a:extLst>
          </p:cNvPr>
          <p:cNvSpPr>
            <a:spLocks noGrp="1"/>
          </p:cNvSpPr>
          <p:nvPr>
            <p:ph type="ctrTitle"/>
          </p:nvPr>
        </p:nvSpPr>
        <p:spPr/>
        <p:txBody>
          <a:bodyPr/>
          <a:lstStyle/>
          <a:p>
            <a:endParaRPr lang="en-US" dirty="0"/>
          </a:p>
        </p:txBody>
      </p:sp>
      <p:sp>
        <p:nvSpPr>
          <p:cNvPr id="9" name="TextBox 8">
            <a:extLst>
              <a:ext uri="{FF2B5EF4-FFF2-40B4-BE49-F238E27FC236}">
                <a16:creationId xmlns:a16="http://schemas.microsoft.com/office/drawing/2014/main" id="{A8DDE06F-E8DA-7F09-3300-6B25DCB0E04D}"/>
              </a:ext>
            </a:extLst>
          </p:cNvPr>
          <p:cNvSpPr txBox="1"/>
          <p:nvPr/>
        </p:nvSpPr>
        <p:spPr>
          <a:xfrm>
            <a:off x="2793317" y="678140"/>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OUR EXCLUSIVENESS</a:t>
            </a:r>
            <a:endParaRPr lang="en-US" sz="6000" dirty="0">
              <a:solidFill>
                <a:schemeClr val="bg1"/>
              </a:solidFill>
              <a:cs typeface="Calibri"/>
            </a:endParaRPr>
          </a:p>
        </p:txBody>
      </p:sp>
      <p:grpSp>
        <p:nvGrpSpPr>
          <p:cNvPr id="13" name="Group 12">
            <a:extLst>
              <a:ext uri="{FF2B5EF4-FFF2-40B4-BE49-F238E27FC236}">
                <a16:creationId xmlns:a16="http://schemas.microsoft.com/office/drawing/2014/main" id="{DE7571A5-6E05-2195-844B-A59C2B3FE39A}"/>
              </a:ext>
            </a:extLst>
          </p:cNvPr>
          <p:cNvGrpSpPr/>
          <p:nvPr/>
        </p:nvGrpSpPr>
        <p:grpSpPr>
          <a:xfrm>
            <a:off x="9132242" y="859350"/>
            <a:ext cx="3317709" cy="548639"/>
            <a:chOff x="9118131" y="3205181"/>
            <a:chExt cx="3317709" cy="548639"/>
          </a:xfrm>
        </p:grpSpPr>
        <p:cxnSp>
          <p:nvCxnSpPr>
            <p:cNvPr id="11" name="Straight Arrow Connector 10">
              <a:extLst>
                <a:ext uri="{FF2B5EF4-FFF2-40B4-BE49-F238E27FC236}">
                  <a16:creationId xmlns:a16="http://schemas.microsoft.com/office/drawing/2014/main" id="{20D05061-D498-4F4A-F047-CC145131FAC0}"/>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8C0D4ED-A3DB-3BAF-D9A9-C751FC296627}"/>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Arrow Connector 15">
            <a:extLst>
              <a:ext uri="{FF2B5EF4-FFF2-40B4-BE49-F238E27FC236}">
                <a16:creationId xmlns:a16="http://schemas.microsoft.com/office/drawing/2014/main" id="{028790D5-629D-AF04-DD3C-13E56494B1D3}"/>
              </a:ext>
            </a:extLst>
          </p:cNvPr>
          <p:cNvCxnSpPr/>
          <p:nvPr/>
        </p:nvCxnSpPr>
        <p:spPr>
          <a:xfrm rot="10800000" flipH="1">
            <a:off x="-168618" y="1123527"/>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6B5DF31-A2BF-5A23-B4B3-71096D8AB661}"/>
              </a:ext>
            </a:extLst>
          </p:cNvPr>
          <p:cNvSpPr/>
          <p:nvPr/>
        </p:nvSpPr>
        <p:spPr>
          <a:xfrm rot="16200000">
            <a:off x="2522279" y="85069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2270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ounded Rectangle 14"/>
          <p:cNvSpPr/>
          <p:nvPr/>
        </p:nvSpPr>
        <p:spPr>
          <a:xfrm>
            <a:off x="580577" y="2627086"/>
            <a:ext cx="3018971" cy="3592286"/>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580577" y="2786744"/>
            <a:ext cx="3018971" cy="3432628"/>
          </a:xfrm>
        </p:spPr>
        <p:txBody>
          <a:bodyPr>
            <a:normAutofit/>
          </a:bodyPr>
          <a:lstStyle/>
          <a:p>
            <a:r>
              <a:rPr lang="en-US" sz="2800" dirty="0"/>
              <a:t>Internationality</a:t>
            </a:r>
            <a:r>
              <a:rPr lang="en-US" sz="3200" dirty="0"/>
              <a:t>:</a:t>
            </a:r>
            <a:endParaRPr lang="en-US" sz="3200" dirty="0">
              <a:latin typeface="Cambria Math" panose="02040503050406030204" pitchFamily="18" charset="0"/>
              <a:ea typeface="Cambria Math" panose="02040503050406030204" pitchFamily="18" charset="0"/>
              <a:cs typeface="Arial" panose="020B0604020202020204" pitchFamily="34" charset="0"/>
            </a:endParaRPr>
          </a:p>
          <a:p>
            <a:r>
              <a:rPr lang="en-US" sz="1800" dirty="0"/>
              <a:t>The International Youth Math Challenge is a global competition from the first round! All participants solve the same problems in every round: This enables a fair evaluation and international exchange.</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4" name="Subtitle 2"/>
          <p:cNvSpPr txBox="1">
            <a:spLocks/>
          </p:cNvSpPr>
          <p:nvPr/>
        </p:nvSpPr>
        <p:spPr>
          <a:xfrm>
            <a:off x="4601031"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Creative Problems:</a:t>
            </a:r>
          </a:p>
          <a:p>
            <a:r>
              <a:rPr lang="en-US" sz="1800" dirty="0"/>
              <a:t>The pre-final round includes two special problem types that only exist in the IYMC competition: the special-creativity-problems. This problem type represents real examples of mathematical research and requires special originality and advanced understanding of mathematics.</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5" name="Subtitle 2"/>
          <p:cNvSpPr txBox="1">
            <a:spLocks/>
          </p:cNvSpPr>
          <p:nvPr/>
        </p:nvSpPr>
        <p:spPr>
          <a:xfrm>
            <a:off x="8577943"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Online Submission:</a:t>
            </a:r>
          </a:p>
          <a:p>
            <a:r>
              <a:rPr lang="en-US" sz="1800" dirty="0"/>
              <a:t>The competition uses the possibilities of the modern internet to give all students the opportunity to participate regardless of nation, region, or school.</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9" name="TextBox 8">
            <a:extLst>
              <a:ext uri="{FF2B5EF4-FFF2-40B4-BE49-F238E27FC236}">
                <a16:creationId xmlns:a16="http://schemas.microsoft.com/office/drawing/2014/main" id="{F0F126AB-EC71-DC2F-EECA-293CD8887755}"/>
              </a:ext>
            </a:extLst>
          </p:cNvPr>
          <p:cNvSpPr txBox="1"/>
          <p:nvPr/>
        </p:nvSpPr>
        <p:spPr>
          <a:xfrm>
            <a:off x="2779206" y="664029"/>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OUR EXCLUSIVENESS</a:t>
            </a:r>
            <a:endParaRPr lang="en-US" sz="6000" dirty="0">
              <a:solidFill>
                <a:schemeClr val="bg1"/>
              </a:solidFill>
              <a:cs typeface="Calibri"/>
            </a:endParaRPr>
          </a:p>
        </p:txBody>
      </p:sp>
      <p:grpSp>
        <p:nvGrpSpPr>
          <p:cNvPr id="13" name="Group 12">
            <a:extLst>
              <a:ext uri="{FF2B5EF4-FFF2-40B4-BE49-F238E27FC236}">
                <a16:creationId xmlns:a16="http://schemas.microsoft.com/office/drawing/2014/main" id="{8EED498E-4698-21B1-85B1-00B6190D2508}"/>
              </a:ext>
            </a:extLst>
          </p:cNvPr>
          <p:cNvGrpSpPr/>
          <p:nvPr/>
        </p:nvGrpSpPr>
        <p:grpSpPr>
          <a:xfrm>
            <a:off x="9118131" y="845238"/>
            <a:ext cx="3317709" cy="548639"/>
            <a:chOff x="9118131" y="3205181"/>
            <a:chExt cx="3317709" cy="548639"/>
          </a:xfrm>
        </p:grpSpPr>
        <p:cxnSp>
          <p:nvCxnSpPr>
            <p:cNvPr id="11" name="Straight Arrow Connector 10">
              <a:extLst>
                <a:ext uri="{FF2B5EF4-FFF2-40B4-BE49-F238E27FC236}">
                  <a16:creationId xmlns:a16="http://schemas.microsoft.com/office/drawing/2014/main" id="{496ECA27-835F-2F9D-A8E5-70C8A88F753F}"/>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D8359AD-2B3C-5760-3250-B8B43C888727}"/>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Arrow Connector 15">
            <a:extLst>
              <a:ext uri="{FF2B5EF4-FFF2-40B4-BE49-F238E27FC236}">
                <a16:creationId xmlns:a16="http://schemas.microsoft.com/office/drawing/2014/main" id="{78CF9725-EEAC-96D7-7FA1-91D12E3AC75A}"/>
              </a:ext>
            </a:extLst>
          </p:cNvPr>
          <p:cNvCxnSpPr/>
          <p:nvPr/>
        </p:nvCxnSpPr>
        <p:spPr>
          <a:xfrm rot="10800000" flipH="1">
            <a:off x="-182729" y="1109417"/>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D1E6DF8-D596-D919-14CB-7A179A8D6CB0}"/>
              </a:ext>
            </a:extLst>
          </p:cNvPr>
          <p:cNvSpPr/>
          <p:nvPr/>
        </p:nvSpPr>
        <p:spPr>
          <a:xfrm rot="16200000">
            <a:off x="2508168" y="83657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391189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ounded Rectangle 14"/>
          <p:cNvSpPr/>
          <p:nvPr/>
        </p:nvSpPr>
        <p:spPr>
          <a:xfrm>
            <a:off x="4598610" y="2627086"/>
            <a:ext cx="3018971" cy="3592286"/>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580577" y="2786744"/>
            <a:ext cx="3018971" cy="3432628"/>
          </a:xfrm>
        </p:spPr>
        <p:txBody>
          <a:bodyPr>
            <a:normAutofit/>
          </a:bodyPr>
          <a:lstStyle/>
          <a:p>
            <a:r>
              <a:rPr lang="en-US" sz="2800" dirty="0">
                <a:solidFill>
                  <a:schemeClr val="bg1"/>
                </a:solidFill>
              </a:rPr>
              <a:t>Internationality</a:t>
            </a:r>
            <a:r>
              <a:rPr lang="en-US" sz="3200" dirty="0">
                <a:solidFill>
                  <a:schemeClr val="bg1"/>
                </a:solidFill>
              </a:rPr>
              <a:t>:</a:t>
            </a:r>
            <a:endParaRPr lang="en-US" sz="32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r>
              <a:rPr lang="en-US" sz="1800" dirty="0">
                <a:solidFill>
                  <a:schemeClr val="bg1"/>
                </a:solidFill>
              </a:rPr>
              <a:t>The International Youth Math Challenge is a global competition from the first round! All participants solve the same problems in every round: This enables a fair evaluation and international exchange.</a:t>
            </a:r>
            <a:endParaRPr lang="en-US" sz="18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4" name="Subtitle 2"/>
          <p:cNvSpPr txBox="1">
            <a:spLocks/>
          </p:cNvSpPr>
          <p:nvPr/>
        </p:nvSpPr>
        <p:spPr>
          <a:xfrm>
            <a:off x="4601031" y="2786744"/>
            <a:ext cx="3018971" cy="343262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Creative Problems:</a:t>
            </a:r>
            <a:endParaRPr lang="en-US" sz="2800" dirty="0">
              <a:cs typeface="Calibri"/>
            </a:endParaRPr>
          </a:p>
          <a:p>
            <a:r>
              <a:rPr lang="en-US" sz="1800" dirty="0"/>
              <a:t>The pre-final round includes two special problem types that only exist in the IYMC competition: the special-creativity-problems. This problem type represents real examples of mathematical research and requires special originality and advanced understanding of mathematics.</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5" name="Subtitle 2"/>
          <p:cNvSpPr txBox="1">
            <a:spLocks/>
          </p:cNvSpPr>
          <p:nvPr/>
        </p:nvSpPr>
        <p:spPr>
          <a:xfrm>
            <a:off x="8577943"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Online Submission:</a:t>
            </a:r>
          </a:p>
          <a:p>
            <a:r>
              <a:rPr lang="en-US" sz="1800" dirty="0"/>
              <a:t>The competition uses the possibilities of the modern internet to give all students the opportunity to participate regardless of nation, region, or school.</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9" name="TextBox 8">
            <a:extLst>
              <a:ext uri="{FF2B5EF4-FFF2-40B4-BE49-F238E27FC236}">
                <a16:creationId xmlns:a16="http://schemas.microsoft.com/office/drawing/2014/main" id="{7D2401C1-899E-E0D5-61D3-99E5C01ABD10}"/>
              </a:ext>
            </a:extLst>
          </p:cNvPr>
          <p:cNvSpPr txBox="1"/>
          <p:nvPr/>
        </p:nvSpPr>
        <p:spPr>
          <a:xfrm>
            <a:off x="2779206" y="664029"/>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OUR EXCLUSIVENESS</a:t>
            </a:r>
            <a:endParaRPr lang="en-US" sz="6000" dirty="0">
              <a:solidFill>
                <a:schemeClr val="bg1"/>
              </a:solidFill>
              <a:cs typeface="Calibri"/>
            </a:endParaRPr>
          </a:p>
        </p:txBody>
      </p:sp>
      <p:grpSp>
        <p:nvGrpSpPr>
          <p:cNvPr id="13" name="Group 12">
            <a:extLst>
              <a:ext uri="{FF2B5EF4-FFF2-40B4-BE49-F238E27FC236}">
                <a16:creationId xmlns:a16="http://schemas.microsoft.com/office/drawing/2014/main" id="{476829DA-F33C-1413-40BA-B7F85F880472}"/>
              </a:ext>
            </a:extLst>
          </p:cNvPr>
          <p:cNvGrpSpPr/>
          <p:nvPr/>
        </p:nvGrpSpPr>
        <p:grpSpPr>
          <a:xfrm>
            <a:off x="9118131" y="845239"/>
            <a:ext cx="3317709" cy="548639"/>
            <a:chOff x="9118131" y="3205181"/>
            <a:chExt cx="3317709" cy="548639"/>
          </a:xfrm>
        </p:grpSpPr>
        <p:cxnSp>
          <p:nvCxnSpPr>
            <p:cNvPr id="11" name="Straight Arrow Connector 10">
              <a:extLst>
                <a:ext uri="{FF2B5EF4-FFF2-40B4-BE49-F238E27FC236}">
                  <a16:creationId xmlns:a16="http://schemas.microsoft.com/office/drawing/2014/main" id="{8EF63AC5-BD19-40B4-CC7A-DA779E658AFA}"/>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A7094F3-8C0E-49E8-6E3A-FB25774E6009}"/>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Arrow Connector 15">
            <a:extLst>
              <a:ext uri="{FF2B5EF4-FFF2-40B4-BE49-F238E27FC236}">
                <a16:creationId xmlns:a16="http://schemas.microsoft.com/office/drawing/2014/main" id="{D0C4D3EB-C32A-3659-02E0-5C837E5890F7}"/>
              </a:ext>
            </a:extLst>
          </p:cNvPr>
          <p:cNvCxnSpPr/>
          <p:nvPr/>
        </p:nvCxnSpPr>
        <p:spPr>
          <a:xfrm rot="10800000" flipH="1">
            <a:off x="-182729" y="1109416"/>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39E779D-3EB8-3953-C341-EA96E4231B4A}"/>
              </a:ext>
            </a:extLst>
          </p:cNvPr>
          <p:cNvSpPr/>
          <p:nvPr/>
        </p:nvSpPr>
        <p:spPr>
          <a:xfrm rot="16200000">
            <a:off x="2508168" y="836580"/>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726584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ounded Rectangle 14"/>
          <p:cNvSpPr/>
          <p:nvPr/>
        </p:nvSpPr>
        <p:spPr>
          <a:xfrm>
            <a:off x="8577943" y="2627086"/>
            <a:ext cx="3018971" cy="3592286"/>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580577" y="2786744"/>
            <a:ext cx="3018971" cy="3432628"/>
          </a:xfrm>
        </p:spPr>
        <p:txBody>
          <a:bodyPr>
            <a:normAutofit/>
          </a:bodyPr>
          <a:lstStyle/>
          <a:p>
            <a:r>
              <a:rPr lang="en-US" sz="2800" dirty="0">
                <a:solidFill>
                  <a:schemeClr val="bg1"/>
                </a:solidFill>
              </a:rPr>
              <a:t>Internationality</a:t>
            </a:r>
            <a:r>
              <a:rPr lang="en-US" sz="3200" dirty="0">
                <a:solidFill>
                  <a:schemeClr val="bg1"/>
                </a:solidFill>
              </a:rPr>
              <a:t>:</a:t>
            </a:r>
            <a:endParaRPr lang="en-US" sz="32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r>
              <a:rPr lang="en-US" sz="1800" dirty="0">
                <a:solidFill>
                  <a:schemeClr val="bg1"/>
                </a:solidFill>
              </a:rPr>
              <a:t>The International Youth Math Challenge is a global competition from the first round! All participants solve the same problems in every round: This enables a fair evaluation and international exchange.</a:t>
            </a:r>
            <a:endParaRPr lang="en-US" sz="18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4" name="Subtitle 2"/>
          <p:cNvSpPr txBox="1">
            <a:spLocks/>
          </p:cNvSpPr>
          <p:nvPr/>
        </p:nvSpPr>
        <p:spPr>
          <a:xfrm>
            <a:off x="4601031"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solidFill>
              </a:rPr>
              <a:t>Creative Problems:</a:t>
            </a:r>
          </a:p>
          <a:p>
            <a:r>
              <a:rPr lang="en-US" sz="1800" dirty="0">
                <a:solidFill>
                  <a:schemeClr val="bg1"/>
                </a:solidFill>
              </a:rPr>
              <a:t>The pre-final round includes two special problem types that only exist in the IYMC competition: the special-creativity-problems. This problem type represents real examples of mathematical research and requires special originality and advanced understanding of mathematics.</a:t>
            </a:r>
            <a:endParaRPr lang="en-US" sz="18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5" name="Subtitle 2"/>
          <p:cNvSpPr txBox="1">
            <a:spLocks/>
          </p:cNvSpPr>
          <p:nvPr/>
        </p:nvSpPr>
        <p:spPr>
          <a:xfrm>
            <a:off x="8577943"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Online Submission:</a:t>
            </a:r>
          </a:p>
          <a:p>
            <a:r>
              <a:rPr lang="en-US" sz="1800" dirty="0"/>
              <a:t>The competition uses the possibilities of the modern internet to give all students the opportunity to participate regardless of nation, region, or school.</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9" name="TextBox 8">
            <a:extLst>
              <a:ext uri="{FF2B5EF4-FFF2-40B4-BE49-F238E27FC236}">
                <a16:creationId xmlns:a16="http://schemas.microsoft.com/office/drawing/2014/main" id="{7D2401C1-899E-E0D5-61D3-99E5C01ABD10}"/>
              </a:ext>
            </a:extLst>
          </p:cNvPr>
          <p:cNvSpPr txBox="1"/>
          <p:nvPr/>
        </p:nvSpPr>
        <p:spPr>
          <a:xfrm>
            <a:off x="2779206" y="664029"/>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OUR EXCLUSIVENESS</a:t>
            </a:r>
            <a:endParaRPr lang="en-US" sz="6000" dirty="0">
              <a:solidFill>
                <a:schemeClr val="bg1"/>
              </a:solidFill>
              <a:cs typeface="Calibri"/>
            </a:endParaRPr>
          </a:p>
        </p:txBody>
      </p:sp>
      <p:grpSp>
        <p:nvGrpSpPr>
          <p:cNvPr id="13" name="Group 12">
            <a:extLst>
              <a:ext uri="{FF2B5EF4-FFF2-40B4-BE49-F238E27FC236}">
                <a16:creationId xmlns:a16="http://schemas.microsoft.com/office/drawing/2014/main" id="{476829DA-F33C-1413-40BA-B7F85F880472}"/>
              </a:ext>
            </a:extLst>
          </p:cNvPr>
          <p:cNvGrpSpPr/>
          <p:nvPr/>
        </p:nvGrpSpPr>
        <p:grpSpPr>
          <a:xfrm>
            <a:off x="9118131" y="845239"/>
            <a:ext cx="3317709" cy="548639"/>
            <a:chOff x="9118131" y="3205181"/>
            <a:chExt cx="3317709" cy="548639"/>
          </a:xfrm>
        </p:grpSpPr>
        <p:cxnSp>
          <p:nvCxnSpPr>
            <p:cNvPr id="11" name="Straight Arrow Connector 10">
              <a:extLst>
                <a:ext uri="{FF2B5EF4-FFF2-40B4-BE49-F238E27FC236}">
                  <a16:creationId xmlns:a16="http://schemas.microsoft.com/office/drawing/2014/main" id="{8EF63AC5-BD19-40B4-CC7A-DA779E658AFA}"/>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A7094F3-8C0E-49E8-6E3A-FB25774E6009}"/>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Arrow Connector 15">
            <a:extLst>
              <a:ext uri="{FF2B5EF4-FFF2-40B4-BE49-F238E27FC236}">
                <a16:creationId xmlns:a16="http://schemas.microsoft.com/office/drawing/2014/main" id="{D0C4D3EB-C32A-3659-02E0-5C837E5890F7}"/>
              </a:ext>
            </a:extLst>
          </p:cNvPr>
          <p:cNvCxnSpPr/>
          <p:nvPr/>
        </p:nvCxnSpPr>
        <p:spPr>
          <a:xfrm rot="10800000" flipH="1">
            <a:off x="-182729" y="1109416"/>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39E779D-3EB8-3953-C341-EA96E4231B4A}"/>
              </a:ext>
            </a:extLst>
          </p:cNvPr>
          <p:cNvSpPr/>
          <p:nvPr/>
        </p:nvSpPr>
        <p:spPr>
          <a:xfrm rot="16200000">
            <a:off x="2508168" y="836580"/>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39805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OUR EXCLUSIVENESS</a:t>
            </a:r>
            <a:endParaRPr lang="en-US" sz="6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118131" y="3159461"/>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0685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B85268-8336-5B86-0626-FE20DEF438EF}"/>
              </a:ext>
            </a:extLst>
          </p:cNvPr>
          <p:cNvSpPr txBox="1"/>
          <p:nvPr/>
        </p:nvSpPr>
        <p:spPr>
          <a:xfrm>
            <a:off x="4698682" y="2915838"/>
            <a:ext cx="37794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sp>
        <p:nvSpPr>
          <p:cNvPr id="7" name="Rectangle 6">
            <a:extLst>
              <a:ext uri="{FF2B5EF4-FFF2-40B4-BE49-F238E27FC236}">
                <a16:creationId xmlns:a16="http://schemas.microsoft.com/office/drawing/2014/main" id="{BAB4D6FF-C2A6-FBB0-0FC7-5E3CE30A3EBF}"/>
              </a:ext>
            </a:extLst>
          </p:cNvPr>
          <p:cNvSpPr/>
          <p:nvPr/>
        </p:nvSpPr>
        <p:spPr>
          <a:xfrm>
            <a:off x="-16241768" y="3043871"/>
            <a:ext cx="20621450" cy="9181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4894E3D-CE35-670F-CE47-D5FD49B17C33}"/>
              </a:ext>
            </a:extLst>
          </p:cNvPr>
          <p:cNvSpPr/>
          <p:nvPr/>
        </p:nvSpPr>
        <p:spPr>
          <a:xfrm>
            <a:off x="3688897" y="2950290"/>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34463F97-F8C9-4A98-52E4-7749BCAB86D8}"/>
              </a:ext>
            </a:extLst>
          </p:cNvPr>
          <p:cNvGrpSpPr/>
          <p:nvPr/>
        </p:nvGrpSpPr>
        <p:grpSpPr>
          <a:xfrm>
            <a:off x="6500316" y="7939607"/>
            <a:ext cx="4687382" cy="4069810"/>
            <a:chOff x="6500316" y="1412286"/>
            <a:chExt cx="4687382" cy="4069810"/>
          </a:xfrm>
        </p:grpSpPr>
        <p:pic>
          <p:nvPicPr>
            <p:cNvPr id="11" name="Picture 10" descr="A blue star with letters and a black background&#10;&#10;Description automatically generated">
              <a:extLst>
                <a:ext uri="{FF2B5EF4-FFF2-40B4-BE49-F238E27FC236}">
                  <a16:creationId xmlns:a16="http://schemas.microsoft.com/office/drawing/2014/main" id="{BE07036C-F43B-E221-8CB7-8F110A79DB9E}"/>
                </a:ext>
              </a:extLst>
            </p:cNvPr>
            <p:cNvPicPr>
              <a:picLocks noChangeAspect="1"/>
            </p:cNvPicPr>
            <p:nvPr/>
          </p:nvPicPr>
          <p:blipFill>
            <a:blip r:embed="rId2"/>
            <a:srcRect l="62888" t="49162"/>
            <a:stretch>
              <a:fillRect/>
            </a:stretch>
          </p:blipFill>
          <p:spPr>
            <a:xfrm>
              <a:off x="9435197" y="3381109"/>
              <a:ext cx="1698155" cy="2026106"/>
            </a:xfrm>
            <a:custGeom>
              <a:avLst/>
              <a:gdLst>
                <a:gd name="connsiteX0" fmla="*/ 599383 w 1698155"/>
                <a:gd name="connsiteY0" fmla="*/ 2026106 h 2026106"/>
                <a:gd name="connsiteX1" fmla="*/ 557379 w 1698155"/>
                <a:gd name="connsiteY1" fmla="*/ 2026106 h 2026106"/>
                <a:gd name="connsiteX2" fmla="*/ 0 w 1698155"/>
                <a:gd name="connsiteY2" fmla="*/ 372452 h 2026106"/>
                <a:gd name="connsiteX3" fmla="*/ 1698155 w 1698155"/>
                <a:gd name="connsiteY3" fmla="*/ 0 h 2026106"/>
                <a:gd name="connsiteX4" fmla="*/ 1698155 w 1698155"/>
                <a:gd name="connsiteY4" fmla="*/ 84131 h 2026106"/>
                <a:gd name="connsiteX5" fmla="*/ 599383 w 1698155"/>
                <a:gd name="connsiteY5" fmla="*/ 2026106 h 20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155" h="2026106">
                  <a:moveTo>
                    <a:pt x="599383" y="2026106"/>
                  </a:moveTo>
                  <a:lnTo>
                    <a:pt x="557379" y="2026106"/>
                  </a:lnTo>
                  <a:lnTo>
                    <a:pt x="0" y="372452"/>
                  </a:lnTo>
                  <a:lnTo>
                    <a:pt x="1698155" y="0"/>
                  </a:lnTo>
                  <a:lnTo>
                    <a:pt x="1698155" y="84131"/>
                  </a:lnTo>
                  <a:lnTo>
                    <a:pt x="599383" y="2026106"/>
                  </a:lnTo>
                  <a:close/>
                </a:path>
              </a:pathLst>
            </a:custGeom>
          </p:spPr>
        </p:pic>
        <p:pic>
          <p:nvPicPr>
            <p:cNvPr id="12" name="Picture 11" descr="A blue star with letters and a black background&#10;&#10;Description automatically generated">
              <a:extLst>
                <a:ext uri="{FF2B5EF4-FFF2-40B4-BE49-F238E27FC236}">
                  <a16:creationId xmlns:a16="http://schemas.microsoft.com/office/drawing/2014/main" id="{6CA61528-2196-F583-01C0-0D94AACC249C}"/>
                </a:ext>
              </a:extLst>
            </p:cNvPr>
            <p:cNvPicPr>
              <a:picLocks noChangeAspect="1"/>
            </p:cNvPicPr>
            <p:nvPr/>
          </p:nvPicPr>
          <p:blipFill>
            <a:blip r:embed="rId2"/>
            <a:srcRect t="50251" r="62848"/>
            <a:stretch>
              <a:fillRect/>
            </a:stretch>
          </p:blipFill>
          <p:spPr>
            <a:xfrm>
              <a:off x="6557602" y="3424522"/>
              <a:ext cx="1699962" cy="1982693"/>
            </a:xfrm>
            <a:custGeom>
              <a:avLst/>
              <a:gdLst>
                <a:gd name="connsiteX0" fmla="*/ 1172758 w 1699962"/>
                <a:gd name="connsiteY0" fmla="*/ 1982693 h 1982693"/>
                <a:gd name="connsiteX1" fmla="*/ 1104941 w 1699962"/>
                <a:gd name="connsiteY1" fmla="*/ 1982693 h 1982693"/>
                <a:gd name="connsiteX2" fmla="*/ 0 w 1699962"/>
                <a:gd name="connsiteY2" fmla="*/ 86506 h 1982693"/>
                <a:gd name="connsiteX3" fmla="*/ 0 w 1699962"/>
                <a:gd name="connsiteY3" fmla="*/ 0 h 1982693"/>
                <a:gd name="connsiteX4" fmla="*/ 1699962 w 1699962"/>
                <a:gd name="connsiteY4" fmla="*/ 350246 h 1982693"/>
                <a:gd name="connsiteX5" fmla="*/ 1172758 w 1699962"/>
                <a:gd name="connsiteY5" fmla="*/ 1982693 h 198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962" h="1982693">
                  <a:moveTo>
                    <a:pt x="1172758" y="1982693"/>
                  </a:moveTo>
                  <a:lnTo>
                    <a:pt x="1104941" y="1982693"/>
                  </a:lnTo>
                  <a:lnTo>
                    <a:pt x="0" y="86506"/>
                  </a:lnTo>
                  <a:lnTo>
                    <a:pt x="0" y="0"/>
                  </a:lnTo>
                  <a:lnTo>
                    <a:pt x="1699962" y="350246"/>
                  </a:lnTo>
                  <a:lnTo>
                    <a:pt x="1172758" y="1982693"/>
                  </a:lnTo>
                  <a:close/>
                </a:path>
              </a:pathLst>
            </a:custGeom>
          </p:spPr>
        </p:pic>
        <p:pic>
          <p:nvPicPr>
            <p:cNvPr id="13" name="Picture 12" descr="A blue star with letters and a black background&#10;&#10;Description automatically generated">
              <a:extLst>
                <a:ext uri="{FF2B5EF4-FFF2-40B4-BE49-F238E27FC236}">
                  <a16:creationId xmlns:a16="http://schemas.microsoft.com/office/drawing/2014/main" id="{F522C346-8B38-AB34-D92C-909BF9C9F9E8}"/>
                </a:ext>
              </a:extLst>
            </p:cNvPr>
            <p:cNvPicPr>
              <a:picLocks noChangeAspect="1"/>
            </p:cNvPicPr>
            <p:nvPr/>
          </p:nvPicPr>
          <p:blipFill>
            <a:blip r:embed="rId2"/>
            <a:srcRect l="34391" t="66413" r="34107" b="30321"/>
            <a:stretch>
              <a:fillRect/>
            </a:stretch>
          </p:blipFill>
          <p:spPr>
            <a:xfrm>
              <a:off x="8131264" y="4068632"/>
              <a:ext cx="1441450" cy="130175"/>
            </a:xfrm>
            <a:custGeom>
              <a:avLst/>
              <a:gdLst>
                <a:gd name="connsiteX0" fmla="*/ 0 w 1441450"/>
                <a:gd name="connsiteY0" fmla="*/ 130175 h 130175"/>
                <a:gd name="connsiteX1" fmla="*/ 31750 w 1441450"/>
                <a:gd name="connsiteY1" fmla="*/ 3175 h 130175"/>
                <a:gd name="connsiteX2" fmla="*/ 1400175 w 1441450"/>
                <a:gd name="connsiteY2" fmla="*/ 0 h 130175"/>
                <a:gd name="connsiteX3" fmla="*/ 1441450 w 1441450"/>
                <a:gd name="connsiteY3" fmla="*/ 127000 h 130175"/>
                <a:gd name="connsiteX4" fmla="*/ 0 w 1441450"/>
                <a:gd name="connsiteY4" fmla="*/ 130175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450" h="130175">
                  <a:moveTo>
                    <a:pt x="0" y="130175"/>
                  </a:moveTo>
                  <a:lnTo>
                    <a:pt x="31750" y="3175"/>
                  </a:lnTo>
                  <a:lnTo>
                    <a:pt x="1400175" y="0"/>
                  </a:lnTo>
                  <a:lnTo>
                    <a:pt x="1441450" y="127000"/>
                  </a:lnTo>
                  <a:lnTo>
                    <a:pt x="0" y="130175"/>
                  </a:lnTo>
                  <a:close/>
                </a:path>
              </a:pathLst>
            </a:custGeom>
          </p:spPr>
        </p:pic>
        <p:pic>
          <p:nvPicPr>
            <p:cNvPr id="14" name="Picture 13" descr="A blue star with letters and a black background&#10;&#10;Description automatically generated">
              <a:extLst>
                <a:ext uri="{FF2B5EF4-FFF2-40B4-BE49-F238E27FC236}">
                  <a16:creationId xmlns:a16="http://schemas.microsoft.com/office/drawing/2014/main" id="{F5C5FD8C-940F-4496-395E-D989544DA32A}"/>
                </a:ext>
              </a:extLst>
            </p:cNvPr>
            <p:cNvPicPr>
              <a:picLocks noChangeAspect="1"/>
            </p:cNvPicPr>
            <p:nvPr/>
          </p:nvPicPr>
          <p:blipFill>
            <a:blip r:embed="rId2"/>
            <a:srcRect l="27869" t="25305" r="54437" b="42589"/>
            <a:stretch>
              <a:fillRect/>
            </a:stretch>
          </p:blipFill>
          <p:spPr>
            <a:xfrm>
              <a:off x="7832814" y="2430332"/>
              <a:ext cx="809625" cy="1279525"/>
            </a:xfrm>
            <a:custGeom>
              <a:avLst/>
              <a:gdLst>
                <a:gd name="connsiteX0" fmla="*/ 136525 w 809625"/>
                <a:gd name="connsiteY0" fmla="*/ 1279525 h 1279525"/>
                <a:gd name="connsiteX1" fmla="*/ 0 w 809625"/>
                <a:gd name="connsiteY1" fmla="*/ 1244600 h 1279525"/>
                <a:gd name="connsiteX2" fmla="*/ 720725 w 809625"/>
                <a:gd name="connsiteY2" fmla="*/ 0 h 1279525"/>
                <a:gd name="connsiteX3" fmla="*/ 809625 w 809625"/>
                <a:gd name="connsiteY3" fmla="*/ 101600 h 1279525"/>
                <a:gd name="connsiteX4" fmla="*/ 136525 w 809625"/>
                <a:gd name="connsiteY4" fmla="*/ 1279525 h 127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1279525">
                  <a:moveTo>
                    <a:pt x="136525" y="1279525"/>
                  </a:moveTo>
                  <a:lnTo>
                    <a:pt x="0" y="1244600"/>
                  </a:lnTo>
                  <a:lnTo>
                    <a:pt x="720725" y="0"/>
                  </a:lnTo>
                  <a:lnTo>
                    <a:pt x="809625" y="101600"/>
                  </a:lnTo>
                  <a:lnTo>
                    <a:pt x="136525" y="1279525"/>
                  </a:lnTo>
                  <a:close/>
                </a:path>
              </a:pathLst>
            </a:custGeom>
          </p:spPr>
        </p:pic>
        <p:pic>
          <p:nvPicPr>
            <p:cNvPr id="15" name="Picture 14" descr="A blue star with letters and a black background&#10;&#10;Description automatically generated">
              <a:extLst>
                <a:ext uri="{FF2B5EF4-FFF2-40B4-BE49-F238E27FC236}">
                  <a16:creationId xmlns:a16="http://schemas.microsoft.com/office/drawing/2014/main" id="{858E99A0-3000-F81D-BAB5-B386D4872015}"/>
                </a:ext>
              </a:extLst>
            </p:cNvPr>
            <p:cNvPicPr>
              <a:picLocks noChangeAspect="1"/>
            </p:cNvPicPr>
            <p:nvPr/>
          </p:nvPicPr>
          <p:blipFill>
            <a:blip r:embed="rId2"/>
            <a:srcRect l="54999" t="25385" r="27723" b="43306"/>
            <a:stretch>
              <a:fillRect/>
            </a:stretch>
          </p:blipFill>
          <p:spPr>
            <a:xfrm>
              <a:off x="9074239" y="2433507"/>
              <a:ext cx="790575" cy="1247775"/>
            </a:xfrm>
            <a:custGeom>
              <a:avLst/>
              <a:gdLst>
                <a:gd name="connsiteX0" fmla="*/ 666750 w 790575"/>
                <a:gd name="connsiteY0" fmla="*/ 1247775 h 1247775"/>
                <a:gd name="connsiteX1" fmla="*/ 0 w 790575"/>
                <a:gd name="connsiteY1" fmla="*/ 101600 h 1247775"/>
                <a:gd name="connsiteX2" fmla="*/ 92075 w 790575"/>
                <a:gd name="connsiteY2" fmla="*/ 0 h 1247775"/>
                <a:gd name="connsiteX3" fmla="*/ 790575 w 790575"/>
                <a:gd name="connsiteY3" fmla="*/ 1212850 h 1247775"/>
                <a:gd name="connsiteX4" fmla="*/ 666750 w 790575"/>
                <a:gd name="connsiteY4" fmla="*/ 1247775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247775">
                  <a:moveTo>
                    <a:pt x="666750" y="1247775"/>
                  </a:moveTo>
                  <a:lnTo>
                    <a:pt x="0" y="101600"/>
                  </a:lnTo>
                  <a:lnTo>
                    <a:pt x="92075" y="0"/>
                  </a:lnTo>
                  <a:lnTo>
                    <a:pt x="790575" y="1212850"/>
                  </a:lnTo>
                  <a:lnTo>
                    <a:pt x="666750" y="1247775"/>
                  </a:lnTo>
                  <a:close/>
                </a:path>
              </a:pathLst>
            </a:custGeom>
          </p:spPr>
        </p:pic>
        <p:pic>
          <p:nvPicPr>
            <p:cNvPr id="16" name="Picture 15" descr="A blue star with letters and a black background&#10;&#10;Description automatically generated">
              <a:extLst>
                <a:ext uri="{FF2B5EF4-FFF2-40B4-BE49-F238E27FC236}">
                  <a16:creationId xmlns:a16="http://schemas.microsoft.com/office/drawing/2014/main" id="{D479AEEF-C6E0-14C7-6D4A-BADA6501630B}"/>
                </a:ext>
              </a:extLst>
            </p:cNvPr>
            <p:cNvPicPr>
              <a:picLocks noChangeAspect="1"/>
            </p:cNvPicPr>
            <p:nvPr/>
          </p:nvPicPr>
          <p:blipFill>
            <a:blip r:embed="rId2"/>
            <a:srcRect l="24343" r="23687" b="66717"/>
            <a:stretch>
              <a:fillRect/>
            </a:stretch>
          </p:blipFill>
          <p:spPr>
            <a:xfrm>
              <a:off x="7671490" y="1421811"/>
              <a:ext cx="2378007" cy="1326474"/>
            </a:xfrm>
            <a:custGeom>
              <a:avLst/>
              <a:gdLst>
                <a:gd name="connsiteX0" fmla="*/ 1189003 w 2378007"/>
                <a:gd name="connsiteY0" fmla="*/ 1326474 h 1326474"/>
                <a:gd name="connsiteX1" fmla="*/ 0 w 2378007"/>
                <a:gd name="connsiteY1" fmla="*/ 0 h 1326474"/>
                <a:gd name="connsiteX2" fmla="*/ 2378007 w 2378007"/>
                <a:gd name="connsiteY2" fmla="*/ 0 h 1326474"/>
                <a:gd name="connsiteX3" fmla="*/ 1189003 w 2378007"/>
                <a:gd name="connsiteY3" fmla="*/ 1326474 h 1326474"/>
              </a:gdLst>
              <a:ahLst/>
              <a:cxnLst>
                <a:cxn ang="0">
                  <a:pos x="connsiteX0" y="connsiteY0"/>
                </a:cxn>
                <a:cxn ang="0">
                  <a:pos x="connsiteX1" y="connsiteY1"/>
                </a:cxn>
                <a:cxn ang="0">
                  <a:pos x="connsiteX2" y="connsiteY2"/>
                </a:cxn>
                <a:cxn ang="0">
                  <a:pos x="connsiteX3" y="connsiteY3"/>
                </a:cxn>
              </a:cxnLst>
              <a:rect l="l" t="t" r="r" b="b"/>
              <a:pathLst>
                <a:path w="2378007" h="1326474">
                  <a:moveTo>
                    <a:pt x="1189003" y="1326474"/>
                  </a:moveTo>
                  <a:lnTo>
                    <a:pt x="0" y="0"/>
                  </a:lnTo>
                  <a:lnTo>
                    <a:pt x="2378007" y="0"/>
                  </a:lnTo>
                  <a:lnTo>
                    <a:pt x="1189003" y="1326474"/>
                  </a:lnTo>
                  <a:close/>
                </a:path>
              </a:pathLst>
            </a:custGeom>
          </p:spPr>
        </p:pic>
        <p:pic>
          <p:nvPicPr>
            <p:cNvPr id="17" name="Picture 16" descr="A blue star with letters and a black background&#10;&#10;Description automatically generated">
              <a:extLst>
                <a:ext uri="{FF2B5EF4-FFF2-40B4-BE49-F238E27FC236}">
                  <a16:creationId xmlns:a16="http://schemas.microsoft.com/office/drawing/2014/main" id="{E174196C-B51B-B3B4-B978-0B2F2B3173DA}"/>
                </a:ext>
              </a:extLst>
            </p:cNvPr>
            <p:cNvPicPr>
              <a:picLocks noChangeAspect="1"/>
            </p:cNvPicPr>
            <p:nvPr/>
          </p:nvPicPr>
          <p:blipFill>
            <a:blip r:embed="rId2"/>
            <a:srcRect l="24148" t="100000" r="74370" b="-1879"/>
            <a:stretch>
              <a:fillRect/>
            </a:stretch>
          </p:blipFill>
          <p:spPr>
            <a:xfrm>
              <a:off x="7662543" y="5407215"/>
              <a:ext cx="67817" cy="74881"/>
            </a:xfrm>
            <a:custGeom>
              <a:avLst/>
              <a:gdLst>
                <a:gd name="connsiteX0" fmla="*/ 43634 w 67817"/>
                <a:gd name="connsiteY0" fmla="*/ 74881 h 74881"/>
                <a:gd name="connsiteX1" fmla="*/ 0 w 67817"/>
                <a:gd name="connsiteY1" fmla="*/ 0 h 74881"/>
                <a:gd name="connsiteX2" fmla="*/ 67817 w 67817"/>
                <a:gd name="connsiteY2" fmla="*/ 0 h 74881"/>
                <a:gd name="connsiteX3" fmla="*/ 43634 w 67817"/>
                <a:gd name="connsiteY3" fmla="*/ 74881 h 74881"/>
              </a:gdLst>
              <a:ahLst/>
              <a:cxnLst>
                <a:cxn ang="0">
                  <a:pos x="connsiteX0" y="connsiteY0"/>
                </a:cxn>
                <a:cxn ang="0">
                  <a:pos x="connsiteX1" y="connsiteY1"/>
                </a:cxn>
                <a:cxn ang="0">
                  <a:pos x="connsiteX2" y="connsiteY2"/>
                </a:cxn>
                <a:cxn ang="0">
                  <a:pos x="connsiteX3" y="connsiteY3"/>
                </a:cxn>
              </a:cxnLst>
              <a:rect l="l" t="t" r="r" b="b"/>
              <a:pathLst>
                <a:path w="67817" h="74881">
                  <a:moveTo>
                    <a:pt x="43634" y="74881"/>
                  </a:moveTo>
                  <a:lnTo>
                    <a:pt x="0" y="0"/>
                  </a:lnTo>
                  <a:lnTo>
                    <a:pt x="67817" y="0"/>
                  </a:lnTo>
                  <a:lnTo>
                    <a:pt x="43634" y="74881"/>
                  </a:lnTo>
                  <a:close/>
                </a:path>
              </a:pathLst>
            </a:custGeom>
          </p:spPr>
        </p:pic>
        <p:pic>
          <p:nvPicPr>
            <p:cNvPr id="18" name="Picture 17" descr="A blue star with letters and a black background&#10;&#10;Description automatically generated">
              <a:extLst>
                <a:ext uri="{FF2B5EF4-FFF2-40B4-BE49-F238E27FC236}">
                  <a16:creationId xmlns:a16="http://schemas.microsoft.com/office/drawing/2014/main" id="{83607B94-087C-D45A-EF6E-F9EEDD549A9C}"/>
                </a:ext>
              </a:extLst>
            </p:cNvPr>
            <p:cNvPicPr>
              <a:picLocks noChangeAspect="1"/>
            </p:cNvPicPr>
            <p:nvPr/>
          </p:nvPicPr>
          <p:blipFill>
            <a:blip r:embed="rId2"/>
            <a:srcRect l="75069" t="100000" r="24013" b="-1167"/>
            <a:stretch>
              <a:fillRect/>
            </a:stretch>
          </p:blipFill>
          <p:spPr>
            <a:xfrm>
              <a:off x="9992576" y="5407215"/>
              <a:ext cx="42004" cy="46523"/>
            </a:xfrm>
            <a:custGeom>
              <a:avLst/>
              <a:gdLst>
                <a:gd name="connsiteX0" fmla="*/ 15681 w 42004"/>
                <a:gd name="connsiteY0" fmla="*/ 46523 h 46523"/>
                <a:gd name="connsiteX1" fmla="*/ 0 w 42004"/>
                <a:gd name="connsiteY1" fmla="*/ 0 h 46523"/>
                <a:gd name="connsiteX2" fmla="*/ 42004 w 42004"/>
                <a:gd name="connsiteY2" fmla="*/ 0 h 46523"/>
                <a:gd name="connsiteX3" fmla="*/ 15681 w 42004"/>
                <a:gd name="connsiteY3" fmla="*/ 46523 h 46523"/>
              </a:gdLst>
              <a:ahLst/>
              <a:cxnLst>
                <a:cxn ang="0">
                  <a:pos x="connsiteX0" y="connsiteY0"/>
                </a:cxn>
                <a:cxn ang="0">
                  <a:pos x="connsiteX1" y="connsiteY1"/>
                </a:cxn>
                <a:cxn ang="0">
                  <a:pos x="connsiteX2" y="connsiteY2"/>
                </a:cxn>
                <a:cxn ang="0">
                  <a:pos x="connsiteX3" y="connsiteY3"/>
                </a:cxn>
              </a:cxnLst>
              <a:rect l="l" t="t" r="r" b="b"/>
              <a:pathLst>
                <a:path w="42004" h="46523">
                  <a:moveTo>
                    <a:pt x="15681" y="46523"/>
                  </a:moveTo>
                  <a:lnTo>
                    <a:pt x="0" y="0"/>
                  </a:lnTo>
                  <a:lnTo>
                    <a:pt x="42004" y="0"/>
                  </a:lnTo>
                  <a:lnTo>
                    <a:pt x="15681" y="46523"/>
                  </a:lnTo>
                  <a:close/>
                </a:path>
              </a:pathLst>
            </a:custGeom>
          </p:spPr>
        </p:pic>
        <p:pic>
          <p:nvPicPr>
            <p:cNvPr id="19" name="Picture 18" descr="A blue star with letters and a black background&#10;&#10;Description automatically generated">
              <a:extLst>
                <a:ext uri="{FF2B5EF4-FFF2-40B4-BE49-F238E27FC236}">
                  <a16:creationId xmlns:a16="http://schemas.microsoft.com/office/drawing/2014/main" id="{76333181-9129-D5E6-267F-BA1D084F5640}"/>
                </a:ext>
              </a:extLst>
            </p:cNvPr>
            <p:cNvPicPr>
              <a:picLocks noChangeAspect="1"/>
            </p:cNvPicPr>
            <p:nvPr/>
          </p:nvPicPr>
          <p:blipFill>
            <a:blip r:embed="rId2"/>
            <a:srcRect l="75987" t="51273"/>
            <a:stretch>
              <a:fillRect/>
            </a:stretch>
          </p:blipFill>
          <p:spPr>
            <a:xfrm>
              <a:off x="10034580" y="3465240"/>
              <a:ext cx="1098772" cy="1941975"/>
            </a:xfrm>
            <a:custGeom>
              <a:avLst/>
              <a:gdLst>
                <a:gd name="connsiteX0" fmla="*/ 1098772 w 1098772"/>
                <a:gd name="connsiteY0" fmla="*/ 1941975 h 1941975"/>
                <a:gd name="connsiteX1" fmla="*/ 0 w 1098772"/>
                <a:gd name="connsiteY1" fmla="*/ 1941975 h 1941975"/>
                <a:gd name="connsiteX2" fmla="*/ 1098772 w 1098772"/>
                <a:gd name="connsiteY2" fmla="*/ 0 h 1941975"/>
                <a:gd name="connsiteX3" fmla="*/ 1098772 w 1098772"/>
                <a:gd name="connsiteY3" fmla="*/ 1941975 h 1941975"/>
              </a:gdLst>
              <a:ahLst/>
              <a:cxnLst>
                <a:cxn ang="0">
                  <a:pos x="connsiteX0" y="connsiteY0"/>
                </a:cxn>
                <a:cxn ang="0">
                  <a:pos x="connsiteX1" y="connsiteY1"/>
                </a:cxn>
                <a:cxn ang="0">
                  <a:pos x="connsiteX2" y="connsiteY2"/>
                </a:cxn>
                <a:cxn ang="0">
                  <a:pos x="connsiteX3" y="connsiteY3"/>
                </a:cxn>
              </a:cxnLst>
              <a:rect l="l" t="t" r="r" b="b"/>
              <a:pathLst>
                <a:path w="1098772" h="1941975">
                  <a:moveTo>
                    <a:pt x="1098772" y="1941975"/>
                  </a:moveTo>
                  <a:lnTo>
                    <a:pt x="0" y="1941975"/>
                  </a:lnTo>
                  <a:lnTo>
                    <a:pt x="1098772" y="0"/>
                  </a:lnTo>
                  <a:lnTo>
                    <a:pt x="1098772" y="1941975"/>
                  </a:lnTo>
                  <a:close/>
                </a:path>
              </a:pathLst>
            </a:custGeom>
          </p:spPr>
        </p:pic>
        <p:pic>
          <p:nvPicPr>
            <p:cNvPr id="20" name="Picture 19" descr="A blue star with letters and a black background&#10;&#10;Description automatically generated">
              <a:extLst>
                <a:ext uri="{FF2B5EF4-FFF2-40B4-BE49-F238E27FC236}">
                  <a16:creationId xmlns:a16="http://schemas.microsoft.com/office/drawing/2014/main" id="{F343D197-8BA0-5335-FCA9-D3B1AC3AE89E}"/>
                </a:ext>
              </a:extLst>
            </p:cNvPr>
            <p:cNvPicPr>
              <a:picLocks noChangeAspect="1"/>
            </p:cNvPicPr>
            <p:nvPr/>
          </p:nvPicPr>
          <p:blipFill>
            <a:blip r:embed="rId2"/>
            <a:srcRect/>
            <a:stretch>
              <a:fillRect/>
            </a:stretch>
          </p:blipFill>
          <p:spPr>
            <a:xfrm>
              <a:off x="6557602" y="1421811"/>
              <a:ext cx="4575750" cy="3985404"/>
            </a:xfrm>
            <a:custGeom>
              <a:avLst/>
              <a:gdLst>
                <a:gd name="connsiteX0" fmla="*/ 3434974 w 4575750"/>
                <a:gd name="connsiteY0" fmla="*/ 3985404 h 3985404"/>
                <a:gd name="connsiteX1" fmla="*/ 1172758 w 4575750"/>
                <a:gd name="connsiteY1" fmla="*/ 3985404 h 3985404"/>
                <a:gd name="connsiteX2" fmla="*/ 1699962 w 4575750"/>
                <a:gd name="connsiteY2" fmla="*/ 2352957 h 3985404"/>
                <a:gd name="connsiteX3" fmla="*/ 0 w 4575750"/>
                <a:gd name="connsiteY3" fmla="*/ 2002711 h 3985404"/>
                <a:gd name="connsiteX4" fmla="*/ 0 w 4575750"/>
                <a:gd name="connsiteY4" fmla="*/ 0 h 3985404"/>
                <a:gd name="connsiteX5" fmla="*/ 1113888 w 4575750"/>
                <a:gd name="connsiteY5" fmla="*/ 0 h 3985404"/>
                <a:gd name="connsiteX6" fmla="*/ 2302891 w 4575750"/>
                <a:gd name="connsiteY6" fmla="*/ 1326474 h 3985404"/>
                <a:gd name="connsiteX7" fmla="*/ 3491895 w 4575750"/>
                <a:gd name="connsiteY7" fmla="*/ 0 h 3985404"/>
                <a:gd name="connsiteX8" fmla="*/ 4575750 w 4575750"/>
                <a:gd name="connsiteY8" fmla="*/ 0 h 3985404"/>
                <a:gd name="connsiteX9" fmla="*/ 4575750 w 4575750"/>
                <a:gd name="connsiteY9" fmla="*/ 1959298 h 3985404"/>
                <a:gd name="connsiteX10" fmla="*/ 2877595 w 4575750"/>
                <a:gd name="connsiteY10" fmla="*/ 2331750 h 3985404"/>
                <a:gd name="connsiteX11" fmla="*/ 3434974 w 4575750"/>
                <a:gd name="connsiteY11" fmla="*/ 3985404 h 3985404"/>
                <a:gd name="connsiteX12" fmla="*/ 1573662 w 4575750"/>
                <a:gd name="connsiteY12" fmla="*/ 2776996 h 3985404"/>
                <a:gd name="connsiteX13" fmla="*/ 3015112 w 4575750"/>
                <a:gd name="connsiteY13" fmla="*/ 2773821 h 3985404"/>
                <a:gd name="connsiteX14" fmla="*/ 2973837 w 4575750"/>
                <a:gd name="connsiteY14" fmla="*/ 2646821 h 3985404"/>
                <a:gd name="connsiteX15" fmla="*/ 1605412 w 4575750"/>
                <a:gd name="connsiteY15" fmla="*/ 2649996 h 3985404"/>
                <a:gd name="connsiteX16" fmla="*/ 1573662 w 4575750"/>
                <a:gd name="connsiteY16" fmla="*/ 2776996 h 3985404"/>
                <a:gd name="connsiteX17" fmla="*/ 1411737 w 4575750"/>
                <a:gd name="connsiteY17" fmla="*/ 2288046 h 3985404"/>
                <a:gd name="connsiteX18" fmla="*/ 2084837 w 4575750"/>
                <a:gd name="connsiteY18" fmla="*/ 1110121 h 3985404"/>
                <a:gd name="connsiteX19" fmla="*/ 1995937 w 4575750"/>
                <a:gd name="connsiteY19" fmla="*/ 1008521 h 3985404"/>
                <a:gd name="connsiteX20" fmla="*/ 1275212 w 4575750"/>
                <a:gd name="connsiteY20" fmla="*/ 2253121 h 3985404"/>
                <a:gd name="connsiteX21" fmla="*/ 1411737 w 4575750"/>
                <a:gd name="connsiteY21" fmla="*/ 2288046 h 3985404"/>
                <a:gd name="connsiteX22" fmla="*/ 3183387 w 4575750"/>
                <a:gd name="connsiteY22" fmla="*/ 2259471 h 3985404"/>
                <a:gd name="connsiteX23" fmla="*/ 3307212 w 4575750"/>
                <a:gd name="connsiteY23" fmla="*/ 2224546 h 3985404"/>
                <a:gd name="connsiteX24" fmla="*/ 2608712 w 4575750"/>
                <a:gd name="connsiteY24" fmla="*/ 1011696 h 3985404"/>
                <a:gd name="connsiteX25" fmla="*/ 2516637 w 4575750"/>
                <a:gd name="connsiteY25" fmla="*/ 1113296 h 3985404"/>
                <a:gd name="connsiteX26" fmla="*/ 3183387 w 4575750"/>
                <a:gd name="connsiteY26" fmla="*/ 2259471 h 39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5750" h="3985404">
                  <a:moveTo>
                    <a:pt x="3434974" y="3985404"/>
                  </a:moveTo>
                  <a:lnTo>
                    <a:pt x="1172758" y="3985404"/>
                  </a:lnTo>
                  <a:lnTo>
                    <a:pt x="1699962" y="2352957"/>
                  </a:lnTo>
                  <a:lnTo>
                    <a:pt x="0" y="2002711"/>
                  </a:lnTo>
                  <a:lnTo>
                    <a:pt x="0" y="0"/>
                  </a:lnTo>
                  <a:lnTo>
                    <a:pt x="1113888" y="0"/>
                  </a:lnTo>
                  <a:lnTo>
                    <a:pt x="2302891" y="1326474"/>
                  </a:lnTo>
                  <a:lnTo>
                    <a:pt x="3491895" y="0"/>
                  </a:lnTo>
                  <a:lnTo>
                    <a:pt x="4575750" y="0"/>
                  </a:lnTo>
                  <a:lnTo>
                    <a:pt x="4575750" y="1959298"/>
                  </a:lnTo>
                  <a:lnTo>
                    <a:pt x="2877595" y="2331750"/>
                  </a:lnTo>
                  <a:lnTo>
                    <a:pt x="3434974" y="3985404"/>
                  </a:lnTo>
                  <a:close/>
                  <a:moveTo>
                    <a:pt x="1573662" y="2776996"/>
                  </a:moveTo>
                  <a:lnTo>
                    <a:pt x="3015112" y="2773821"/>
                  </a:lnTo>
                  <a:lnTo>
                    <a:pt x="2973837" y="2646821"/>
                  </a:lnTo>
                  <a:lnTo>
                    <a:pt x="1605412" y="2649996"/>
                  </a:lnTo>
                  <a:lnTo>
                    <a:pt x="1573662" y="2776996"/>
                  </a:lnTo>
                  <a:close/>
                  <a:moveTo>
                    <a:pt x="1411737" y="2288046"/>
                  </a:moveTo>
                  <a:lnTo>
                    <a:pt x="2084837" y="1110121"/>
                  </a:lnTo>
                  <a:lnTo>
                    <a:pt x="1995937" y="1008521"/>
                  </a:lnTo>
                  <a:lnTo>
                    <a:pt x="1275212" y="2253121"/>
                  </a:lnTo>
                  <a:lnTo>
                    <a:pt x="1411737" y="2288046"/>
                  </a:lnTo>
                  <a:close/>
                  <a:moveTo>
                    <a:pt x="3183387" y="2259471"/>
                  </a:moveTo>
                  <a:lnTo>
                    <a:pt x="3307212" y="2224546"/>
                  </a:lnTo>
                  <a:lnTo>
                    <a:pt x="2608712" y="1011696"/>
                  </a:lnTo>
                  <a:lnTo>
                    <a:pt x="2516637" y="1113296"/>
                  </a:lnTo>
                  <a:lnTo>
                    <a:pt x="3183387" y="2259471"/>
                  </a:lnTo>
                  <a:close/>
                </a:path>
              </a:pathLst>
            </a:custGeom>
          </p:spPr>
        </p:pic>
        <p:pic>
          <p:nvPicPr>
            <p:cNvPr id="21" name="Picture 20" descr="A blue star with letters and a black background&#10;&#10;Description automatically generated">
              <a:extLst>
                <a:ext uri="{FF2B5EF4-FFF2-40B4-BE49-F238E27FC236}">
                  <a16:creationId xmlns:a16="http://schemas.microsoft.com/office/drawing/2014/main" id="{6D31467B-593B-0611-7226-6582AD40AA96}"/>
                </a:ext>
              </a:extLst>
            </p:cNvPr>
            <p:cNvPicPr>
              <a:picLocks noChangeAspect="1"/>
            </p:cNvPicPr>
            <p:nvPr/>
          </p:nvPicPr>
          <p:blipFill>
            <a:blip r:embed="rId2"/>
            <a:srcRect t="52422" r="75852"/>
            <a:stretch>
              <a:fillRect/>
            </a:stretch>
          </p:blipFill>
          <p:spPr>
            <a:xfrm>
              <a:off x="6557602" y="3511028"/>
              <a:ext cx="1104941" cy="1896187"/>
            </a:xfrm>
            <a:custGeom>
              <a:avLst/>
              <a:gdLst>
                <a:gd name="connsiteX0" fmla="*/ 1104941 w 1104941"/>
                <a:gd name="connsiteY0" fmla="*/ 1896187 h 1896187"/>
                <a:gd name="connsiteX1" fmla="*/ 0 w 1104941"/>
                <a:gd name="connsiteY1" fmla="*/ 1896187 h 1896187"/>
                <a:gd name="connsiteX2" fmla="*/ 0 w 1104941"/>
                <a:gd name="connsiteY2" fmla="*/ 0 h 1896187"/>
                <a:gd name="connsiteX3" fmla="*/ 1104941 w 1104941"/>
                <a:gd name="connsiteY3" fmla="*/ 1896187 h 1896187"/>
              </a:gdLst>
              <a:ahLst/>
              <a:cxnLst>
                <a:cxn ang="0">
                  <a:pos x="connsiteX0" y="connsiteY0"/>
                </a:cxn>
                <a:cxn ang="0">
                  <a:pos x="connsiteX1" y="connsiteY1"/>
                </a:cxn>
                <a:cxn ang="0">
                  <a:pos x="connsiteX2" y="connsiteY2"/>
                </a:cxn>
                <a:cxn ang="0">
                  <a:pos x="connsiteX3" y="connsiteY3"/>
                </a:cxn>
              </a:cxnLst>
              <a:rect l="l" t="t" r="r" b="b"/>
              <a:pathLst>
                <a:path w="1104941" h="1896187">
                  <a:moveTo>
                    <a:pt x="1104941" y="1896187"/>
                  </a:moveTo>
                  <a:lnTo>
                    <a:pt x="0" y="1896187"/>
                  </a:lnTo>
                  <a:lnTo>
                    <a:pt x="0" y="0"/>
                  </a:lnTo>
                  <a:lnTo>
                    <a:pt x="1104941" y="1896187"/>
                  </a:lnTo>
                  <a:close/>
                </a:path>
              </a:pathLst>
            </a:custGeom>
          </p:spPr>
        </p:pic>
        <p:pic>
          <p:nvPicPr>
            <p:cNvPr id="22" name="Picture 21" descr="A blue star with letters and a black background&#10;&#10;Description automatically generated">
              <a:extLst>
                <a:ext uri="{FF2B5EF4-FFF2-40B4-BE49-F238E27FC236}">
                  <a16:creationId xmlns:a16="http://schemas.microsoft.com/office/drawing/2014/main" id="{47819437-CF90-7AED-251E-945A9D6D9B3C}"/>
                </a:ext>
              </a:extLst>
            </p:cNvPr>
            <p:cNvPicPr>
              <a:picLocks noChangeAspect="1"/>
            </p:cNvPicPr>
            <p:nvPr/>
          </p:nvPicPr>
          <p:blipFill>
            <a:blip r:embed="rId2"/>
            <a:srcRect l="-1252" t="49955" r="100000" b="47578"/>
            <a:stretch>
              <a:fillRect/>
            </a:stretch>
          </p:blipFill>
          <p:spPr>
            <a:xfrm>
              <a:off x="6500316" y="3412719"/>
              <a:ext cx="57286" cy="98309"/>
            </a:xfrm>
            <a:custGeom>
              <a:avLst/>
              <a:gdLst>
                <a:gd name="connsiteX0" fmla="*/ 57286 w 57286"/>
                <a:gd name="connsiteY0" fmla="*/ 98309 h 98309"/>
                <a:gd name="connsiteX1" fmla="*/ 0 w 57286"/>
                <a:gd name="connsiteY1" fmla="*/ 0 h 98309"/>
                <a:gd name="connsiteX2" fmla="*/ 57286 w 57286"/>
                <a:gd name="connsiteY2" fmla="*/ 11803 h 98309"/>
                <a:gd name="connsiteX3" fmla="*/ 57286 w 57286"/>
                <a:gd name="connsiteY3" fmla="*/ 98309 h 98309"/>
              </a:gdLst>
              <a:ahLst/>
              <a:cxnLst>
                <a:cxn ang="0">
                  <a:pos x="connsiteX0" y="connsiteY0"/>
                </a:cxn>
                <a:cxn ang="0">
                  <a:pos x="connsiteX1" y="connsiteY1"/>
                </a:cxn>
                <a:cxn ang="0">
                  <a:pos x="connsiteX2" y="connsiteY2"/>
                </a:cxn>
                <a:cxn ang="0">
                  <a:pos x="connsiteX3" y="connsiteY3"/>
                </a:cxn>
              </a:cxnLst>
              <a:rect l="l" t="t" r="r" b="b"/>
              <a:pathLst>
                <a:path w="57286" h="98309">
                  <a:moveTo>
                    <a:pt x="57286" y="98309"/>
                  </a:moveTo>
                  <a:lnTo>
                    <a:pt x="0" y="0"/>
                  </a:lnTo>
                  <a:lnTo>
                    <a:pt x="57286" y="11803"/>
                  </a:lnTo>
                  <a:lnTo>
                    <a:pt x="57286" y="98309"/>
                  </a:lnTo>
                  <a:close/>
                </a:path>
              </a:pathLst>
            </a:custGeom>
          </p:spPr>
        </p:pic>
        <p:pic>
          <p:nvPicPr>
            <p:cNvPr id="23" name="Picture 22" descr="A blue star with letters and a black background&#10;&#10;Description automatically generated">
              <a:extLst>
                <a:ext uri="{FF2B5EF4-FFF2-40B4-BE49-F238E27FC236}">
                  <a16:creationId xmlns:a16="http://schemas.microsoft.com/office/drawing/2014/main" id="{5D92396B-ABEB-2C58-5282-C0709727E055}"/>
                </a:ext>
              </a:extLst>
            </p:cNvPr>
            <p:cNvPicPr>
              <a:picLocks noChangeAspect="1"/>
            </p:cNvPicPr>
            <p:nvPr/>
          </p:nvPicPr>
          <p:blipFill>
            <a:blip r:embed="rId2"/>
            <a:srcRect l="100000" t="48863" r="-1188" b="48727"/>
            <a:stretch>
              <a:fillRect/>
            </a:stretch>
          </p:blipFill>
          <p:spPr>
            <a:xfrm>
              <a:off x="11133352" y="3369189"/>
              <a:ext cx="54346" cy="96051"/>
            </a:xfrm>
            <a:custGeom>
              <a:avLst/>
              <a:gdLst>
                <a:gd name="connsiteX0" fmla="*/ 0 w 54346"/>
                <a:gd name="connsiteY0" fmla="*/ 96051 h 96051"/>
                <a:gd name="connsiteX1" fmla="*/ 0 w 54346"/>
                <a:gd name="connsiteY1" fmla="*/ 11920 h 96051"/>
                <a:gd name="connsiteX2" fmla="*/ 54346 w 54346"/>
                <a:gd name="connsiteY2" fmla="*/ 0 h 96051"/>
                <a:gd name="connsiteX3" fmla="*/ 0 w 54346"/>
                <a:gd name="connsiteY3" fmla="*/ 96051 h 96051"/>
              </a:gdLst>
              <a:ahLst/>
              <a:cxnLst>
                <a:cxn ang="0">
                  <a:pos x="connsiteX0" y="connsiteY0"/>
                </a:cxn>
                <a:cxn ang="0">
                  <a:pos x="connsiteX1" y="connsiteY1"/>
                </a:cxn>
                <a:cxn ang="0">
                  <a:pos x="connsiteX2" y="connsiteY2"/>
                </a:cxn>
                <a:cxn ang="0">
                  <a:pos x="connsiteX3" y="connsiteY3"/>
                </a:cxn>
              </a:cxnLst>
              <a:rect l="l" t="t" r="r" b="b"/>
              <a:pathLst>
                <a:path w="54346" h="96051">
                  <a:moveTo>
                    <a:pt x="0" y="96051"/>
                  </a:moveTo>
                  <a:lnTo>
                    <a:pt x="0" y="11920"/>
                  </a:lnTo>
                  <a:lnTo>
                    <a:pt x="54346" y="0"/>
                  </a:lnTo>
                  <a:lnTo>
                    <a:pt x="0" y="96051"/>
                  </a:lnTo>
                  <a:close/>
                </a:path>
              </a:pathLst>
            </a:custGeom>
          </p:spPr>
        </p:pic>
        <p:pic>
          <p:nvPicPr>
            <p:cNvPr id="24" name="Picture 23" descr="A blue star with letters and a black background&#10;&#10;Description automatically generated">
              <a:extLst>
                <a:ext uri="{FF2B5EF4-FFF2-40B4-BE49-F238E27FC236}">
                  <a16:creationId xmlns:a16="http://schemas.microsoft.com/office/drawing/2014/main" id="{B97E740D-F6B7-17FC-F334-6526CE6B0F1F}"/>
                </a:ext>
              </a:extLst>
            </p:cNvPr>
            <p:cNvPicPr>
              <a:picLocks noChangeAspect="1"/>
            </p:cNvPicPr>
            <p:nvPr/>
          </p:nvPicPr>
          <p:blipFill>
            <a:blip r:embed="rId2"/>
            <a:srcRect l="24157" t="-239" r="23500" b="100000"/>
            <a:stretch>
              <a:fillRect/>
            </a:stretch>
          </p:blipFill>
          <p:spPr>
            <a:xfrm>
              <a:off x="7662952" y="1412286"/>
              <a:ext cx="2395083" cy="9525"/>
            </a:xfrm>
            <a:custGeom>
              <a:avLst/>
              <a:gdLst>
                <a:gd name="connsiteX0" fmla="*/ 2386545 w 2395083"/>
                <a:gd name="connsiteY0" fmla="*/ 9525 h 9525"/>
                <a:gd name="connsiteX1" fmla="*/ 8538 w 2395083"/>
                <a:gd name="connsiteY1" fmla="*/ 9525 h 9525"/>
                <a:gd name="connsiteX2" fmla="*/ 0 w 2395083"/>
                <a:gd name="connsiteY2" fmla="*/ 0 h 9525"/>
                <a:gd name="connsiteX3" fmla="*/ 2395083 w 2395083"/>
                <a:gd name="connsiteY3" fmla="*/ 0 h 9525"/>
                <a:gd name="connsiteX4" fmla="*/ 2386545 w 2395083"/>
                <a:gd name="connsiteY4" fmla="*/ 9525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083" h="9525">
                  <a:moveTo>
                    <a:pt x="2386545" y="9525"/>
                  </a:moveTo>
                  <a:lnTo>
                    <a:pt x="8538" y="9525"/>
                  </a:lnTo>
                  <a:lnTo>
                    <a:pt x="0" y="0"/>
                  </a:lnTo>
                  <a:lnTo>
                    <a:pt x="2395083" y="0"/>
                  </a:lnTo>
                  <a:lnTo>
                    <a:pt x="2386545" y="9525"/>
                  </a:lnTo>
                  <a:close/>
                </a:path>
              </a:pathLst>
            </a:custGeom>
          </p:spPr>
        </p:pic>
      </p:grpSp>
      <p:sp>
        <p:nvSpPr>
          <p:cNvPr id="27" name="Title 1">
            <a:extLst>
              <a:ext uri="{FF2B5EF4-FFF2-40B4-BE49-F238E27FC236}">
                <a16:creationId xmlns:a16="http://schemas.microsoft.com/office/drawing/2014/main" id="{1B433EB7-29F1-D4FB-4767-3FC8AEA6AF94}"/>
              </a:ext>
            </a:extLst>
          </p:cNvPr>
          <p:cNvSpPr txBox="1">
            <a:spLocks/>
          </p:cNvSpPr>
          <p:nvPr/>
        </p:nvSpPr>
        <p:spPr>
          <a:xfrm>
            <a:off x="636132" y="8483571"/>
            <a:ext cx="4814114" cy="31466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Bahnschrift Condensed"/>
              </a:rPr>
              <a:t>INTERNATIONAL YOUTH MATH CHALLENGE</a:t>
            </a:r>
            <a:endParaRPr lang="en-US" sz="7200" b="1"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3256332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PARTICIPANTS</a:t>
            </a:r>
            <a:endParaRPr lang="en-US" sz="6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rot="5400000">
            <a:off x="4441677" y="5635157"/>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812466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2843294" y="2244773"/>
            <a:ext cx="1187570" cy="1173192"/>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486512" y="5445682"/>
            <a:ext cx="66426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b="1" dirty="0">
                <a:solidFill>
                  <a:schemeClr val="bg1"/>
                </a:solidFill>
                <a:latin typeface="Bahnschrift Condensed" panose="020B0502040204020203" pitchFamily="34" charset="0"/>
              </a:rPr>
              <a:t>PARTICIPANTS</a:t>
            </a:r>
            <a:endParaRPr lang="en-US" sz="8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rot="5400000">
            <a:off x="1030818" y="8523499"/>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3535531" y="6036209"/>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844634" y="576337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3" name="Picture 2" descr="A cartoon of a child&#10;&#10;Description automatically generated">
            <a:extLst>
              <a:ext uri="{FF2B5EF4-FFF2-40B4-BE49-F238E27FC236}">
                <a16:creationId xmlns:a16="http://schemas.microsoft.com/office/drawing/2014/main" id="{DD0961EB-FF48-58B7-0192-4A040E58EC29}"/>
              </a:ext>
            </a:extLst>
          </p:cNvPr>
          <p:cNvPicPr>
            <a:picLocks noChangeAspect="1"/>
          </p:cNvPicPr>
          <p:nvPr/>
        </p:nvPicPr>
        <p:blipFill>
          <a:blip r:embed="rId4"/>
          <a:stretch>
            <a:fillRect/>
          </a:stretch>
        </p:blipFill>
        <p:spPr>
          <a:xfrm>
            <a:off x="6101751" y="1004977"/>
            <a:ext cx="4373592" cy="4301704"/>
          </a:xfrm>
          <a:prstGeom prst="rect">
            <a:avLst/>
          </a:prstGeom>
        </p:spPr>
      </p:pic>
      <p:pic>
        <p:nvPicPr>
          <p:cNvPr id="4" name="Picture 3" descr="A cartoon of a person in a graduation gown holding a diploma&#10;&#10;Description automatically generated">
            <a:extLst>
              <a:ext uri="{FF2B5EF4-FFF2-40B4-BE49-F238E27FC236}">
                <a16:creationId xmlns:a16="http://schemas.microsoft.com/office/drawing/2014/main" id="{22CD6C65-8CD1-7070-15F9-DD9317878FC9}"/>
              </a:ext>
            </a:extLst>
          </p:cNvPr>
          <p:cNvPicPr>
            <a:picLocks noChangeAspect="1"/>
          </p:cNvPicPr>
          <p:nvPr/>
        </p:nvPicPr>
        <p:blipFill>
          <a:blip r:embed="rId5"/>
          <a:stretch>
            <a:fillRect/>
          </a:stretch>
        </p:blipFill>
        <p:spPr>
          <a:xfrm>
            <a:off x="9854242" y="2500222"/>
            <a:ext cx="1656273" cy="1728160"/>
          </a:xfrm>
          <a:prstGeom prst="rect">
            <a:avLst/>
          </a:prstGeom>
        </p:spPr>
      </p:pic>
      <p:sp>
        <p:nvSpPr>
          <p:cNvPr id="5" name="TextBox 7">
            <a:extLst>
              <a:ext uri="{FF2B5EF4-FFF2-40B4-BE49-F238E27FC236}">
                <a16:creationId xmlns:a16="http://schemas.microsoft.com/office/drawing/2014/main" id="{93C2E6FA-B555-C4CB-B4F4-CF83F1021277}"/>
              </a:ext>
            </a:extLst>
          </p:cNvPr>
          <p:cNvSpPr txBox="1"/>
          <p:nvPr/>
        </p:nvSpPr>
        <p:spPr>
          <a:xfrm>
            <a:off x="2165231" y="1805795"/>
            <a:ext cx="3792746"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rPr>
              <a:t>JUNIOR CATEGORY (under 18</a:t>
            </a:r>
            <a:r>
              <a:rPr lang="en-US" sz="2800" dirty="0"/>
              <a:t> </a:t>
            </a:r>
            <a:r>
              <a:rPr lang="en-US" sz="2800" dirty="0">
                <a:solidFill>
                  <a:schemeClr val="bg1"/>
                </a:solidFill>
              </a:rPr>
              <a:t>years)</a:t>
            </a:r>
            <a:endParaRPr lang="en-US" sz="2800" dirty="0">
              <a:solidFill>
                <a:schemeClr val="bg1"/>
              </a:solidFill>
              <a:cs typeface="Calibri"/>
            </a:endParaRPr>
          </a:p>
        </p:txBody>
      </p:sp>
      <p:sp>
        <p:nvSpPr>
          <p:cNvPr id="7" name="TextBox 6">
            <a:extLst>
              <a:ext uri="{FF2B5EF4-FFF2-40B4-BE49-F238E27FC236}">
                <a16:creationId xmlns:a16="http://schemas.microsoft.com/office/drawing/2014/main" id="{208A39D8-51FD-CE1F-266C-E9C096D96208}"/>
              </a:ext>
            </a:extLst>
          </p:cNvPr>
          <p:cNvSpPr txBox="1"/>
          <p:nvPr/>
        </p:nvSpPr>
        <p:spPr>
          <a:xfrm>
            <a:off x="2168889" y="3148118"/>
            <a:ext cx="397965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rPr>
              <a:t>To qualify for the pre-final round, students have to solve minimum three problems correctly</a:t>
            </a:r>
            <a:endParaRPr lang="en-US" sz="2200" dirty="0">
              <a:solidFill>
                <a:schemeClr val="bg1"/>
              </a:solidFill>
              <a:cs typeface="Calibri"/>
            </a:endParaRPr>
          </a:p>
        </p:txBody>
      </p:sp>
      <p:cxnSp>
        <p:nvCxnSpPr>
          <p:cNvPr id="12" name="Straight Arrow Connector 11">
            <a:extLst>
              <a:ext uri="{FF2B5EF4-FFF2-40B4-BE49-F238E27FC236}">
                <a16:creationId xmlns:a16="http://schemas.microsoft.com/office/drawing/2014/main" id="{FB96B7A0-CA7F-8B39-668E-21FAC8E64003}"/>
              </a:ext>
            </a:extLst>
          </p:cNvPr>
          <p:cNvCxnSpPr/>
          <p:nvPr/>
        </p:nvCxnSpPr>
        <p:spPr>
          <a:xfrm flipH="1">
            <a:off x="1319841" y="2008518"/>
            <a:ext cx="5752" cy="2294625"/>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8" name="Graphic 7" descr="Lightbulb and gear with solid fill">
            <a:extLst>
              <a:ext uri="{FF2B5EF4-FFF2-40B4-BE49-F238E27FC236}">
                <a16:creationId xmlns:a16="http://schemas.microsoft.com/office/drawing/2014/main" id="{6881AF36-ACE5-02BE-7F71-432C9E62363F}"/>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746319" y="1152094"/>
            <a:ext cx="1187570" cy="1173192"/>
          </a:xfrm>
          <a:prstGeom prst="rect">
            <a:avLst/>
          </a:prstGeom>
        </p:spPr>
      </p:pic>
      <p:pic>
        <p:nvPicPr>
          <p:cNvPr id="9" name="Graphic 8" descr="Lightbulb and gear with solid fill">
            <a:extLst>
              <a:ext uri="{FF2B5EF4-FFF2-40B4-BE49-F238E27FC236}">
                <a16:creationId xmlns:a16="http://schemas.microsoft.com/office/drawing/2014/main" id="{F8DA9F09-A218-9394-1D3B-ED503D484C28}"/>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959326" y="3971820"/>
            <a:ext cx="741872" cy="785004"/>
          </a:xfrm>
          <a:prstGeom prst="rect">
            <a:avLst/>
          </a:prstGeom>
        </p:spPr>
      </p:pic>
      <p:cxnSp>
        <p:nvCxnSpPr>
          <p:cNvPr id="16" name="Straight Arrow Connector 15">
            <a:extLst>
              <a:ext uri="{FF2B5EF4-FFF2-40B4-BE49-F238E27FC236}">
                <a16:creationId xmlns:a16="http://schemas.microsoft.com/office/drawing/2014/main" id="{23447628-DFAF-491D-9BDC-39289EDF125D}"/>
              </a:ext>
            </a:extLst>
          </p:cNvPr>
          <p:cNvCxnSpPr>
            <a:cxnSpLocks/>
          </p:cNvCxnSpPr>
          <p:nvPr/>
        </p:nvCxnSpPr>
        <p:spPr>
          <a:xfrm flipH="1" flipV="1">
            <a:off x="2168105" y="2865405"/>
            <a:ext cx="3485072" cy="5752"/>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73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2843294" y="2244773"/>
            <a:ext cx="1187570" cy="1173192"/>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486512" y="5445682"/>
            <a:ext cx="66426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b="1" dirty="0">
                <a:solidFill>
                  <a:schemeClr val="bg1"/>
                </a:solidFill>
                <a:latin typeface="Bahnschrift Condensed" panose="020B0502040204020203" pitchFamily="34" charset="0"/>
              </a:rPr>
              <a:t>PARTICIPANTS</a:t>
            </a:r>
            <a:endParaRPr lang="en-US" sz="8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rot="5400000">
            <a:off x="1030818" y="8523499"/>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3535531" y="6036209"/>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844634" y="576337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TextBox 7">
            <a:extLst>
              <a:ext uri="{FF2B5EF4-FFF2-40B4-BE49-F238E27FC236}">
                <a16:creationId xmlns:a16="http://schemas.microsoft.com/office/drawing/2014/main" id="{93C2E6FA-B555-C4CB-B4F4-CF83F1021277}"/>
              </a:ext>
            </a:extLst>
          </p:cNvPr>
          <p:cNvSpPr txBox="1"/>
          <p:nvPr/>
        </p:nvSpPr>
        <p:spPr>
          <a:xfrm>
            <a:off x="2165231" y="1805795"/>
            <a:ext cx="3792746"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rPr>
              <a:t>YOUTH CATEGORY (above 18</a:t>
            </a:r>
            <a:r>
              <a:rPr lang="en-US" sz="2800" dirty="0"/>
              <a:t> </a:t>
            </a:r>
            <a:r>
              <a:rPr lang="en-US" sz="2800" dirty="0">
                <a:solidFill>
                  <a:schemeClr val="bg1"/>
                </a:solidFill>
              </a:rPr>
              <a:t>years)</a:t>
            </a:r>
            <a:endParaRPr lang="en-US" sz="2800" dirty="0">
              <a:solidFill>
                <a:schemeClr val="bg1"/>
              </a:solidFill>
              <a:cs typeface="Calibri"/>
            </a:endParaRPr>
          </a:p>
        </p:txBody>
      </p:sp>
      <p:sp>
        <p:nvSpPr>
          <p:cNvPr id="7" name="TextBox 6">
            <a:extLst>
              <a:ext uri="{FF2B5EF4-FFF2-40B4-BE49-F238E27FC236}">
                <a16:creationId xmlns:a16="http://schemas.microsoft.com/office/drawing/2014/main" id="{208A39D8-51FD-CE1F-266C-E9C096D96208}"/>
              </a:ext>
            </a:extLst>
          </p:cNvPr>
          <p:cNvSpPr txBox="1"/>
          <p:nvPr/>
        </p:nvSpPr>
        <p:spPr>
          <a:xfrm>
            <a:off x="2168889" y="3119364"/>
            <a:ext cx="397965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rPr>
              <a:t>To qualify for the pre-final round, students have to solve minimum four problems correctly</a:t>
            </a:r>
            <a:endParaRPr lang="en-US" sz="2200" dirty="0">
              <a:solidFill>
                <a:schemeClr val="bg1"/>
              </a:solidFill>
              <a:cs typeface="Calibri"/>
            </a:endParaRPr>
          </a:p>
        </p:txBody>
      </p:sp>
      <p:cxnSp>
        <p:nvCxnSpPr>
          <p:cNvPr id="12" name="Straight Arrow Connector 11">
            <a:extLst>
              <a:ext uri="{FF2B5EF4-FFF2-40B4-BE49-F238E27FC236}">
                <a16:creationId xmlns:a16="http://schemas.microsoft.com/office/drawing/2014/main" id="{FB96B7A0-CA7F-8B39-668E-21FAC8E64003}"/>
              </a:ext>
            </a:extLst>
          </p:cNvPr>
          <p:cNvCxnSpPr/>
          <p:nvPr/>
        </p:nvCxnSpPr>
        <p:spPr>
          <a:xfrm flipH="1">
            <a:off x="1319841" y="2008518"/>
            <a:ext cx="5752" cy="2294625"/>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8" name="Graphic 7" descr="Lightbulb and gear with solid fill">
            <a:extLst>
              <a:ext uri="{FF2B5EF4-FFF2-40B4-BE49-F238E27FC236}">
                <a16:creationId xmlns:a16="http://schemas.microsoft.com/office/drawing/2014/main" id="{6881AF36-ACE5-02BE-7F71-432C9E62363F}"/>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738992" y="3869415"/>
            <a:ext cx="1187570" cy="1173192"/>
          </a:xfrm>
          <a:prstGeom prst="rect">
            <a:avLst/>
          </a:prstGeom>
        </p:spPr>
      </p:pic>
      <p:pic>
        <p:nvPicPr>
          <p:cNvPr id="9" name="Graphic 8" descr="Lightbulb and gear with solid fill">
            <a:extLst>
              <a:ext uri="{FF2B5EF4-FFF2-40B4-BE49-F238E27FC236}">
                <a16:creationId xmlns:a16="http://schemas.microsoft.com/office/drawing/2014/main" id="{F8DA9F09-A218-9394-1D3B-ED503D484C28}"/>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965099" y="1455782"/>
            <a:ext cx="741872" cy="785004"/>
          </a:xfrm>
          <a:prstGeom prst="rect">
            <a:avLst/>
          </a:prstGeom>
        </p:spPr>
      </p:pic>
      <p:cxnSp>
        <p:nvCxnSpPr>
          <p:cNvPr id="16" name="Straight Arrow Connector 15">
            <a:extLst>
              <a:ext uri="{FF2B5EF4-FFF2-40B4-BE49-F238E27FC236}">
                <a16:creationId xmlns:a16="http://schemas.microsoft.com/office/drawing/2014/main" id="{23447628-DFAF-491D-9BDC-39289EDF125D}"/>
              </a:ext>
            </a:extLst>
          </p:cNvPr>
          <p:cNvCxnSpPr>
            <a:cxnSpLocks/>
          </p:cNvCxnSpPr>
          <p:nvPr/>
        </p:nvCxnSpPr>
        <p:spPr>
          <a:xfrm flipH="1" flipV="1">
            <a:off x="2168105" y="2865405"/>
            <a:ext cx="3485072" cy="5752"/>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9" name="Picture 18" descr="A cartoon of a person in a graduation gown holding a diploma&#10;&#10;Description automatically generated">
            <a:extLst>
              <a:ext uri="{FF2B5EF4-FFF2-40B4-BE49-F238E27FC236}">
                <a16:creationId xmlns:a16="http://schemas.microsoft.com/office/drawing/2014/main" id="{53460817-E80D-33ED-DDEB-962421E4409C}"/>
              </a:ext>
            </a:extLst>
          </p:cNvPr>
          <p:cNvPicPr>
            <a:picLocks noChangeAspect="1"/>
          </p:cNvPicPr>
          <p:nvPr/>
        </p:nvPicPr>
        <p:blipFill>
          <a:blip r:embed="rId4"/>
          <a:stretch>
            <a:fillRect/>
          </a:stretch>
        </p:blipFill>
        <p:spPr>
          <a:xfrm>
            <a:off x="5943601" y="976222"/>
            <a:ext cx="4100423" cy="4301706"/>
          </a:xfrm>
          <a:prstGeom prst="rect">
            <a:avLst/>
          </a:prstGeom>
        </p:spPr>
      </p:pic>
      <p:pic>
        <p:nvPicPr>
          <p:cNvPr id="20" name="Picture 19" descr="A cartoon of a child&#10;&#10;Description automatically generated">
            <a:extLst>
              <a:ext uri="{FF2B5EF4-FFF2-40B4-BE49-F238E27FC236}">
                <a16:creationId xmlns:a16="http://schemas.microsoft.com/office/drawing/2014/main" id="{B64B4BE5-C1EE-C2E8-7709-D9F7413DE89B}"/>
              </a:ext>
            </a:extLst>
          </p:cNvPr>
          <p:cNvPicPr>
            <a:picLocks noChangeAspect="1"/>
          </p:cNvPicPr>
          <p:nvPr/>
        </p:nvPicPr>
        <p:blipFill>
          <a:blip r:embed="rId5"/>
          <a:stretch>
            <a:fillRect/>
          </a:stretch>
        </p:blipFill>
        <p:spPr>
          <a:xfrm>
            <a:off x="9940505" y="2356448"/>
            <a:ext cx="1986951" cy="1943818"/>
          </a:xfrm>
          <a:prstGeom prst="rect">
            <a:avLst/>
          </a:prstGeom>
        </p:spPr>
      </p:pic>
    </p:spTree>
    <p:extLst>
      <p:ext uri="{BB962C8B-B14F-4D97-AF65-F5344CB8AC3E}">
        <p14:creationId xmlns:p14="http://schemas.microsoft.com/office/powerpoint/2010/main" val="1913284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PARTICIPANTS</a:t>
            </a:r>
            <a:endParaRPr lang="en-US" sz="6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rot="5400000">
            <a:off x="4441677" y="5635157"/>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40124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3060401" y="2644023"/>
            <a:ext cx="61359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latin typeface="Bahnschrift Condensed"/>
                <a:ea typeface="+mn-lt"/>
                <a:cs typeface="+mn-lt"/>
              </a:rPr>
              <a:t>ACHIEVEMENTS &amp; ACCOMPLISHMENTS</a:t>
            </a:r>
            <a:endParaRPr lang="en-US" sz="48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700291" y="82642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51536" y="20316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76973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6D3CE8D8-54C0-C542-42B6-B9AC6F50EB4D}"/>
              </a:ext>
            </a:extLst>
          </p:cNvPr>
          <p:cNvCxnSpPr>
            <a:cxnSpLocks/>
          </p:cNvCxnSpPr>
          <p:nvPr/>
        </p:nvCxnSpPr>
        <p:spPr>
          <a:xfrm>
            <a:off x="-2292793" y="1703608"/>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917D24-52EB-6A6D-A97E-78802D7B28D5}"/>
              </a:ext>
            </a:extLst>
          </p:cNvPr>
          <p:cNvCxnSpPr/>
          <p:nvPr/>
        </p:nvCxnSpPr>
        <p:spPr>
          <a:xfrm>
            <a:off x="-9558624"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BD9801-F01A-659C-7904-2D56EA7A5FC1}"/>
              </a:ext>
            </a:extLst>
          </p:cNvPr>
          <p:cNvCxnSpPr>
            <a:cxnSpLocks/>
          </p:cNvCxnSpPr>
          <p:nvPr/>
        </p:nvCxnSpPr>
        <p:spPr>
          <a:xfrm>
            <a:off x="-5963272"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34" name="Picture 33"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b="16231"/>
          <a:stretch>
            <a:fillRect/>
          </a:stretch>
        </p:blipFill>
        <p:spPr>
          <a:xfrm>
            <a:off x="-7411244" y="2583498"/>
            <a:ext cx="2924167" cy="2954858"/>
          </a:xfrm>
          <a:custGeom>
            <a:avLst/>
            <a:gdLst>
              <a:gd name="connsiteX0" fmla="*/ 0 w 2924167"/>
              <a:gd name="connsiteY0" fmla="*/ 0 h 2954858"/>
              <a:gd name="connsiteX1" fmla="*/ 2924167 w 2924167"/>
              <a:gd name="connsiteY1" fmla="*/ 0 h 2954858"/>
              <a:gd name="connsiteX2" fmla="*/ 2924167 w 2924167"/>
              <a:gd name="connsiteY2" fmla="*/ 2954858 h 2954858"/>
              <a:gd name="connsiteX3" fmla="*/ 0 w 2924167"/>
              <a:gd name="connsiteY3" fmla="*/ 2954858 h 2954858"/>
              <a:gd name="connsiteX4" fmla="*/ 0 w 2924167"/>
              <a:gd name="connsiteY4" fmla="*/ 0 h 2954858"/>
              <a:gd name="connsiteX5" fmla="*/ 168486 w 2924167"/>
              <a:gd name="connsiteY5" fmla="*/ 578274 h 2954858"/>
              <a:gd name="connsiteX6" fmla="*/ 168486 w 2924167"/>
              <a:gd name="connsiteY6" fmla="*/ 2945333 h 2954858"/>
              <a:gd name="connsiteX7" fmla="*/ 2613849 w 2924167"/>
              <a:gd name="connsiteY7" fmla="*/ 2945333 h 2954858"/>
              <a:gd name="connsiteX8" fmla="*/ 2613849 w 2924167"/>
              <a:gd name="connsiteY8" fmla="*/ 578274 h 2954858"/>
              <a:gd name="connsiteX9" fmla="*/ 168486 w 2924167"/>
              <a:gd name="connsiteY9" fmla="*/ 578274 h 2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4167" h="2954858">
                <a:moveTo>
                  <a:pt x="0" y="0"/>
                </a:moveTo>
                <a:lnTo>
                  <a:pt x="2924167" y="0"/>
                </a:lnTo>
                <a:lnTo>
                  <a:pt x="2924167" y="2954858"/>
                </a:lnTo>
                <a:lnTo>
                  <a:pt x="0" y="2954858"/>
                </a:lnTo>
                <a:lnTo>
                  <a:pt x="0" y="0"/>
                </a:lnTo>
                <a:close/>
                <a:moveTo>
                  <a:pt x="168486" y="578274"/>
                </a:moveTo>
                <a:lnTo>
                  <a:pt x="168486" y="2945333"/>
                </a:lnTo>
                <a:lnTo>
                  <a:pt x="2613849" y="2945333"/>
                </a:lnTo>
                <a:lnTo>
                  <a:pt x="2613849" y="578274"/>
                </a:lnTo>
                <a:lnTo>
                  <a:pt x="168486" y="578274"/>
                </a:lnTo>
                <a:close/>
              </a:path>
            </a:pathLst>
          </a:custGeom>
        </p:spPr>
      </p:pic>
      <p:pic>
        <p:nvPicPr>
          <p:cNvPr id="28" name="Picture 27"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b="15885"/>
          <a:stretch>
            <a:fillRect/>
          </a:stretch>
        </p:blipFill>
        <p:spPr>
          <a:xfrm>
            <a:off x="-3727439" y="2587306"/>
            <a:ext cx="2921480" cy="2962957"/>
          </a:xfrm>
          <a:custGeom>
            <a:avLst/>
            <a:gdLst>
              <a:gd name="connsiteX0" fmla="*/ 0 w 2921480"/>
              <a:gd name="connsiteY0" fmla="*/ 0 h 2962957"/>
              <a:gd name="connsiteX1" fmla="*/ 2921480 w 2921480"/>
              <a:gd name="connsiteY1" fmla="*/ 0 h 2962957"/>
              <a:gd name="connsiteX2" fmla="*/ 2921480 w 2921480"/>
              <a:gd name="connsiteY2" fmla="*/ 2962957 h 2962957"/>
              <a:gd name="connsiteX3" fmla="*/ 0 w 2921480"/>
              <a:gd name="connsiteY3" fmla="*/ 2962957 h 2962957"/>
              <a:gd name="connsiteX4" fmla="*/ 0 w 2921480"/>
              <a:gd name="connsiteY4" fmla="*/ 0 h 2962957"/>
              <a:gd name="connsiteX5" fmla="*/ 358794 w 2921480"/>
              <a:gd name="connsiteY5" fmla="*/ 574027 h 2962957"/>
              <a:gd name="connsiteX6" fmla="*/ 358794 w 2921480"/>
              <a:gd name="connsiteY6" fmla="*/ 2951051 h 2962957"/>
              <a:gd name="connsiteX7" fmla="*/ 2772823 w 2921480"/>
              <a:gd name="connsiteY7" fmla="*/ 2951051 h 2962957"/>
              <a:gd name="connsiteX8" fmla="*/ 2772823 w 2921480"/>
              <a:gd name="connsiteY8" fmla="*/ 574027 h 2962957"/>
              <a:gd name="connsiteX9" fmla="*/ 358794 w 2921480"/>
              <a:gd name="connsiteY9" fmla="*/ 574027 h 296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62957">
                <a:moveTo>
                  <a:pt x="0" y="0"/>
                </a:moveTo>
                <a:lnTo>
                  <a:pt x="2921480" y="0"/>
                </a:lnTo>
                <a:lnTo>
                  <a:pt x="2921480" y="2962957"/>
                </a:lnTo>
                <a:lnTo>
                  <a:pt x="0" y="2962957"/>
                </a:lnTo>
                <a:lnTo>
                  <a:pt x="0" y="0"/>
                </a:lnTo>
                <a:close/>
                <a:moveTo>
                  <a:pt x="358794" y="574027"/>
                </a:moveTo>
                <a:lnTo>
                  <a:pt x="358794" y="2951051"/>
                </a:lnTo>
                <a:lnTo>
                  <a:pt x="2772823" y="2951051"/>
                </a:lnTo>
                <a:lnTo>
                  <a:pt x="2772823" y="574027"/>
                </a:lnTo>
                <a:lnTo>
                  <a:pt x="358794" y="574027"/>
                </a:lnTo>
                <a:close/>
              </a:path>
            </a:pathLst>
          </a:custGeom>
        </p:spPr>
      </p:pic>
      <p:pic>
        <p:nvPicPr>
          <p:cNvPr id="32" name="Picture 31"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b="16493"/>
          <a:stretch>
            <a:fillRect/>
          </a:stretch>
        </p:blipFill>
        <p:spPr>
          <a:xfrm>
            <a:off x="-11002787" y="2587307"/>
            <a:ext cx="2921480" cy="2941524"/>
          </a:xfrm>
          <a:custGeom>
            <a:avLst/>
            <a:gdLst>
              <a:gd name="connsiteX0" fmla="*/ 0 w 2921480"/>
              <a:gd name="connsiteY0" fmla="*/ 0 h 2941524"/>
              <a:gd name="connsiteX1" fmla="*/ 2921480 w 2921480"/>
              <a:gd name="connsiteY1" fmla="*/ 0 h 2941524"/>
              <a:gd name="connsiteX2" fmla="*/ 2921480 w 2921480"/>
              <a:gd name="connsiteY2" fmla="*/ 2941524 h 2941524"/>
              <a:gd name="connsiteX3" fmla="*/ 0 w 2921480"/>
              <a:gd name="connsiteY3" fmla="*/ 2941524 h 2941524"/>
              <a:gd name="connsiteX4" fmla="*/ 0 w 2921480"/>
              <a:gd name="connsiteY4" fmla="*/ 0 h 2941524"/>
              <a:gd name="connsiteX5" fmla="*/ 395142 w 2921480"/>
              <a:gd name="connsiteY5" fmla="*/ 574465 h 2941524"/>
              <a:gd name="connsiteX6" fmla="*/ 395142 w 2921480"/>
              <a:gd name="connsiteY6" fmla="*/ 2937871 h 2941524"/>
              <a:gd name="connsiteX7" fmla="*/ 2476355 w 2921480"/>
              <a:gd name="connsiteY7" fmla="*/ 2937871 h 2941524"/>
              <a:gd name="connsiteX8" fmla="*/ 2476355 w 2921480"/>
              <a:gd name="connsiteY8" fmla="*/ 574465 h 2941524"/>
              <a:gd name="connsiteX9" fmla="*/ 395142 w 2921480"/>
              <a:gd name="connsiteY9" fmla="*/ 574465 h 294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41524">
                <a:moveTo>
                  <a:pt x="0" y="0"/>
                </a:moveTo>
                <a:lnTo>
                  <a:pt x="2921480" y="0"/>
                </a:lnTo>
                <a:lnTo>
                  <a:pt x="2921480" y="2941524"/>
                </a:lnTo>
                <a:lnTo>
                  <a:pt x="0" y="2941524"/>
                </a:lnTo>
                <a:lnTo>
                  <a:pt x="0" y="0"/>
                </a:lnTo>
                <a:close/>
                <a:moveTo>
                  <a:pt x="395142" y="574465"/>
                </a:moveTo>
                <a:lnTo>
                  <a:pt x="395142" y="2937871"/>
                </a:lnTo>
                <a:lnTo>
                  <a:pt x="2476355" y="2937871"/>
                </a:lnTo>
                <a:lnTo>
                  <a:pt x="2476355" y="574465"/>
                </a:lnTo>
                <a:lnTo>
                  <a:pt x="395142" y="574465"/>
                </a:lnTo>
                <a:close/>
              </a:path>
            </a:pathLst>
          </a:custGeom>
        </p:spPr>
      </p:pic>
      <p:sp>
        <p:nvSpPr>
          <p:cNvPr id="2" name="Rectangle 1">
            <a:extLst>
              <a:ext uri="{FF2B5EF4-FFF2-40B4-BE49-F238E27FC236}">
                <a16:creationId xmlns:a16="http://schemas.microsoft.com/office/drawing/2014/main" id="{0E2F22AD-0457-A7E5-4F97-D13BCFA919DB}"/>
              </a:ext>
            </a:extLst>
          </p:cNvPr>
          <p:cNvSpPr/>
          <p:nvPr/>
        </p:nvSpPr>
        <p:spPr>
          <a:xfrm>
            <a:off x="-11722083" y="4995333"/>
            <a:ext cx="11546416" cy="12382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4152293" y="63326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1500473" y="605986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B964E2A3-A386-9B7F-1209-1A461C413036}"/>
              </a:ext>
            </a:extLst>
          </p:cNvPr>
          <p:cNvCxnSpPr>
            <a:cxnSpLocks/>
          </p:cNvCxnSpPr>
          <p:nvPr/>
        </p:nvCxnSpPr>
        <p:spPr>
          <a:xfrm>
            <a:off x="-12064254" y="1693695"/>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45" name="Picture 44" descr="A cartoon of a scroll&#10;&#10;Description automatically generated">
            <a:extLst>
              <a:ext uri="{FF2B5EF4-FFF2-40B4-BE49-F238E27FC236}">
                <a16:creationId xmlns:a16="http://schemas.microsoft.com/office/drawing/2014/main" id="{D6559F66-3411-4660-8D49-08241EE362B7}"/>
              </a:ext>
            </a:extLst>
          </p:cNvPr>
          <p:cNvPicPr>
            <a:picLocks noChangeAspect="1"/>
          </p:cNvPicPr>
          <p:nvPr/>
        </p:nvPicPr>
        <p:blipFill>
          <a:blip r:embed="rId4"/>
          <a:srcRect l="12281" t="16296" r="5088" b="16223"/>
          <a:stretch>
            <a:fillRect/>
          </a:stretch>
        </p:blipFill>
        <p:spPr>
          <a:xfrm>
            <a:off x="-3382195" y="3162755"/>
            <a:ext cx="2434284" cy="45719"/>
          </a:xfrm>
          <a:custGeom>
            <a:avLst/>
            <a:gdLst/>
            <a:ahLst/>
            <a:cxnLst/>
            <a:rect l="l" t="t" r="r" b="b"/>
            <a:pathLst>
              <a:path w="2423798" h="2331719">
                <a:moveTo>
                  <a:pt x="1454209" y="1899970"/>
                </a:moveTo>
                <a:lnTo>
                  <a:pt x="1466264" y="1899970"/>
                </a:lnTo>
                <a:lnTo>
                  <a:pt x="1466264" y="1919057"/>
                </a:lnTo>
                <a:cubicBezTo>
                  <a:pt x="1462413" y="1923411"/>
                  <a:pt x="1458625" y="1926717"/>
                  <a:pt x="1454899" y="1928978"/>
                </a:cubicBezTo>
                <a:cubicBezTo>
                  <a:pt x="1451174" y="1931238"/>
                  <a:pt x="1447093" y="1932368"/>
                  <a:pt x="1442656" y="1932368"/>
                </a:cubicBezTo>
                <a:cubicBezTo>
                  <a:pt x="1437382" y="1932368"/>
                  <a:pt x="1433259" y="1931029"/>
                  <a:pt x="1430287" y="1928350"/>
                </a:cubicBezTo>
                <a:cubicBezTo>
                  <a:pt x="1427315" y="1925671"/>
                  <a:pt x="1425829" y="1921988"/>
                  <a:pt x="1425829" y="1917299"/>
                </a:cubicBezTo>
                <a:cubicBezTo>
                  <a:pt x="1425829" y="1914537"/>
                  <a:pt x="1426352" y="1912088"/>
                  <a:pt x="1427399" y="1909953"/>
                </a:cubicBezTo>
                <a:cubicBezTo>
                  <a:pt x="1428445" y="1907819"/>
                  <a:pt x="1430098" y="1905998"/>
                  <a:pt x="1432359" y="1904491"/>
                </a:cubicBezTo>
                <a:cubicBezTo>
                  <a:pt x="1434619" y="1902984"/>
                  <a:pt x="1437549" y="1901854"/>
                  <a:pt x="1441149" y="1901100"/>
                </a:cubicBezTo>
                <a:cubicBezTo>
                  <a:pt x="1444749" y="1900347"/>
                  <a:pt x="1449102" y="1899970"/>
                  <a:pt x="1454209" y="1899970"/>
                </a:cubicBezTo>
                <a:close/>
                <a:moveTo>
                  <a:pt x="1661247" y="1850745"/>
                </a:moveTo>
                <a:cubicBezTo>
                  <a:pt x="1669200" y="1850745"/>
                  <a:pt x="1675081" y="1853278"/>
                  <a:pt x="1678890" y="1858343"/>
                </a:cubicBezTo>
                <a:cubicBezTo>
                  <a:pt x="1682699" y="1863407"/>
                  <a:pt x="1684478" y="1870377"/>
                  <a:pt x="1684227" y="1879251"/>
                </a:cubicBezTo>
                <a:lnTo>
                  <a:pt x="1637011" y="1879251"/>
                </a:lnTo>
                <a:cubicBezTo>
                  <a:pt x="1637179" y="1875316"/>
                  <a:pt x="1637786" y="1871612"/>
                  <a:pt x="1638832" y="1868137"/>
                </a:cubicBezTo>
                <a:cubicBezTo>
                  <a:pt x="1639879" y="1864663"/>
                  <a:pt x="1641385" y="1861649"/>
                  <a:pt x="1643353" y="1859096"/>
                </a:cubicBezTo>
                <a:cubicBezTo>
                  <a:pt x="1645320" y="1856543"/>
                  <a:pt x="1647790" y="1854513"/>
                  <a:pt x="1650762" y="1853006"/>
                </a:cubicBezTo>
                <a:cubicBezTo>
                  <a:pt x="1653733" y="1851499"/>
                  <a:pt x="1657229" y="1850745"/>
                  <a:pt x="1661247" y="1850745"/>
                </a:cubicBezTo>
                <a:close/>
                <a:moveTo>
                  <a:pt x="813522" y="1850745"/>
                </a:moveTo>
                <a:cubicBezTo>
                  <a:pt x="821475" y="1850745"/>
                  <a:pt x="827356" y="1853278"/>
                  <a:pt x="831165" y="1858343"/>
                </a:cubicBezTo>
                <a:cubicBezTo>
                  <a:pt x="834974" y="1863407"/>
                  <a:pt x="836753" y="1870377"/>
                  <a:pt x="836502" y="1879251"/>
                </a:cubicBezTo>
                <a:lnTo>
                  <a:pt x="789286" y="1879251"/>
                </a:lnTo>
                <a:cubicBezTo>
                  <a:pt x="789454" y="1875316"/>
                  <a:pt x="790061" y="1871612"/>
                  <a:pt x="791107" y="1868137"/>
                </a:cubicBezTo>
                <a:cubicBezTo>
                  <a:pt x="792154" y="1864663"/>
                  <a:pt x="793660" y="1861649"/>
                  <a:pt x="795628" y="1859096"/>
                </a:cubicBezTo>
                <a:cubicBezTo>
                  <a:pt x="797595" y="1856543"/>
                  <a:pt x="800065" y="1854513"/>
                  <a:pt x="803037" y="1853006"/>
                </a:cubicBezTo>
                <a:cubicBezTo>
                  <a:pt x="806009" y="1851499"/>
                  <a:pt x="809504" y="1850745"/>
                  <a:pt x="813522" y="1850745"/>
                </a:cubicBezTo>
                <a:close/>
                <a:moveTo>
                  <a:pt x="1246217" y="1830528"/>
                </a:moveTo>
                <a:cubicBezTo>
                  <a:pt x="1243119" y="1830528"/>
                  <a:pt x="1240566" y="1830654"/>
                  <a:pt x="1238557" y="1830905"/>
                </a:cubicBezTo>
                <a:cubicBezTo>
                  <a:pt x="1236547" y="1831156"/>
                  <a:pt x="1234936" y="1831512"/>
                  <a:pt x="1233722" y="1831972"/>
                </a:cubicBezTo>
                <a:cubicBezTo>
                  <a:pt x="1232508" y="1832433"/>
                  <a:pt x="1231650" y="1832977"/>
                  <a:pt x="1231148" y="1833605"/>
                </a:cubicBezTo>
                <a:cubicBezTo>
                  <a:pt x="1230645" y="1834232"/>
                  <a:pt x="1230394" y="1834965"/>
                  <a:pt x="1230394" y="1835802"/>
                </a:cubicBezTo>
                <a:lnTo>
                  <a:pt x="1230394" y="1947563"/>
                </a:lnTo>
                <a:cubicBezTo>
                  <a:pt x="1230394" y="1948400"/>
                  <a:pt x="1230645" y="1949132"/>
                  <a:pt x="1231148" y="1949760"/>
                </a:cubicBezTo>
                <a:cubicBezTo>
                  <a:pt x="1231650" y="1950388"/>
                  <a:pt x="1232508" y="1950911"/>
                  <a:pt x="1233722" y="1951330"/>
                </a:cubicBezTo>
                <a:cubicBezTo>
                  <a:pt x="1234936" y="1951749"/>
                  <a:pt x="1236547" y="1952062"/>
                  <a:pt x="1238557" y="1952272"/>
                </a:cubicBezTo>
                <a:cubicBezTo>
                  <a:pt x="1240566" y="1952481"/>
                  <a:pt x="1243119" y="1952586"/>
                  <a:pt x="1246217" y="1952586"/>
                </a:cubicBezTo>
                <a:cubicBezTo>
                  <a:pt x="1249314" y="1952586"/>
                  <a:pt x="1251867" y="1952481"/>
                  <a:pt x="1253877" y="1952272"/>
                </a:cubicBezTo>
                <a:cubicBezTo>
                  <a:pt x="1255886" y="1952062"/>
                  <a:pt x="1257497" y="1951749"/>
                  <a:pt x="1258711" y="1951330"/>
                </a:cubicBezTo>
                <a:cubicBezTo>
                  <a:pt x="1259925" y="1950911"/>
                  <a:pt x="1260783" y="1950388"/>
                  <a:pt x="1261285" y="1949760"/>
                </a:cubicBezTo>
                <a:cubicBezTo>
                  <a:pt x="1261788" y="1949132"/>
                  <a:pt x="1262039" y="1948400"/>
                  <a:pt x="1262039" y="1947563"/>
                </a:cubicBezTo>
                <a:lnTo>
                  <a:pt x="1262039" y="1835802"/>
                </a:lnTo>
                <a:cubicBezTo>
                  <a:pt x="1262039" y="1834965"/>
                  <a:pt x="1261788" y="1834232"/>
                  <a:pt x="1261285" y="1833605"/>
                </a:cubicBezTo>
                <a:cubicBezTo>
                  <a:pt x="1260783" y="1832977"/>
                  <a:pt x="1259925" y="1832433"/>
                  <a:pt x="1258711" y="1831972"/>
                </a:cubicBezTo>
                <a:cubicBezTo>
                  <a:pt x="1257497" y="1831512"/>
                  <a:pt x="1255886" y="1831156"/>
                  <a:pt x="1253877" y="1830905"/>
                </a:cubicBezTo>
                <a:cubicBezTo>
                  <a:pt x="1251867" y="1830654"/>
                  <a:pt x="1249314" y="1830528"/>
                  <a:pt x="1246217" y="1830528"/>
                </a:cubicBezTo>
                <a:close/>
                <a:moveTo>
                  <a:pt x="1093817" y="1830528"/>
                </a:moveTo>
                <a:cubicBezTo>
                  <a:pt x="1090719" y="1830528"/>
                  <a:pt x="1088166" y="1830654"/>
                  <a:pt x="1086157" y="1830905"/>
                </a:cubicBezTo>
                <a:cubicBezTo>
                  <a:pt x="1084147" y="1831156"/>
                  <a:pt x="1082536" y="1831512"/>
                  <a:pt x="1081322" y="1831972"/>
                </a:cubicBezTo>
                <a:cubicBezTo>
                  <a:pt x="1080108" y="1832433"/>
                  <a:pt x="1079250" y="1832977"/>
                  <a:pt x="1078748" y="1833605"/>
                </a:cubicBezTo>
                <a:cubicBezTo>
                  <a:pt x="1078245" y="1834232"/>
                  <a:pt x="1077994" y="1834965"/>
                  <a:pt x="1077994" y="1835802"/>
                </a:cubicBezTo>
                <a:lnTo>
                  <a:pt x="1077994" y="1947563"/>
                </a:lnTo>
                <a:cubicBezTo>
                  <a:pt x="1077994" y="1948400"/>
                  <a:pt x="1078245" y="1949132"/>
                  <a:pt x="1078748" y="1949760"/>
                </a:cubicBezTo>
                <a:cubicBezTo>
                  <a:pt x="1079250" y="1950388"/>
                  <a:pt x="1080108" y="1950911"/>
                  <a:pt x="1081322" y="1951330"/>
                </a:cubicBezTo>
                <a:cubicBezTo>
                  <a:pt x="1082536" y="1951749"/>
                  <a:pt x="1084147" y="1952062"/>
                  <a:pt x="1086157" y="1952272"/>
                </a:cubicBezTo>
                <a:cubicBezTo>
                  <a:pt x="1088166" y="1952481"/>
                  <a:pt x="1090719" y="1952586"/>
                  <a:pt x="1093817" y="1952586"/>
                </a:cubicBezTo>
                <a:cubicBezTo>
                  <a:pt x="1096914" y="1952586"/>
                  <a:pt x="1099467" y="1952481"/>
                  <a:pt x="1101477" y="1952272"/>
                </a:cubicBezTo>
                <a:cubicBezTo>
                  <a:pt x="1103486" y="1952062"/>
                  <a:pt x="1105097" y="1951749"/>
                  <a:pt x="1106311" y="1951330"/>
                </a:cubicBezTo>
                <a:cubicBezTo>
                  <a:pt x="1107525" y="1950911"/>
                  <a:pt x="1108383" y="1950388"/>
                  <a:pt x="1108885" y="1949760"/>
                </a:cubicBezTo>
                <a:cubicBezTo>
                  <a:pt x="1109388" y="1949132"/>
                  <a:pt x="1109639" y="1948400"/>
                  <a:pt x="1109639" y="1947563"/>
                </a:cubicBezTo>
                <a:lnTo>
                  <a:pt x="1109639" y="1835802"/>
                </a:lnTo>
                <a:cubicBezTo>
                  <a:pt x="1109639" y="1834965"/>
                  <a:pt x="1109388" y="1834232"/>
                  <a:pt x="1108885" y="1833605"/>
                </a:cubicBezTo>
                <a:cubicBezTo>
                  <a:pt x="1108383" y="1832977"/>
                  <a:pt x="1107525" y="1832433"/>
                  <a:pt x="1106311" y="1831972"/>
                </a:cubicBezTo>
                <a:cubicBezTo>
                  <a:pt x="1105097" y="1831512"/>
                  <a:pt x="1103486" y="1831156"/>
                  <a:pt x="1101477" y="1830905"/>
                </a:cubicBezTo>
                <a:cubicBezTo>
                  <a:pt x="1099467" y="1830654"/>
                  <a:pt x="1096914" y="1830528"/>
                  <a:pt x="1093817" y="1830528"/>
                </a:cubicBezTo>
                <a:close/>
                <a:moveTo>
                  <a:pt x="1346671" y="1828519"/>
                </a:moveTo>
                <a:cubicBezTo>
                  <a:pt x="1338467" y="1828519"/>
                  <a:pt x="1330932" y="1829816"/>
                  <a:pt x="1324068" y="1832412"/>
                </a:cubicBezTo>
                <a:cubicBezTo>
                  <a:pt x="1317203" y="1835007"/>
                  <a:pt x="1311259" y="1838983"/>
                  <a:pt x="1306236" y="1844341"/>
                </a:cubicBezTo>
                <a:cubicBezTo>
                  <a:pt x="1301213" y="1849699"/>
                  <a:pt x="1297299" y="1856459"/>
                  <a:pt x="1294495" y="1864621"/>
                </a:cubicBezTo>
                <a:cubicBezTo>
                  <a:pt x="1291691" y="1872784"/>
                  <a:pt x="1290288" y="1882474"/>
                  <a:pt x="1290288" y="1893692"/>
                </a:cubicBezTo>
                <a:cubicBezTo>
                  <a:pt x="1290288" y="1903403"/>
                  <a:pt x="1291439" y="1912025"/>
                  <a:pt x="1293742" y="1919560"/>
                </a:cubicBezTo>
                <a:cubicBezTo>
                  <a:pt x="1296044" y="1927094"/>
                  <a:pt x="1299455" y="1933478"/>
                  <a:pt x="1303976" y="1938710"/>
                </a:cubicBezTo>
                <a:cubicBezTo>
                  <a:pt x="1308497" y="1943942"/>
                  <a:pt x="1314085" y="1947898"/>
                  <a:pt x="1320740" y="1950576"/>
                </a:cubicBezTo>
                <a:cubicBezTo>
                  <a:pt x="1327395" y="1953255"/>
                  <a:pt x="1335034" y="1954595"/>
                  <a:pt x="1343657" y="1954595"/>
                </a:cubicBezTo>
                <a:cubicBezTo>
                  <a:pt x="1347508" y="1954595"/>
                  <a:pt x="1351254" y="1954260"/>
                  <a:pt x="1354896" y="1953590"/>
                </a:cubicBezTo>
                <a:cubicBezTo>
                  <a:pt x="1358538" y="1952921"/>
                  <a:pt x="1361907" y="1952042"/>
                  <a:pt x="1365005" y="1950953"/>
                </a:cubicBezTo>
                <a:cubicBezTo>
                  <a:pt x="1368102" y="1949865"/>
                  <a:pt x="1370865" y="1948630"/>
                  <a:pt x="1373293" y="1947249"/>
                </a:cubicBezTo>
                <a:cubicBezTo>
                  <a:pt x="1375720" y="1945867"/>
                  <a:pt x="1377437" y="1944695"/>
                  <a:pt x="1378441" y="1943733"/>
                </a:cubicBezTo>
                <a:cubicBezTo>
                  <a:pt x="1379446" y="1942770"/>
                  <a:pt x="1380095" y="1941975"/>
                  <a:pt x="1380387" y="1941347"/>
                </a:cubicBezTo>
                <a:cubicBezTo>
                  <a:pt x="1380681" y="1940719"/>
                  <a:pt x="1380932" y="1939903"/>
                  <a:pt x="1381141" y="1938898"/>
                </a:cubicBezTo>
                <a:cubicBezTo>
                  <a:pt x="1381350" y="1937894"/>
                  <a:pt x="1381518" y="1936659"/>
                  <a:pt x="1381643" y="1935194"/>
                </a:cubicBezTo>
                <a:cubicBezTo>
                  <a:pt x="1381769" y="1933729"/>
                  <a:pt x="1381831" y="1931908"/>
                  <a:pt x="1381831" y="1929731"/>
                </a:cubicBezTo>
                <a:cubicBezTo>
                  <a:pt x="1381831" y="1926969"/>
                  <a:pt x="1381748" y="1924708"/>
                  <a:pt x="1381580" y="1922950"/>
                </a:cubicBezTo>
                <a:cubicBezTo>
                  <a:pt x="1381413" y="1921192"/>
                  <a:pt x="1381183" y="1919748"/>
                  <a:pt x="1380890" y="1918618"/>
                </a:cubicBezTo>
                <a:cubicBezTo>
                  <a:pt x="1380597" y="1917488"/>
                  <a:pt x="1380199" y="1916713"/>
                  <a:pt x="1379697" y="1916295"/>
                </a:cubicBezTo>
                <a:cubicBezTo>
                  <a:pt x="1379195" y="1915876"/>
                  <a:pt x="1378567" y="1915667"/>
                  <a:pt x="1377813" y="1915667"/>
                </a:cubicBezTo>
                <a:cubicBezTo>
                  <a:pt x="1376725" y="1915667"/>
                  <a:pt x="1375385" y="1916316"/>
                  <a:pt x="1373795" y="1917613"/>
                </a:cubicBezTo>
                <a:cubicBezTo>
                  <a:pt x="1372204" y="1918911"/>
                  <a:pt x="1370237" y="1920355"/>
                  <a:pt x="1367893" y="1921946"/>
                </a:cubicBezTo>
                <a:cubicBezTo>
                  <a:pt x="1365549" y="1923536"/>
                  <a:pt x="1362807" y="1924980"/>
                  <a:pt x="1359668" y="1926278"/>
                </a:cubicBezTo>
                <a:cubicBezTo>
                  <a:pt x="1356529" y="1927576"/>
                  <a:pt x="1352782" y="1928224"/>
                  <a:pt x="1348429" y="1928224"/>
                </a:cubicBezTo>
                <a:cubicBezTo>
                  <a:pt x="1344159" y="1928224"/>
                  <a:pt x="1340413" y="1927450"/>
                  <a:pt x="1337190" y="1925901"/>
                </a:cubicBezTo>
                <a:cubicBezTo>
                  <a:pt x="1333967" y="1924352"/>
                  <a:pt x="1331288" y="1922029"/>
                  <a:pt x="1329153" y="1918932"/>
                </a:cubicBezTo>
                <a:cubicBezTo>
                  <a:pt x="1327019" y="1915834"/>
                  <a:pt x="1325407" y="1911983"/>
                  <a:pt x="1324319" y="1907379"/>
                </a:cubicBezTo>
                <a:cubicBezTo>
                  <a:pt x="1323231" y="1902775"/>
                  <a:pt x="1322686" y="1897459"/>
                  <a:pt x="1322686" y="1891431"/>
                </a:cubicBezTo>
                <a:cubicBezTo>
                  <a:pt x="1322686" y="1879209"/>
                  <a:pt x="1324863" y="1869937"/>
                  <a:pt x="1329216" y="1863617"/>
                </a:cubicBezTo>
                <a:cubicBezTo>
                  <a:pt x="1333569" y="1857296"/>
                  <a:pt x="1339848" y="1854136"/>
                  <a:pt x="1348052" y="1854136"/>
                </a:cubicBezTo>
                <a:cubicBezTo>
                  <a:pt x="1352238" y="1854136"/>
                  <a:pt x="1355838" y="1854722"/>
                  <a:pt x="1358852" y="1855894"/>
                </a:cubicBezTo>
                <a:cubicBezTo>
                  <a:pt x="1361865" y="1857066"/>
                  <a:pt x="1364461" y="1858364"/>
                  <a:pt x="1366637" y="1859787"/>
                </a:cubicBezTo>
                <a:cubicBezTo>
                  <a:pt x="1368814" y="1861210"/>
                  <a:pt x="1370697" y="1862507"/>
                  <a:pt x="1372288" y="1863679"/>
                </a:cubicBezTo>
                <a:cubicBezTo>
                  <a:pt x="1373879" y="1864851"/>
                  <a:pt x="1375385" y="1865437"/>
                  <a:pt x="1376809" y="1865437"/>
                </a:cubicBezTo>
                <a:cubicBezTo>
                  <a:pt x="1378148" y="1865437"/>
                  <a:pt x="1379236" y="1864454"/>
                  <a:pt x="1380073" y="1862487"/>
                </a:cubicBezTo>
                <a:cubicBezTo>
                  <a:pt x="1380911" y="1860519"/>
                  <a:pt x="1381329" y="1857108"/>
                  <a:pt x="1381329" y="1852252"/>
                </a:cubicBezTo>
                <a:cubicBezTo>
                  <a:pt x="1381329" y="1850159"/>
                  <a:pt x="1381267" y="1848380"/>
                  <a:pt x="1381141" y="1846915"/>
                </a:cubicBezTo>
                <a:cubicBezTo>
                  <a:pt x="1381015" y="1845450"/>
                  <a:pt x="1380848" y="1844216"/>
                  <a:pt x="1380639" y="1843211"/>
                </a:cubicBezTo>
                <a:cubicBezTo>
                  <a:pt x="1380429" y="1842206"/>
                  <a:pt x="1380136" y="1841390"/>
                  <a:pt x="1379760" y="1840762"/>
                </a:cubicBezTo>
                <a:cubicBezTo>
                  <a:pt x="1379383" y="1840134"/>
                  <a:pt x="1378734" y="1839360"/>
                  <a:pt x="1377813" y="1838439"/>
                </a:cubicBezTo>
                <a:cubicBezTo>
                  <a:pt x="1376892" y="1837518"/>
                  <a:pt x="1375323" y="1836430"/>
                  <a:pt x="1373104" y="1835174"/>
                </a:cubicBezTo>
                <a:cubicBezTo>
                  <a:pt x="1370886" y="1833918"/>
                  <a:pt x="1368374" y="1832788"/>
                  <a:pt x="1365570" y="1831784"/>
                </a:cubicBezTo>
                <a:cubicBezTo>
                  <a:pt x="1362765" y="1830779"/>
                  <a:pt x="1359751" y="1829984"/>
                  <a:pt x="1356529" y="1829398"/>
                </a:cubicBezTo>
                <a:cubicBezTo>
                  <a:pt x="1353305" y="1828812"/>
                  <a:pt x="1350019" y="1828519"/>
                  <a:pt x="1346671" y="1828519"/>
                </a:cubicBezTo>
                <a:close/>
                <a:moveTo>
                  <a:pt x="1662000" y="1828393"/>
                </a:moveTo>
                <a:cubicBezTo>
                  <a:pt x="1653127" y="1828393"/>
                  <a:pt x="1645153" y="1829858"/>
                  <a:pt x="1638079" y="1832788"/>
                </a:cubicBezTo>
                <a:cubicBezTo>
                  <a:pt x="1631005" y="1835718"/>
                  <a:pt x="1624998" y="1839967"/>
                  <a:pt x="1620059" y="1845534"/>
                </a:cubicBezTo>
                <a:cubicBezTo>
                  <a:pt x="1615120" y="1851101"/>
                  <a:pt x="1611353" y="1857882"/>
                  <a:pt x="1608757" y="1865877"/>
                </a:cubicBezTo>
                <a:cubicBezTo>
                  <a:pt x="1606162" y="1873872"/>
                  <a:pt x="1604865" y="1882850"/>
                  <a:pt x="1604865" y="1892813"/>
                </a:cubicBezTo>
                <a:cubicBezTo>
                  <a:pt x="1604865" y="1903277"/>
                  <a:pt x="1606099" y="1912402"/>
                  <a:pt x="1608569" y="1920188"/>
                </a:cubicBezTo>
                <a:cubicBezTo>
                  <a:pt x="1611039" y="1927973"/>
                  <a:pt x="1614785" y="1934419"/>
                  <a:pt x="1619808" y="1939526"/>
                </a:cubicBezTo>
                <a:cubicBezTo>
                  <a:pt x="1624831" y="1944633"/>
                  <a:pt x="1631089" y="1948442"/>
                  <a:pt x="1638581" y="1950953"/>
                </a:cubicBezTo>
                <a:cubicBezTo>
                  <a:pt x="1646074" y="1953465"/>
                  <a:pt x="1654801" y="1954720"/>
                  <a:pt x="1664763" y="1954720"/>
                </a:cubicBezTo>
                <a:cubicBezTo>
                  <a:pt x="1670288" y="1954720"/>
                  <a:pt x="1675479" y="1954365"/>
                  <a:pt x="1680334" y="1953653"/>
                </a:cubicBezTo>
                <a:cubicBezTo>
                  <a:pt x="1685190" y="1952941"/>
                  <a:pt x="1689501" y="1952104"/>
                  <a:pt x="1693268" y="1951142"/>
                </a:cubicBezTo>
                <a:cubicBezTo>
                  <a:pt x="1697035" y="1950179"/>
                  <a:pt x="1700133" y="1949195"/>
                  <a:pt x="1702561" y="1948191"/>
                </a:cubicBezTo>
                <a:cubicBezTo>
                  <a:pt x="1704989" y="1947186"/>
                  <a:pt x="1706475" y="1946391"/>
                  <a:pt x="1707019" y="1945805"/>
                </a:cubicBezTo>
                <a:cubicBezTo>
                  <a:pt x="1707563" y="1945219"/>
                  <a:pt x="1708002" y="1944612"/>
                  <a:pt x="1708337" y="1943984"/>
                </a:cubicBezTo>
                <a:cubicBezTo>
                  <a:pt x="1708672" y="1943356"/>
                  <a:pt x="1708923" y="1942582"/>
                  <a:pt x="1709091" y="1941661"/>
                </a:cubicBezTo>
                <a:cubicBezTo>
                  <a:pt x="1709258" y="1940740"/>
                  <a:pt x="1709384" y="1939631"/>
                  <a:pt x="1709467" y="1938333"/>
                </a:cubicBezTo>
                <a:cubicBezTo>
                  <a:pt x="1709551" y="1937035"/>
                  <a:pt x="1709593" y="1935466"/>
                  <a:pt x="1709593" y="1933624"/>
                </a:cubicBezTo>
                <a:cubicBezTo>
                  <a:pt x="1709593" y="1931531"/>
                  <a:pt x="1709530" y="1929794"/>
                  <a:pt x="1709405" y="1928413"/>
                </a:cubicBezTo>
                <a:cubicBezTo>
                  <a:pt x="1709279" y="1927031"/>
                  <a:pt x="1709049" y="1925964"/>
                  <a:pt x="1708714" y="1925211"/>
                </a:cubicBezTo>
                <a:cubicBezTo>
                  <a:pt x="1708379" y="1924457"/>
                  <a:pt x="1707960" y="1923934"/>
                  <a:pt x="1707458" y="1923641"/>
                </a:cubicBezTo>
                <a:cubicBezTo>
                  <a:pt x="1706956" y="1923348"/>
                  <a:pt x="1706328" y="1923201"/>
                  <a:pt x="1705575" y="1923201"/>
                </a:cubicBezTo>
                <a:cubicBezTo>
                  <a:pt x="1704319" y="1923201"/>
                  <a:pt x="1702686" y="1923599"/>
                  <a:pt x="1700677" y="1924394"/>
                </a:cubicBezTo>
                <a:cubicBezTo>
                  <a:pt x="1698668" y="1925190"/>
                  <a:pt x="1696135" y="1926069"/>
                  <a:pt x="1693080" y="1927031"/>
                </a:cubicBezTo>
                <a:cubicBezTo>
                  <a:pt x="1690024" y="1927994"/>
                  <a:pt x="1686404" y="1928873"/>
                  <a:pt x="1682218" y="1929668"/>
                </a:cubicBezTo>
                <a:cubicBezTo>
                  <a:pt x="1678032" y="1930464"/>
                  <a:pt x="1673177" y="1930861"/>
                  <a:pt x="1667651" y="1930861"/>
                </a:cubicBezTo>
                <a:cubicBezTo>
                  <a:pt x="1662210" y="1930861"/>
                  <a:pt x="1657543" y="1930150"/>
                  <a:pt x="1653650" y="1928727"/>
                </a:cubicBezTo>
                <a:cubicBezTo>
                  <a:pt x="1649757" y="1927303"/>
                  <a:pt x="1646576" y="1925232"/>
                  <a:pt x="1644106" y="1922511"/>
                </a:cubicBezTo>
                <a:cubicBezTo>
                  <a:pt x="1641637" y="1919790"/>
                  <a:pt x="1639837" y="1916483"/>
                  <a:pt x="1638707" y="1912590"/>
                </a:cubicBezTo>
                <a:cubicBezTo>
                  <a:pt x="1637576" y="1908698"/>
                  <a:pt x="1637011" y="1904365"/>
                  <a:pt x="1637011" y="1899594"/>
                </a:cubicBezTo>
                <a:lnTo>
                  <a:pt x="1705198" y="1899594"/>
                </a:lnTo>
                <a:cubicBezTo>
                  <a:pt x="1708212" y="1899594"/>
                  <a:pt x="1710577" y="1898673"/>
                  <a:pt x="1712293" y="1896831"/>
                </a:cubicBezTo>
                <a:cubicBezTo>
                  <a:pt x="1714009" y="1894989"/>
                  <a:pt x="1714867" y="1892143"/>
                  <a:pt x="1714867" y="1888292"/>
                </a:cubicBezTo>
                <a:lnTo>
                  <a:pt x="1714867" y="1883269"/>
                </a:lnTo>
                <a:cubicBezTo>
                  <a:pt x="1714867" y="1875400"/>
                  <a:pt x="1713862" y="1868116"/>
                  <a:pt x="1711853" y="1861419"/>
                </a:cubicBezTo>
                <a:cubicBezTo>
                  <a:pt x="1709844" y="1854722"/>
                  <a:pt x="1706705" y="1848925"/>
                  <a:pt x="1702435" y="1844027"/>
                </a:cubicBezTo>
                <a:cubicBezTo>
                  <a:pt x="1698166" y="1839130"/>
                  <a:pt x="1692703" y="1835300"/>
                  <a:pt x="1686048" y="1832537"/>
                </a:cubicBezTo>
                <a:cubicBezTo>
                  <a:pt x="1679392" y="1829775"/>
                  <a:pt x="1671377" y="1828393"/>
                  <a:pt x="1662000" y="1828393"/>
                </a:cubicBezTo>
                <a:close/>
                <a:moveTo>
                  <a:pt x="1447804" y="1828393"/>
                </a:moveTo>
                <a:cubicBezTo>
                  <a:pt x="1442865" y="1828393"/>
                  <a:pt x="1438072" y="1828791"/>
                  <a:pt x="1433426" y="1829586"/>
                </a:cubicBezTo>
                <a:cubicBezTo>
                  <a:pt x="1428780" y="1830381"/>
                  <a:pt x="1424489" y="1831407"/>
                  <a:pt x="1420555" y="1832663"/>
                </a:cubicBezTo>
                <a:cubicBezTo>
                  <a:pt x="1416620" y="1833918"/>
                  <a:pt x="1413188" y="1835279"/>
                  <a:pt x="1410258" y="1836744"/>
                </a:cubicBezTo>
                <a:cubicBezTo>
                  <a:pt x="1407328" y="1838209"/>
                  <a:pt x="1405277" y="1839548"/>
                  <a:pt x="1404105" y="1840762"/>
                </a:cubicBezTo>
                <a:cubicBezTo>
                  <a:pt x="1402933" y="1841976"/>
                  <a:pt x="1402137" y="1843337"/>
                  <a:pt x="1401719" y="1844843"/>
                </a:cubicBezTo>
                <a:cubicBezTo>
                  <a:pt x="1401300" y="1846350"/>
                  <a:pt x="1401091" y="1848401"/>
                  <a:pt x="1401091" y="1850997"/>
                </a:cubicBezTo>
                <a:cubicBezTo>
                  <a:pt x="1401091" y="1852922"/>
                  <a:pt x="1401216" y="1854680"/>
                  <a:pt x="1401468" y="1856271"/>
                </a:cubicBezTo>
                <a:cubicBezTo>
                  <a:pt x="1401719" y="1857861"/>
                  <a:pt x="1402075" y="1859201"/>
                  <a:pt x="1402535" y="1860289"/>
                </a:cubicBezTo>
                <a:cubicBezTo>
                  <a:pt x="1402995" y="1861377"/>
                  <a:pt x="1403581" y="1862214"/>
                  <a:pt x="1404293" y="1862800"/>
                </a:cubicBezTo>
                <a:cubicBezTo>
                  <a:pt x="1405005" y="1863386"/>
                  <a:pt x="1405821" y="1863679"/>
                  <a:pt x="1406742" y="1863679"/>
                </a:cubicBezTo>
                <a:cubicBezTo>
                  <a:pt x="1408081" y="1863679"/>
                  <a:pt x="1409818" y="1863093"/>
                  <a:pt x="1411953" y="1861921"/>
                </a:cubicBezTo>
                <a:cubicBezTo>
                  <a:pt x="1414088" y="1860749"/>
                  <a:pt x="1416746" y="1859452"/>
                  <a:pt x="1419927" y="1858029"/>
                </a:cubicBezTo>
                <a:cubicBezTo>
                  <a:pt x="1423108" y="1856605"/>
                  <a:pt x="1426771" y="1855308"/>
                  <a:pt x="1430915" y="1854136"/>
                </a:cubicBezTo>
                <a:cubicBezTo>
                  <a:pt x="1435059" y="1852964"/>
                  <a:pt x="1439767" y="1852378"/>
                  <a:pt x="1445042" y="1852378"/>
                </a:cubicBezTo>
                <a:cubicBezTo>
                  <a:pt x="1449060" y="1852378"/>
                  <a:pt x="1452430" y="1852796"/>
                  <a:pt x="1455150" y="1853634"/>
                </a:cubicBezTo>
                <a:cubicBezTo>
                  <a:pt x="1457871" y="1854471"/>
                  <a:pt x="1460048" y="1855768"/>
                  <a:pt x="1461680" y="1857526"/>
                </a:cubicBezTo>
                <a:cubicBezTo>
                  <a:pt x="1463313" y="1859284"/>
                  <a:pt x="1464485" y="1861482"/>
                  <a:pt x="1465196" y="1864119"/>
                </a:cubicBezTo>
                <a:cubicBezTo>
                  <a:pt x="1465908" y="1866756"/>
                  <a:pt x="1466264" y="1869833"/>
                  <a:pt x="1466264" y="1873349"/>
                </a:cubicBezTo>
                <a:lnTo>
                  <a:pt x="1466264" y="1880130"/>
                </a:lnTo>
                <a:lnTo>
                  <a:pt x="1455339" y="1880130"/>
                </a:lnTo>
                <a:cubicBezTo>
                  <a:pt x="1445377" y="1880130"/>
                  <a:pt x="1436628" y="1880883"/>
                  <a:pt x="1429094" y="1882390"/>
                </a:cubicBezTo>
                <a:cubicBezTo>
                  <a:pt x="1421559" y="1883897"/>
                  <a:pt x="1415260" y="1886220"/>
                  <a:pt x="1410195" y="1889359"/>
                </a:cubicBezTo>
                <a:cubicBezTo>
                  <a:pt x="1405130" y="1892499"/>
                  <a:pt x="1401321" y="1896475"/>
                  <a:pt x="1398768" y="1901289"/>
                </a:cubicBezTo>
                <a:cubicBezTo>
                  <a:pt x="1396214" y="1906102"/>
                  <a:pt x="1394938" y="1911774"/>
                  <a:pt x="1394938" y="1918304"/>
                </a:cubicBezTo>
                <a:cubicBezTo>
                  <a:pt x="1394938" y="1924332"/>
                  <a:pt x="1395942" y="1929606"/>
                  <a:pt x="1397951" y="1934126"/>
                </a:cubicBezTo>
                <a:cubicBezTo>
                  <a:pt x="1399961" y="1938647"/>
                  <a:pt x="1402786" y="1942435"/>
                  <a:pt x="1406428" y="1945491"/>
                </a:cubicBezTo>
                <a:cubicBezTo>
                  <a:pt x="1410069" y="1948546"/>
                  <a:pt x="1414381" y="1950849"/>
                  <a:pt x="1419362" y="1952397"/>
                </a:cubicBezTo>
                <a:cubicBezTo>
                  <a:pt x="1424343" y="1953946"/>
                  <a:pt x="1429805" y="1954720"/>
                  <a:pt x="1435749" y="1954720"/>
                </a:cubicBezTo>
                <a:cubicBezTo>
                  <a:pt x="1442949" y="1954720"/>
                  <a:pt x="1449499" y="1953339"/>
                  <a:pt x="1455401" y="1950576"/>
                </a:cubicBezTo>
                <a:cubicBezTo>
                  <a:pt x="1461303" y="1947814"/>
                  <a:pt x="1466557" y="1943963"/>
                  <a:pt x="1471161" y="1939024"/>
                </a:cubicBezTo>
                <a:lnTo>
                  <a:pt x="1471161" y="1947939"/>
                </a:lnTo>
                <a:cubicBezTo>
                  <a:pt x="1471161" y="1949111"/>
                  <a:pt x="1471517" y="1950032"/>
                  <a:pt x="1472228" y="1950702"/>
                </a:cubicBezTo>
                <a:cubicBezTo>
                  <a:pt x="1472940" y="1951372"/>
                  <a:pt x="1474154" y="1951853"/>
                  <a:pt x="1475870" y="1952146"/>
                </a:cubicBezTo>
                <a:cubicBezTo>
                  <a:pt x="1477586" y="1952439"/>
                  <a:pt x="1480328" y="1952586"/>
                  <a:pt x="1484095" y="1952586"/>
                </a:cubicBezTo>
                <a:cubicBezTo>
                  <a:pt x="1487611" y="1952586"/>
                  <a:pt x="1490269" y="1952439"/>
                  <a:pt x="1492069" y="1952146"/>
                </a:cubicBezTo>
                <a:cubicBezTo>
                  <a:pt x="1493869" y="1951853"/>
                  <a:pt x="1495187" y="1951372"/>
                  <a:pt x="1496025" y="1950702"/>
                </a:cubicBezTo>
                <a:cubicBezTo>
                  <a:pt x="1496862" y="1950032"/>
                  <a:pt x="1497280" y="1949111"/>
                  <a:pt x="1497280" y="1947939"/>
                </a:cubicBezTo>
                <a:lnTo>
                  <a:pt x="1497280" y="1872595"/>
                </a:lnTo>
                <a:cubicBezTo>
                  <a:pt x="1497280" y="1864893"/>
                  <a:pt x="1496359" y="1858238"/>
                  <a:pt x="1494518" y="1852629"/>
                </a:cubicBezTo>
                <a:cubicBezTo>
                  <a:pt x="1492676" y="1847020"/>
                  <a:pt x="1489746" y="1842437"/>
                  <a:pt x="1485727" y="1838879"/>
                </a:cubicBezTo>
                <a:cubicBezTo>
                  <a:pt x="1481709" y="1835321"/>
                  <a:pt x="1476582" y="1832684"/>
                  <a:pt x="1470345" y="1830968"/>
                </a:cubicBezTo>
                <a:cubicBezTo>
                  <a:pt x="1464108" y="1829251"/>
                  <a:pt x="1456595" y="1828393"/>
                  <a:pt x="1447804" y="1828393"/>
                </a:cubicBezTo>
                <a:close/>
                <a:moveTo>
                  <a:pt x="953779" y="1828393"/>
                </a:moveTo>
                <a:cubicBezTo>
                  <a:pt x="951435" y="1828393"/>
                  <a:pt x="949091" y="1828707"/>
                  <a:pt x="946747" y="1829335"/>
                </a:cubicBezTo>
                <a:cubicBezTo>
                  <a:pt x="944402" y="1829963"/>
                  <a:pt x="942058" y="1831072"/>
                  <a:pt x="939714" y="1832663"/>
                </a:cubicBezTo>
                <a:cubicBezTo>
                  <a:pt x="937370" y="1834253"/>
                  <a:pt x="934901" y="1836409"/>
                  <a:pt x="932305" y="1839130"/>
                </a:cubicBezTo>
                <a:cubicBezTo>
                  <a:pt x="929710" y="1841851"/>
                  <a:pt x="926948" y="1845304"/>
                  <a:pt x="924018" y="1849490"/>
                </a:cubicBezTo>
                <a:lnTo>
                  <a:pt x="924018" y="1835551"/>
                </a:lnTo>
                <a:cubicBezTo>
                  <a:pt x="924018" y="1834714"/>
                  <a:pt x="923808" y="1833981"/>
                  <a:pt x="923390" y="1833353"/>
                </a:cubicBezTo>
                <a:cubicBezTo>
                  <a:pt x="922971" y="1832726"/>
                  <a:pt x="922281" y="1832202"/>
                  <a:pt x="921318" y="1831784"/>
                </a:cubicBezTo>
                <a:cubicBezTo>
                  <a:pt x="920355" y="1831365"/>
                  <a:pt x="918995" y="1831051"/>
                  <a:pt x="917237" y="1830842"/>
                </a:cubicBezTo>
                <a:cubicBezTo>
                  <a:pt x="915479" y="1830633"/>
                  <a:pt x="913260" y="1830528"/>
                  <a:pt x="910581" y="1830528"/>
                </a:cubicBezTo>
                <a:cubicBezTo>
                  <a:pt x="907986" y="1830528"/>
                  <a:pt x="905830" y="1830633"/>
                  <a:pt x="904114" y="1830842"/>
                </a:cubicBezTo>
                <a:cubicBezTo>
                  <a:pt x="902398" y="1831051"/>
                  <a:pt x="900996" y="1831365"/>
                  <a:pt x="899907" y="1831784"/>
                </a:cubicBezTo>
                <a:cubicBezTo>
                  <a:pt x="898819" y="1832202"/>
                  <a:pt x="898066" y="1832726"/>
                  <a:pt x="897647" y="1833353"/>
                </a:cubicBezTo>
                <a:cubicBezTo>
                  <a:pt x="897229" y="1833981"/>
                  <a:pt x="897019" y="1834714"/>
                  <a:pt x="897019" y="1835551"/>
                </a:cubicBezTo>
                <a:lnTo>
                  <a:pt x="897019" y="1947563"/>
                </a:lnTo>
                <a:cubicBezTo>
                  <a:pt x="897019" y="1948400"/>
                  <a:pt x="897270" y="1949132"/>
                  <a:pt x="897773" y="1949760"/>
                </a:cubicBezTo>
                <a:cubicBezTo>
                  <a:pt x="898275" y="1950388"/>
                  <a:pt x="899133" y="1950911"/>
                  <a:pt x="900347" y="1951330"/>
                </a:cubicBezTo>
                <a:cubicBezTo>
                  <a:pt x="901561" y="1951749"/>
                  <a:pt x="903172" y="1952062"/>
                  <a:pt x="905182" y="1952272"/>
                </a:cubicBezTo>
                <a:cubicBezTo>
                  <a:pt x="907191" y="1952481"/>
                  <a:pt x="909744" y="1952586"/>
                  <a:pt x="912842" y="1952586"/>
                </a:cubicBezTo>
                <a:cubicBezTo>
                  <a:pt x="915939" y="1952586"/>
                  <a:pt x="918492" y="1952481"/>
                  <a:pt x="920502" y="1952272"/>
                </a:cubicBezTo>
                <a:cubicBezTo>
                  <a:pt x="922511" y="1952062"/>
                  <a:pt x="924122" y="1951749"/>
                  <a:pt x="925336" y="1951330"/>
                </a:cubicBezTo>
                <a:cubicBezTo>
                  <a:pt x="926550" y="1950911"/>
                  <a:pt x="927408" y="1950388"/>
                  <a:pt x="927910" y="1949760"/>
                </a:cubicBezTo>
                <a:cubicBezTo>
                  <a:pt x="928413" y="1949132"/>
                  <a:pt x="928664" y="1948400"/>
                  <a:pt x="928664" y="1947563"/>
                </a:cubicBezTo>
                <a:lnTo>
                  <a:pt x="928664" y="1877744"/>
                </a:lnTo>
                <a:cubicBezTo>
                  <a:pt x="931008" y="1874060"/>
                  <a:pt x="933205" y="1870963"/>
                  <a:pt x="935257" y="1868451"/>
                </a:cubicBezTo>
                <a:cubicBezTo>
                  <a:pt x="937307" y="1865940"/>
                  <a:pt x="939275" y="1863931"/>
                  <a:pt x="941158" y="1862424"/>
                </a:cubicBezTo>
                <a:cubicBezTo>
                  <a:pt x="943042" y="1860917"/>
                  <a:pt x="944863" y="1859808"/>
                  <a:pt x="946621" y="1859096"/>
                </a:cubicBezTo>
                <a:cubicBezTo>
                  <a:pt x="948379" y="1858384"/>
                  <a:pt x="950137" y="1858029"/>
                  <a:pt x="951895" y="1858029"/>
                </a:cubicBezTo>
                <a:cubicBezTo>
                  <a:pt x="953402" y="1858029"/>
                  <a:pt x="954783" y="1858175"/>
                  <a:pt x="956039" y="1858468"/>
                </a:cubicBezTo>
                <a:cubicBezTo>
                  <a:pt x="957295" y="1858761"/>
                  <a:pt x="958446" y="1859075"/>
                  <a:pt x="959492" y="1859410"/>
                </a:cubicBezTo>
                <a:cubicBezTo>
                  <a:pt x="960539" y="1859745"/>
                  <a:pt x="961481" y="1860059"/>
                  <a:pt x="962318" y="1860352"/>
                </a:cubicBezTo>
                <a:cubicBezTo>
                  <a:pt x="963155" y="1860645"/>
                  <a:pt x="963908" y="1860791"/>
                  <a:pt x="964578" y="1860791"/>
                </a:cubicBezTo>
                <a:cubicBezTo>
                  <a:pt x="965415" y="1860791"/>
                  <a:pt x="966106" y="1860582"/>
                  <a:pt x="966650" y="1860163"/>
                </a:cubicBezTo>
                <a:cubicBezTo>
                  <a:pt x="967194" y="1859745"/>
                  <a:pt x="967634" y="1858991"/>
                  <a:pt x="967968" y="1857903"/>
                </a:cubicBezTo>
                <a:cubicBezTo>
                  <a:pt x="968303" y="1856815"/>
                  <a:pt x="968554" y="1855308"/>
                  <a:pt x="968722" y="1853382"/>
                </a:cubicBezTo>
                <a:cubicBezTo>
                  <a:pt x="968889" y="1851457"/>
                  <a:pt x="968973" y="1848987"/>
                  <a:pt x="968973" y="1845974"/>
                </a:cubicBezTo>
                <a:cubicBezTo>
                  <a:pt x="968973" y="1842960"/>
                  <a:pt x="968931" y="1840574"/>
                  <a:pt x="968847" y="1838816"/>
                </a:cubicBezTo>
                <a:cubicBezTo>
                  <a:pt x="968764" y="1837058"/>
                  <a:pt x="968638" y="1835739"/>
                  <a:pt x="968471" y="1834860"/>
                </a:cubicBezTo>
                <a:cubicBezTo>
                  <a:pt x="968303" y="1833981"/>
                  <a:pt x="968115" y="1833291"/>
                  <a:pt x="967906" y="1832788"/>
                </a:cubicBezTo>
                <a:cubicBezTo>
                  <a:pt x="967696" y="1832286"/>
                  <a:pt x="967361" y="1831826"/>
                  <a:pt x="966901" y="1831407"/>
                </a:cubicBezTo>
                <a:cubicBezTo>
                  <a:pt x="966441" y="1830988"/>
                  <a:pt x="965708" y="1830591"/>
                  <a:pt x="964704" y="1830214"/>
                </a:cubicBezTo>
                <a:cubicBezTo>
                  <a:pt x="963699" y="1829837"/>
                  <a:pt x="962527" y="1829502"/>
                  <a:pt x="961187" y="1829209"/>
                </a:cubicBezTo>
                <a:cubicBezTo>
                  <a:pt x="959848" y="1828916"/>
                  <a:pt x="958550" y="1828707"/>
                  <a:pt x="957295" y="1828582"/>
                </a:cubicBezTo>
                <a:cubicBezTo>
                  <a:pt x="956039" y="1828456"/>
                  <a:pt x="954867" y="1828393"/>
                  <a:pt x="953779" y="1828393"/>
                </a:cubicBezTo>
                <a:close/>
                <a:moveTo>
                  <a:pt x="814275" y="1828393"/>
                </a:moveTo>
                <a:cubicBezTo>
                  <a:pt x="805402" y="1828393"/>
                  <a:pt x="797428" y="1829858"/>
                  <a:pt x="790354" y="1832788"/>
                </a:cubicBezTo>
                <a:cubicBezTo>
                  <a:pt x="783280" y="1835718"/>
                  <a:pt x="777273" y="1839967"/>
                  <a:pt x="772334" y="1845534"/>
                </a:cubicBezTo>
                <a:cubicBezTo>
                  <a:pt x="767395" y="1851101"/>
                  <a:pt x="763627" y="1857882"/>
                  <a:pt x="761032" y="1865877"/>
                </a:cubicBezTo>
                <a:cubicBezTo>
                  <a:pt x="758437" y="1873872"/>
                  <a:pt x="757139" y="1882850"/>
                  <a:pt x="757139" y="1892813"/>
                </a:cubicBezTo>
                <a:cubicBezTo>
                  <a:pt x="757139" y="1903277"/>
                  <a:pt x="758374" y="1912402"/>
                  <a:pt x="760844" y="1920188"/>
                </a:cubicBezTo>
                <a:cubicBezTo>
                  <a:pt x="763313" y="1927973"/>
                  <a:pt x="767060" y="1934419"/>
                  <a:pt x="772083" y="1939526"/>
                </a:cubicBezTo>
                <a:cubicBezTo>
                  <a:pt x="777106" y="1944633"/>
                  <a:pt x="783363" y="1948442"/>
                  <a:pt x="790856" y="1950953"/>
                </a:cubicBezTo>
                <a:cubicBezTo>
                  <a:pt x="798349" y="1953465"/>
                  <a:pt x="807076" y="1954720"/>
                  <a:pt x="817038" y="1954720"/>
                </a:cubicBezTo>
                <a:cubicBezTo>
                  <a:pt x="822563" y="1954720"/>
                  <a:pt x="827754" y="1954365"/>
                  <a:pt x="832609" y="1953653"/>
                </a:cubicBezTo>
                <a:cubicBezTo>
                  <a:pt x="837465" y="1952941"/>
                  <a:pt x="841776" y="1952104"/>
                  <a:pt x="845543" y="1951142"/>
                </a:cubicBezTo>
                <a:cubicBezTo>
                  <a:pt x="849311" y="1950179"/>
                  <a:pt x="852408" y="1949195"/>
                  <a:pt x="854836" y="1948191"/>
                </a:cubicBezTo>
                <a:cubicBezTo>
                  <a:pt x="857264" y="1947186"/>
                  <a:pt x="858750" y="1946391"/>
                  <a:pt x="859294" y="1945805"/>
                </a:cubicBezTo>
                <a:cubicBezTo>
                  <a:pt x="859838" y="1945219"/>
                  <a:pt x="860277" y="1944612"/>
                  <a:pt x="860612" y="1943984"/>
                </a:cubicBezTo>
                <a:cubicBezTo>
                  <a:pt x="860947" y="1943356"/>
                  <a:pt x="861198" y="1942582"/>
                  <a:pt x="861366" y="1941661"/>
                </a:cubicBezTo>
                <a:cubicBezTo>
                  <a:pt x="861533" y="1940740"/>
                  <a:pt x="861659" y="1939631"/>
                  <a:pt x="861742" y="1938333"/>
                </a:cubicBezTo>
                <a:cubicBezTo>
                  <a:pt x="861826" y="1937035"/>
                  <a:pt x="861868" y="1935466"/>
                  <a:pt x="861868" y="1933624"/>
                </a:cubicBezTo>
                <a:cubicBezTo>
                  <a:pt x="861868" y="1931531"/>
                  <a:pt x="861805" y="1929794"/>
                  <a:pt x="861680" y="1928413"/>
                </a:cubicBezTo>
                <a:cubicBezTo>
                  <a:pt x="861554" y="1927031"/>
                  <a:pt x="861324" y="1925964"/>
                  <a:pt x="860989" y="1925211"/>
                </a:cubicBezTo>
                <a:cubicBezTo>
                  <a:pt x="860654" y="1924457"/>
                  <a:pt x="860235" y="1923934"/>
                  <a:pt x="859733" y="1923641"/>
                </a:cubicBezTo>
                <a:cubicBezTo>
                  <a:pt x="859231" y="1923348"/>
                  <a:pt x="858603" y="1923201"/>
                  <a:pt x="857850" y="1923201"/>
                </a:cubicBezTo>
                <a:cubicBezTo>
                  <a:pt x="856594" y="1923201"/>
                  <a:pt x="854961" y="1923599"/>
                  <a:pt x="852952" y="1924394"/>
                </a:cubicBezTo>
                <a:cubicBezTo>
                  <a:pt x="850943" y="1925190"/>
                  <a:pt x="848411" y="1926069"/>
                  <a:pt x="845355" y="1927031"/>
                </a:cubicBezTo>
                <a:cubicBezTo>
                  <a:pt x="842299" y="1927994"/>
                  <a:pt x="838679" y="1928873"/>
                  <a:pt x="834493" y="1929668"/>
                </a:cubicBezTo>
                <a:cubicBezTo>
                  <a:pt x="830307" y="1930464"/>
                  <a:pt x="825452" y="1930861"/>
                  <a:pt x="819926" y="1930861"/>
                </a:cubicBezTo>
                <a:cubicBezTo>
                  <a:pt x="814485" y="1930861"/>
                  <a:pt x="809818" y="1930150"/>
                  <a:pt x="805925" y="1928727"/>
                </a:cubicBezTo>
                <a:cubicBezTo>
                  <a:pt x="802032" y="1927303"/>
                  <a:pt x="798851" y="1925232"/>
                  <a:pt x="796381" y="1922511"/>
                </a:cubicBezTo>
                <a:cubicBezTo>
                  <a:pt x="793912" y="1919790"/>
                  <a:pt x="792112" y="1916483"/>
                  <a:pt x="790982" y="1912590"/>
                </a:cubicBezTo>
                <a:cubicBezTo>
                  <a:pt x="789851" y="1908698"/>
                  <a:pt x="789286" y="1904365"/>
                  <a:pt x="789286" y="1899594"/>
                </a:cubicBezTo>
                <a:lnTo>
                  <a:pt x="857473" y="1899594"/>
                </a:lnTo>
                <a:cubicBezTo>
                  <a:pt x="860487" y="1899594"/>
                  <a:pt x="862852" y="1898673"/>
                  <a:pt x="864568" y="1896831"/>
                </a:cubicBezTo>
                <a:cubicBezTo>
                  <a:pt x="866284" y="1894989"/>
                  <a:pt x="867142" y="1892143"/>
                  <a:pt x="867142" y="1888292"/>
                </a:cubicBezTo>
                <a:lnTo>
                  <a:pt x="867142" y="1883269"/>
                </a:lnTo>
                <a:cubicBezTo>
                  <a:pt x="867142" y="1875400"/>
                  <a:pt x="866137" y="1868116"/>
                  <a:pt x="864128" y="1861419"/>
                </a:cubicBezTo>
                <a:cubicBezTo>
                  <a:pt x="862119" y="1854722"/>
                  <a:pt x="858980" y="1848925"/>
                  <a:pt x="854710" y="1844027"/>
                </a:cubicBezTo>
                <a:cubicBezTo>
                  <a:pt x="850441" y="1839130"/>
                  <a:pt x="844978" y="1835300"/>
                  <a:pt x="838323" y="1832537"/>
                </a:cubicBezTo>
                <a:cubicBezTo>
                  <a:pt x="831667" y="1829775"/>
                  <a:pt x="823652" y="1828393"/>
                  <a:pt x="814275" y="1828393"/>
                </a:cubicBezTo>
                <a:close/>
                <a:moveTo>
                  <a:pt x="1546766" y="1801018"/>
                </a:moveTo>
                <a:cubicBezTo>
                  <a:pt x="1543752" y="1801018"/>
                  <a:pt x="1541219" y="1801123"/>
                  <a:pt x="1539168" y="1801332"/>
                </a:cubicBezTo>
                <a:cubicBezTo>
                  <a:pt x="1537117" y="1801541"/>
                  <a:pt x="1535485" y="1801876"/>
                  <a:pt x="1534271" y="1802337"/>
                </a:cubicBezTo>
                <a:cubicBezTo>
                  <a:pt x="1533057" y="1802797"/>
                  <a:pt x="1532220" y="1803362"/>
                  <a:pt x="1531759" y="1804032"/>
                </a:cubicBezTo>
                <a:cubicBezTo>
                  <a:pt x="1531299" y="1804702"/>
                  <a:pt x="1531069" y="1805455"/>
                  <a:pt x="1531069" y="1806292"/>
                </a:cubicBezTo>
                <a:lnTo>
                  <a:pt x="1531069" y="1831281"/>
                </a:lnTo>
                <a:lnTo>
                  <a:pt x="1517758" y="1831281"/>
                </a:lnTo>
                <a:cubicBezTo>
                  <a:pt x="1516921" y="1831281"/>
                  <a:pt x="1516188" y="1831491"/>
                  <a:pt x="1515561" y="1831909"/>
                </a:cubicBezTo>
                <a:cubicBezTo>
                  <a:pt x="1514933" y="1832328"/>
                  <a:pt x="1514409" y="1833019"/>
                  <a:pt x="1513991" y="1833981"/>
                </a:cubicBezTo>
                <a:cubicBezTo>
                  <a:pt x="1513572" y="1834944"/>
                  <a:pt x="1513258" y="1836263"/>
                  <a:pt x="1513049" y="1837937"/>
                </a:cubicBezTo>
                <a:cubicBezTo>
                  <a:pt x="1512840" y="1839611"/>
                  <a:pt x="1512735" y="1841662"/>
                  <a:pt x="1512735" y="1844090"/>
                </a:cubicBezTo>
                <a:cubicBezTo>
                  <a:pt x="1512735" y="1848694"/>
                  <a:pt x="1513154" y="1851980"/>
                  <a:pt x="1513991" y="1853947"/>
                </a:cubicBezTo>
                <a:cubicBezTo>
                  <a:pt x="1514828" y="1855915"/>
                  <a:pt x="1516042" y="1856898"/>
                  <a:pt x="1517633" y="1856898"/>
                </a:cubicBezTo>
                <a:lnTo>
                  <a:pt x="1531069" y="1856898"/>
                </a:lnTo>
                <a:lnTo>
                  <a:pt x="1531069" y="1914286"/>
                </a:lnTo>
                <a:cubicBezTo>
                  <a:pt x="1531069" y="1921150"/>
                  <a:pt x="1531781" y="1927094"/>
                  <a:pt x="1533204" y="1932117"/>
                </a:cubicBezTo>
                <a:cubicBezTo>
                  <a:pt x="1534627" y="1937140"/>
                  <a:pt x="1536845" y="1941305"/>
                  <a:pt x="1539859" y="1944612"/>
                </a:cubicBezTo>
                <a:cubicBezTo>
                  <a:pt x="1542873" y="1947919"/>
                  <a:pt x="1546682" y="1950367"/>
                  <a:pt x="1551286" y="1951958"/>
                </a:cubicBezTo>
                <a:cubicBezTo>
                  <a:pt x="1555891" y="1953548"/>
                  <a:pt x="1561332" y="1954344"/>
                  <a:pt x="1567611" y="1954344"/>
                </a:cubicBezTo>
                <a:cubicBezTo>
                  <a:pt x="1569955" y="1954344"/>
                  <a:pt x="1572278" y="1954218"/>
                  <a:pt x="1574580" y="1953967"/>
                </a:cubicBezTo>
                <a:cubicBezTo>
                  <a:pt x="1576882" y="1953716"/>
                  <a:pt x="1579017" y="1953360"/>
                  <a:pt x="1580985" y="1952900"/>
                </a:cubicBezTo>
                <a:cubicBezTo>
                  <a:pt x="1582952" y="1952439"/>
                  <a:pt x="1584668" y="1951895"/>
                  <a:pt x="1586133" y="1951267"/>
                </a:cubicBezTo>
                <a:cubicBezTo>
                  <a:pt x="1587598" y="1950639"/>
                  <a:pt x="1588707" y="1949928"/>
                  <a:pt x="1589461" y="1949132"/>
                </a:cubicBezTo>
                <a:cubicBezTo>
                  <a:pt x="1590214" y="1948337"/>
                  <a:pt x="1590821" y="1946956"/>
                  <a:pt x="1591281" y="1944988"/>
                </a:cubicBezTo>
                <a:cubicBezTo>
                  <a:pt x="1591742" y="1943021"/>
                  <a:pt x="1591972" y="1940196"/>
                  <a:pt x="1591972" y="1936512"/>
                </a:cubicBezTo>
                <a:cubicBezTo>
                  <a:pt x="1591972" y="1934168"/>
                  <a:pt x="1591867" y="1932243"/>
                  <a:pt x="1591658" y="1930736"/>
                </a:cubicBezTo>
                <a:cubicBezTo>
                  <a:pt x="1591449" y="1929229"/>
                  <a:pt x="1591219" y="1928036"/>
                  <a:pt x="1590967" y="1927157"/>
                </a:cubicBezTo>
                <a:cubicBezTo>
                  <a:pt x="1590716" y="1926278"/>
                  <a:pt x="1590361" y="1925692"/>
                  <a:pt x="1589900" y="1925399"/>
                </a:cubicBezTo>
                <a:cubicBezTo>
                  <a:pt x="1589440" y="1925106"/>
                  <a:pt x="1588958" y="1924959"/>
                  <a:pt x="1588456" y="1924959"/>
                </a:cubicBezTo>
                <a:cubicBezTo>
                  <a:pt x="1587870" y="1924959"/>
                  <a:pt x="1587221" y="1925106"/>
                  <a:pt x="1586510" y="1925399"/>
                </a:cubicBezTo>
                <a:cubicBezTo>
                  <a:pt x="1585798" y="1925692"/>
                  <a:pt x="1584919" y="1926027"/>
                  <a:pt x="1583873" y="1926404"/>
                </a:cubicBezTo>
                <a:cubicBezTo>
                  <a:pt x="1582826" y="1926780"/>
                  <a:pt x="1581633" y="1927115"/>
                  <a:pt x="1580294" y="1927408"/>
                </a:cubicBezTo>
                <a:cubicBezTo>
                  <a:pt x="1578954" y="1927701"/>
                  <a:pt x="1577447" y="1927848"/>
                  <a:pt x="1575773" y="1927848"/>
                </a:cubicBezTo>
                <a:cubicBezTo>
                  <a:pt x="1570834" y="1927848"/>
                  <a:pt x="1567401" y="1926320"/>
                  <a:pt x="1565476" y="1923264"/>
                </a:cubicBezTo>
                <a:cubicBezTo>
                  <a:pt x="1563551" y="1920209"/>
                  <a:pt x="1562588" y="1915625"/>
                  <a:pt x="1562588" y="1909514"/>
                </a:cubicBezTo>
                <a:lnTo>
                  <a:pt x="1562588" y="1856898"/>
                </a:lnTo>
                <a:lnTo>
                  <a:pt x="1587075" y="1856898"/>
                </a:lnTo>
                <a:cubicBezTo>
                  <a:pt x="1588665" y="1856898"/>
                  <a:pt x="1589879" y="1855915"/>
                  <a:pt x="1590716" y="1853947"/>
                </a:cubicBezTo>
                <a:cubicBezTo>
                  <a:pt x="1591554" y="1851980"/>
                  <a:pt x="1591972" y="1848694"/>
                  <a:pt x="1591972" y="1844090"/>
                </a:cubicBezTo>
                <a:cubicBezTo>
                  <a:pt x="1591972" y="1841662"/>
                  <a:pt x="1591867" y="1839611"/>
                  <a:pt x="1591658" y="1837937"/>
                </a:cubicBezTo>
                <a:cubicBezTo>
                  <a:pt x="1591449" y="1836263"/>
                  <a:pt x="1591135" y="1834944"/>
                  <a:pt x="1590716" y="1833981"/>
                </a:cubicBezTo>
                <a:cubicBezTo>
                  <a:pt x="1590298" y="1833019"/>
                  <a:pt x="1589775" y="1832328"/>
                  <a:pt x="1589147" y="1831909"/>
                </a:cubicBezTo>
                <a:cubicBezTo>
                  <a:pt x="1588519" y="1831491"/>
                  <a:pt x="1587786" y="1831281"/>
                  <a:pt x="1586949" y="1831281"/>
                </a:cubicBezTo>
                <a:lnTo>
                  <a:pt x="1562588" y="1831281"/>
                </a:lnTo>
                <a:lnTo>
                  <a:pt x="1562588" y="1806292"/>
                </a:lnTo>
                <a:cubicBezTo>
                  <a:pt x="1562588" y="1805455"/>
                  <a:pt x="1562337" y="1804702"/>
                  <a:pt x="1561835" y="1804032"/>
                </a:cubicBezTo>
                <a:cubicBezTo>
                  <a:pt x="1561332" y="1803362"/>
                  <a:pt x="1560495" y="1802797"/>
                  <a:pt x="1559323" y="1802337"/>
                </a:cubicBezTo>
                <a:cubicBezTo>
                  <a:pt x="1558151" y="1801876"/>
                  <a:pt x="1556539" y="1801541"/>
                  <a:pt x="1554488" y="1801332"/>
                </a:cubicBezTo>
                <a:cubicBezTo>
                  <a:pt x="1552437" y="1801123"/>
                  <a:pt x="1549863" y="1801018"/>
                  <a:pt x="1546766" y="1801018"/>
                </a:cubicBezTo>
                <a:close/>
                <a:moveTo>
                  <a:pt x="1013366" y="1801018"/>
                </a:moveTo>
                <a:cubicBezTo>
                  <a:pt x="1010352" y="1801018"/>
                  <a:pt x="1007819" y="1801123"/>
                  <a:pt x="1005768" y="1801332"/>
                </a:cubicBezTo>
                <a:cubicBezTo>
                  <a:pt x="1003717" y="1801541"/>
                  <a:pt x="1002085" y="1801876"/>
                  <a:pt x="1000871" y="1802337"/>
                </a:cubicBezTo>
                <a:cubicBezTo>
                  <a:pt x="999657" y="1802797"/>
                  <a:pt x="998820" y="1803362"/>
                  <a:pt x="998360" y="1804032"/>
                </a:cubicBezTo>
                <a:cubicBezTo>
                  <a:pt x="997899" y="1804702"/>
                  <a:pt x="997669" y="1805455"/>
                  <a:pt x="997669" y="1806292"/>
                </a:cubicBezTo>
                <a:lnTo>
                  <a:pt x="997669" y="1831281"/>
                </a:lnTo>
                <a:lnTo>
                  <a:pt x="984358" y="1831281"/>
                </a:lnTo>
                <a:cubicBezTo>
                  <a:pt x="983521" y="1831281"/>
                  <a:pt x="982789" y="1831491"/>
                  <a:pt x="982161" y="1831909"/>
                </a:cubicBezTo>
                <a:cubicBezTo>
                  <a:pt x="981533" y="1832328"/>
                  <a:pt x="981009" y="1833019"/>
                  <a:pt x="980591" y="1833981"/>
                </a:cubicBezTo>
                <a:cubicBezTo>
                  <a:pt x="980172" y="1834944"/>
                  <a:pt x="979858" y="1836263"/>
                  <a:pt x="979649" y="1837937"/>
                </a:cubicBezTo>
                <a:cubicBezTo>
                  <a:pt x="979440" y="1839611"/>
                  <a:pt x="979335" y="1841662"/>
                  <a:pt x="979335" y="1844090"/>
                </a:cubicBezTo>
                <a:cubicBezTo>
                  <a:pt x="979335" y="1848694"/>
                  <a:pt x="979754" y="1851980"/>
                  <a:pt x="980591" y="1853947"/>
                </a:cubicBezTo>
                <a:cubicBezTo>
                  <a:pt x="981428" y="1855915"/>
                  <a:pt x="982642" y="1856898"/>
                  <a:pt x="984233" y="1856898"/>
                </a:cubicBezTo>
                <a:lnTo>
                  <a:pt x="997669" y="1856898"/>
                </a:lnTo>
                <a:lnTo>
                  <a:pt x="997669" y="1914286"/>
                </a:lnTo>
                <a:cubicBezTo>
                  <a:pt x="997669" y="1921150"/>
                  <a:pt x="998381" y="1927094"/>
                  <a:pt x="999804" y="1932117"/>
                </a:cubicBezTo>
                <a:cubicBezTo>
                  <a:pt x="1001227" y="1937140"/>
                  <a:pt x="1003445" y="1941305"/>
                  <a:pt x="1006459" y="1944612"/>
                </a:cubicBezTo>
                <a:cubicBezTo>
                  <a:pt x="1009473" y="1947919"/>
                  <a:pt x="1013282" y="1950367"/>
                  <a:pt x="1017886" y="1951958"/>
                </a:cubicBezTo>
                <a:cubicBezTo>
                  <a:pt x="1022491" y="1953548"/>
                  <a:pt x="1027932" y="1954344"/>
                  <a:pt x="1034211" y="1954344"/>
                </a:cubicBezTo>
                <a:cubicBezTo>
                  <a:pt x="1036555" y="1954344"/>
                  <a:pt x="1038878" y="1954218"/>
                  <a:pt x="1041180" y="1953967"/>
                </a:cubicBezTo>
                <a:cubicBezTo>
                  <a:pt x="1043482" y="1953716"/>
                  <a:pt x="1045617" y="1953360"/>
                  <a:pt x="1047585" y="1952900"/>
                </a:cubicBezTo>
                <a:cubicBezTo>
                  <a:pt x="1049552" y="1952439"/>
                  <a:pt x="1051268" y="1951895"/>
                  <a:pt x="1052733" y="1951267"/>
                </a:cubicBezTo>
                <a:cubicBezTo>
                  <a:pt x="1054198" y="1950639"/>
                  <a:pt x="1055307" y="1949928"/>
                  <a:pt x="1056061" y="1949132"/>
                </a:cubicBezTo>
                <a:cubicBezTo>
                  <a:pt x="1056814" y="1948337"/>
                  <a:pt x="1057421" y="1946956"/>
                  <a:pt x="1057882" y="1944988"/>
                </a:cubicBezTo>
                <a:cubicBezTo>
                  <a:pt x="1058342" y="1943021"/>
                  <a:pt x="1058572" y="1940196"/>
                  <a:pt x="1058572" y="1936512"/>
                </a:cubicBezTo>
                <a:cubicBezTo>
                  <a:pt x="1058572" y="1934168"/>
                  <a:pt x="1058468" y="1932243"/>
                  <a:pt x="1058258" y="1930736"/>
                </a:cubicBezTo>
                <a:cubicBezTo>
                  <a:pt x="1058049" y="1929229"/>
                  <a:pt x="1057819" y="1928036"/>
                  <a:pt x="1057568" y="1927157"/>
                </a:cubicBezTo>
                <a:cubicBezTo>
                  <a:pt x="1057317" y="1926278"/>
                  <a:pt x="1056961" y="1925692"/>
                  <a:pt x="1056500" y="1925399"/>
                </a:cubicBezTo>
                <a:cubicBezTo>
                  <a:pt x="1056040" y="1925106"/>
                  <a:pt x="1055558" y="1924959"/>
                  <a:pt x="1055056" y="1924959"/>
                </a:cubicBezTo>
                <a:cubicBezTo>
                  <a:pt x="1054470" y="1924959"/>
                  <a:pt x="1053821" y="1925106"/>
                  <a:pt x="1053110" y="1925399"/>
                </a:cubicBezTo>
                <a:cubicBezTo>
                  <a:pt x="1052398" y="1925692"/>
                  <a:pt x="1051519" y="1926027"/>
                  <a:pt x="1050473" y="1926404"/>
                </a:cubicBezTo>
                <a:cubicBezTo>
                  <a:pt x="1049426" y="1926780"/>
                  <a:pt x="1048233" y="1927115"/>
                  <a:pt x="1046894" y="1927408"/>
                </a:cubicBezTo>
                <a:cubicBezTo>
                  <a:pt x="1045554" y="1927701"/>
                  <a:pt x="1044047" y="1927848"/>
                  <a:pt x="1042373" y="1927848"/>
                </a:cubicBezTo>
                <a:cubicBezTo>
                  <a:pt x="1037434" y="1927848"/>
                  <a:pt x="1034002" y="1926320"/>
                  <a:pt x="1032076" y="1923264"/>
                </a:cubicBezTo>
                <a:cubicBezTo>
                  <a:pt x="1030151" y="1920209"/>
                  <a:pt x="1029188" y="1915625"/>
                  <a:pt x="1029188" y="1909514"/>
                </a:cubicBezTo>
                <a:lnTo>
                  <a:pt x="1029188" y="1856898"/>
                </a:lnTo>
                <a:lnTo>
                  <a:pt x="1053675" y="1856898"/>
                </a:lnTo>
                <a:cubicBezTo>
                  <a:pt x="1055265" y="1856898"/>
                  <a:pt x="1056479" y="1855915"/>
                  <a:pt x="1057317" y="1853947"/>
                </a:cubicBezTo>
                <a:cubicBezTo>
                  <a:pt x="1058154" y="1851980"/>
                  <a:pt x="1058572" y="1848694"/>
                  <a:pt x="1058572" y="1844090"/>
                </a:cubicBezTo>
                <a:cubicBezTo>
                  <a:pt x="1058572" y="1841662"/>
                  <a:pt x="1058468" y="1839611"/>
                  <a:pt x="1058258" y="1837937"/>
                </a:cubicBezTo>
                <a:cubicBezTo>
                  <a:pt x="1058049" y="1836263"/>
                  <a:pt x="1057735" y="1834944"/>
                  <a:pt x="1057317" y="1833981"/>
                </a:cubicBezTo>
                <a:cubicBezTo>
                  <a:pt x="1056898" y="1833019"/>
                  <a:pt x="1056375" y="1832328"/>
                  <a:pt x="1055747" y="1831909"/>
                </a:cubicBezTo>
                <a:cubicBezTo>
                  <a:pt x="1055119" y="1831491"/>
                  <a:pt x="1054386" y="1831281"/>
                  <a:pt x="1053549" y="1831281"/>
                </a:cubicBezTo>
                <a:lnTo>
                  <a:pt x="1029188" y="1831281"/>
                </a:lnTo>
                <a:lnTo>
                  <a:pt x="1029188" y="1806292"/>
                </a:lnTo>
                <a:cubicBezTo>
                  <a:pt x="1029188" y="1805455"/>
                  <a:pt x="1028937" y="1804702"/>
                  <a:pt x="1028435" y="1804032"/>
                </a:cubicBezTo>
                <a:cubicBezTo>
                  <a:pt x="1027932" y="1803362"/>
                  <a:pt x="1027095" y="1802797"/>
                  <a:pt x="1025923" y="1802337"/>
                </a:cubicBezTo>
                <a:cubicBezTo>
                  <a:pt x="1024751" y="1801876"/>
                  <a:pt x="1023139" y="1801541"/>
                  <a:pt x="1021088" y="1801332"/>
                </a:cubicBezTo>
                <a:cubicBezTo>
                  <a:pt x="1019037" y="1801123"/>
                  <a:pt x="1016463" y="1801018"/>
                  <a:pt x="1013366" y="1801018"/>
                </a:cubicBezTo>
                <a:close/>
                <a:moveTo>
                  <a:pt x="699762" y="1786703"/>
                </a:moveTo>
                <a:cubicBezTo>
                  <a:pt x="688627" y="1786703"/>
                  <a:pt x="678435" y="1788586"/>
                  <a:pt x="669184" y="1792354"/>
                </a:cubicBezTo>
                <a:cubicBezTo>
                  <a:pt x="659934" y="1796121"/>
                  <a:pt x="652002" y="1801646"/>
                  <a:pt x="645388" y="1808929"/>
                </a:cubicBezTo>
                <a:cubicBezTo>
                  <a:pt x="638775" y="1816213"/>
                  <a:pt x="633626" y="1825212"/>
                  <a:pt x="629943" y="1835928"/>
                </a:cubicBezTo>
                <a:cubicBezTo>
                  <a:pt x="626259" y="1846643"/>
                  <a:pt x="624417" y="1858908"/>
                  <a:pt x="624417" y="1872721"/>
                </a:cubicBezTo>
                <a:cubicBezTo>
                  <a:pt x="624417" y="1886283"/>
                  <a:pt x="626092" y="1898170"/>
                  <a:pt x="629440" y="1908384"/>
                </a:cubicBezTo>
                <a:cubicBezTo>
                  <a:pt x="632789" y="1918597"/>
                  <a:pt x="637603" y="1927115"/>
                  <a:pt x="643881" y="1933938"/>
                </a:cubicBezTo>
                <a:cubicBezTo>
                  <a:pt x="650160" y="1940761"/>
                  <a:pt x="657778" y="1945888"/>
                  <a:pt x="666736" y="1949321"/>
                </a:cubicBezTo>
                <a:cubicBezTo>
                  <a:pt x="675693" y="1952753"/>
                  <a:pt x="685739" y="1954469"/>
                  <a:pt x="696873" y="1954469"/>
                </a:cubicBezTo>
                <a:cubicBezTo>
                  <a:pt x="702566" y="1954469"/>
                  <a:pt x="707861" y="1954009"/>
                  <a:pt x="712758" y="1953088"/>
                </a:cubicBezTo>
                <a:cubicBezTo>
                  <a:pt x="717656" y="1952167"/>
                  <a:pt x="722009" y="1951016"/>
                  <a:pt x="725818" y="1949635"/>
                </a:cubicBezTo>
                <a:cubicBezTo>
                  <a:pt x="729627" y="1948253"/>
                  <a:pt x="732850" y="1946809"/>
                  <a:pt x="735487" y="1945302"/>
                </a:cubicBezTo>
                <a:cubicBezTo>
                  <a:pt x="738124" y="1943795"/>
                  <a:pt x="739903" y="1942561"/>
                  <a:pt x="740824" y="1941598"/>
                </a:cubicBezTo>
                <a:cubicBezTo>
                  <a:pt x="741745" y="1940635"/>
                  <a:pt x="742415" y="1939777"/>
                  <a:pt x="742833" y="1939024"/>
                </a:cubicBezTo>
                <a:cubicBezTo>
                  <a:pt x="743252" y="1938270"/>
                  <a:pt x="743587" y="1937370"/>
                  <a:pt x="743838" y="1936324"/>
                </a:cubicBezTo>
                <a:cubicBezTo>
                  <a:pt x="744089" y="1935277"/>
                  <a:pt x="744277" y="1934022"/>
                  <a:pt x="744403" y="1932557"/>
                </a:cubicBezTo>
                <a:cubicBezTo>
                  <a:pt x="744529" y="1931092"/>
                  <a:pt x="744591" y="1929313"/>
                  <a:pt x="744591" y="1927220"/>
                </a:cubicBezTo>
                <a:cubicBezTo>
                  <a:pt x="744591" y="1924206"/>
                  <a:pt x="744508" y="1921799"/>
                  <a:pt x="744340" y="1919999"/>
                </a:cubicBezTo>
                <a:cubicBezTo>
                  <a:pt x="744173" y="1918199"/>
                  <a:pt x="743922" y="1916797"/>
                  <a:pt x="743587" y="1915793"/>
                </a:cubicBezTo>
                <a:cubicBezTo>
                  <a:pt x="743252" y="1914788"/>
                  <a:pt x="742833" y="1914118"/>
                  <a:pt x="742331" y="1913783"/>
                </a:cubicBezTo>
                <a:cubicBezTo>
                  <a:pt x="741829" y="1913449"/>
                  <a:pt x="741159" y="1913281"/>
                  <a:pt x="740322" y="1913281"/>
                </a:cubicBezTo>
                <a:cubicBezTo>
                  <a:pt x="739234" y="1913281"/>
                  <a:pt x="737706" y="1913951"/>
                  <a:pt x="735738" y="1915290"/>
                </a:cubicBezTo>
                <a:cubicBezTo>
                  <a:pt x="733771" y="1916630"/>
                  <a:pt x="731260" y="1918137"/>
                  <a:pt x="728204" y="1919811"/>
                </a:cubicBezTo>
                <a:cubicBezTo>
                  <a:pt x="725148" y="1921485"/>
                  <a:pt x="721486" y="1923013"/>
                  <a:pt x="717216" y="1924394"/>
                </a:cubicBezTo>
                <a:cubicBezTo>
                  <a:pt x="712947" y="1925776"/>
                  <a:pt x="707882" y="1926466"/>
                  <a:pt x="702022" y="1926466"/>
                </a:cubicBezTo>
                <a:cubicBezTo>
                  <a:pt x="695576" y="1926466"/>
                  <a:pt x="689778" y="1925357"/>
                  <a:pt x="684630" y="1923139"/>
                </a:cubicBezTo>
                <a:cubicBezTo>
                  <a:pt x="679481" y="1920920"/>
                  <a:pt x="675086" y="1917551"/>
                  <a:pt x="671445" y="1913030"/>
                </a:cubicBezTo>
                <a:cubicBezTo>
                  <a:pt x="667803" y="1908509"/>
                  <a:pt x="664999" y="1902754"/>
                  <a:pt x="663031" y="1895764"/>
                </a:cubicBezTo>
                <a:cubicBezTo>
                  <a:pt x="661064" y="1888773"/>
                  <a:pt x="660080" y="1880506"/>
                  <a:pt x="660080" y="1870963"/>
                </a:cubicBezTo>
                <a:cubicBezTo>
                  <a:pt x="660080" y="1862256"/>
                  <a:pt x="661001" y="1854429"/>
                  <a:pt x="662843" y="1847480"/>
                </a:cubicBezTo>
                <a:cubicBezTo>
                  <a:pt x="664685" y="1840532"/>
                  <a:pt x="667384" y="1834609"/>
                  <a:pt x="670942" y="1829712"/>
                </a:cubicBezTo>
                <a:cubicBezTo>
                  <a:pt x="674500" y="1824814"/>
                  <a:pt x="678812" y="1821047"/>
                  <a:pt x="683877" y="1818410"/>
                </a:cubicBezTo>
                <a:cubicBezTo>
                  <a:pt x="688941" y="1815773"/>
                  <a:pt x="694697" y="1814455"/>
                  <a:pt x="701143" y="1814455"/>
                </a:cubicBezTo>
                <a:cubicBezTo>
                  <a:pt x="707003" y="1814455"/>
                  <a:pt x="712047" y="1815187"/>
                  <a:pt x="716275" y="1816652"/>
                </a:cubicBezTo>
                <a:cubicBezTo>
                  <a:pt x="720502" y="1818117"/>
                  <a:pt x="724144" y="1819750"/>
                  <a:pt x="727199" y="1821549"/>
                </a:cubicBezTo>
                <a:cubicBezTo>
                  <a:pt x="730255" y="1823349"/>
                  <a:pt x="732746" y="1824982"/>
                  <a:pt x="734671" y="1826447"/>
                </a:cubicBezTo>
                <a:cubicBezTo>
                  <a:pt x="736597" y="1827912"/>
                  <a:pt x="738187" y="1828644"/>
                  <a:pt x="739443" y="1828644"/>
                </a:cubicBezTo>
                <a:cubicBezTo>
                  <a:pt x="740196" y="1828644"/>
                  <a:pt x="740866" y="1828393"/>
                  <a:pt x="741452" y="1827891"/>
                </a:cubicBezTo>
                <a:cubicBezTo>
                  <a:pt x="742038" y="1827389"/>
                  <a:pt x="742540" y="1826593"/>
                  <a:pt x="742959" y="1825505"/>
                </a:cubicBezTo>
                <a:cubicBezTo>
                  <a:pt x="743377" y="1824417"/>
                  <a:pt x="743671" y="1822994"/>
                  <a:pt x="743838" y="1821236"/>
                </a:cubicBezTo>
                <a:cubicBezTo>
                  <a:pt x="744005" y="1819478"/>
                  <a:pt x="744089" y="1817343"/>
                  <a:pt x="744089" y="1814831"/>
                </a:cubicBezTo>
                <a:cubicBezTo>
                  <a:pt x="744089" y="1812487"/>
                  <a:pt x="744026" y="1810520"/>
                  <a:pt x="743901" y="1808929"/>
                </a:cubicBezTo>
                <a:cubicBezTo>
                  <a:pt x="743775" y="1807339"/>
                  <a:pt x="743587" y="1805957"/>
                  <a:pt x="743336" y="1804785"/>
                </a:cubicBezTo>
                <a:cubicBezTo>
                  <a:pt x="743085" y="1803613"/>
                  <a:pt x="742750" y="1802651"/>
                  <a:pt x="742331" y="1801897"/>
                </a:cubicBezTo>
                <a:cubicBezTo>
                  <a:pt x="741912" y="1801144"/>
                  <a:pt x="741138" y="1800202"/>
                  <a:pt x="740008" y="1799072"/>
                </a:cubicBezTo>
                <a:cubicBezTo>
                  <a:pt x="738878" y="1797942"/>
                  <a:pt x="736890" y="1796581"/>
                  <a:pt x="734043" y="1794991"/>
                </a:cubicBezTo>
                <a:cubicBezTo>
                  <a:pt x="731197" y="1793400"/>
                  <a:pt x="727995" y="1791998"/>
                  <a:pt x="724437" y="1790784"/>
                </a:cubicBezTo>
                <a:cubicBezTo>
                  <a:pt x="720879" y="1789570"/>
                  <a:pt x="717007" y="1788586"/>
                  <a:pt x="712821" y="1787833"/>
                </a:cubicBezTo>
                <a:cubicBezTo>
                  <a:pt x="708635" y="1787079"/>
                  <a:pt x="704282" y="1786703"/>
                  <a:pt x="699762" y="1786703"/>
                </a:cubicBezTo>
                <a:close/>
                <a:moveTo>
                  <a:pt x="1246342" y="1781303"/>
                </a:moveTo>
                <a:cubicBezTo>
                  <a:pt x="1239226" y="1781303"/>
                  <a:pt x="1234392" y="1782538"/>
                  <a:pt x="1231838" y="1785008"/>
                </a:cubicBezTo>
                <a:cubicBezTo>
                  <a:pt x="1229285" y="1787477"/>
                  <a:pt x="1228008" y="1791893"/>
                  <a:pt x="1228008" y="1798256"/>
                </a:cubicBezTo>
                <a:cubicBezTo>
                  <a:pt x="1228008" y="1804367"/>
                  <a:pt x="1229243" y="1808594"/>
                  <a:pt x="1231713" y="1810938"/>
                </a:cubicBezTo>
                <a:cubicBezTo>
                  <a:pt x="1234182" y="1813283"/>
                  <a:pt x="1238975" y="1814455"/>
                  <a:pt x="1246091" y="1814455"/>
                </a:cubicBezTo>
                <a:cubicBezTo>
                  <a:pt x="1253123" y="1814455"/>
                  <a:pt x="1257937" y="1813241"/>
                  <a:pt x="1260532" y="1810813"/>
                </a:cubicBezTo>
                <a:cubicBezTo>
                  <a:pt x="1263127" y="1808385"/>
                  <a:pt x="1264425" y="1803990"/>
                  <a:pt x="1264425" y="1797628"/>
                </a:cubicBezTo>
                <a:cubicBezTo>
                  <a:pt x="1264425" y="1791516"/>
                  <a:pt x="1263169" y="1787268"/>
                  <a:pt x="1260658" y="1784882"/>
                </a:cubicBezTo>
                <a:cubicBezTo>
                  <a:pt x="1258146" y="1782496"/>
                  <a:pt x="1253374" y="1781303"/>
                  <a:pt x="1246342" y="1781303"/>
                </a:cubicBezTo>
                <a:close/>
                <a:moveTo>
                  <a:pt x="1093942" y="1781303"/>
                </a:moveTo>
                <a:cubicBezTo>
                  <a:pt x="1086826" y="1781303"/>
                  <a:pt x="1081992" y="1782538"/>
                  <a:pt x="1079438" y="1785008"/>
                </a:cubicBezTo>
                <a:cubicBezTo>
                  <a:pt x="1076885" y="1787477"/>
                  <a:pt x="1075608" y="1791893"/>
                  <a:pt x="1075608" y="1798256"/>
                </a:cubicBezTo>
                <a:cubicBezTo>
                  <a:pt x="1075608" y="1804367"/>
                  <a:pt x="1076843" y="1808594"/>
                  <a:pt x="1079313" y="1810938"/>
                </a:cubicBezTo>
                <a:cubicBezTo>
                  <a:pt x="1081782" y="1813283"/>
                  <a:pt x="1086575" y="1814455"/>
                  <a:pt x="1093691" y="1814455"/>
                </a:cubicBezTo>
                <a:cubicBezTo>
                  <a:pt x="1100723" y="1814455"/>
                  <a:pt x="1105537" y="1813241"/>
                  <a:pt x="1108132" y="1810813"/>
                </a:cubicBezTo>
                <a:cubicBezTo>
                  <a:pt x="1110727" y="1808385"/>
                  <a:pt x="1112025" y="1803990"/>
                  <a:pt x="1112025" y="1797628"/>
                </a:cubicBezTo>
                <a:cubicBezTo>
                  <a:pt x="1112025" y="1791516"/>
                  <a:pt x="1110769" y="1787268"/>
                  <a:pt x="1108258" y="1784882"/>
                </a:cubicBezTo>
                <a:cubicBezTo>
                  <a:pt x="1105746" y="1782496"/>
                  <a:pt x="1100974" y="1781303"/>
                  <a:pt x="1093942" y="1781303"/>
                </a:cubicBezTo>
                <a:close/>
                <a:moveTo>
                  <a:pt x="1190127" y="1776029"/>
                </a:moveTo>
                <a:cubicBezTo>
                  <a:pt x="1183346" y="1776029"/>
                  <a:pt x="1177465" y="1776992"/>
                  <a:pt x="1172484" y="1778917"/>
                </a:cubicBezTo>
                <a:cubicBezTo>
                  <a:pt x="1167503" y="1780843"/>
                  <a:pt x="1163401" y="1783710"/>
                  <a:pt x="1160178" y="1787519"/>
                </a:cubicBezTo>
                <a:cubicBezTo>
                  <a:pt x="1156955" y="1791328"/>
                  <a:pt x="1154590" y="1796100"/>
                  <a:pt x="1153083" y="1801834"/>
                </a:cubicBezTo>
                <a:cubicBezTo>
                  <a:pt x="1151576" y="1807569"/>
                  <a:pt x="1150822" y="1814245"/>
                  <a:pt x="1150822" y="1821863"/>
                </a:cubicBezTo>
                <a:lnTo>
                  <a:pt x="1150822" y="1831281"/>
                </a:lnTo>
                <a:lnTo>
                  <a:pt x="1136884" y="1831281"/>
                </a:lnTo>
                <a:cubicBezTo>
                  <a:pt x="1136047" y="1831281"/>
                  <a:pt x="1135314" y="1831491"/>
                  <a:pt x="1134686" y="1831909"/>
                </a:cubicBezTo>
                <a:cubicBezTo>
                  <a:pt x="1134058" y="1832328"/>
                  <a:pt x="1133556" y="1833019"/>
                  <a:pt x="1133179" y="1833981"/>
                </a:cubicBezTo>
                <a:cubicBezTo>
                  <a:pt x="1132803" y="1834944"/>
                  <a:pt x="1132509" y="1836263"/>
                  <a:pt x="1132300" y="1837937"/>
                </a:cubicBezTo>
                <a:cubicBezTo>
                  <a:pt x="1132091" y="1839611"/>
                  <a:pt x="1131986" y="1841662"/>
                  <a:pt x="1131986" y="1844090"/>
                </a:cubicBezTo>
                <a:cubicBezTo>
                  <a:pt x="1131986" y="1848694"/>
                  <a:pt x="1132384" y="1851980"/>
                  <a:pt x="1133179" y="1853947"/>
                </a:cubicBezTo>
                <a:cubicBezTo>
                  <a:pt x="1133975" y="1855915"/>
                  <a:pt x="1135168" y="1856898"/>
                  <a:pt x="1136758" y="1856898"/>
                </a:cubicBezTo>
                <a:lnTo>
                  <a:pt x="1150822" y="1856898"/>
                </a:lnTo>
                <a:lnTo>
                  <a:pt x="1150822" y="1947563"/>
                </a:lnTo>
                <a:cubicBezTo>
                  <a:pt x="1150822" y="1948400"/>
                  <a:pt x="1151053" y="1949132"/>
                  <a:pt x="1151513" y="1949760"/>
                </a:cubicBezTo>
                <a:cubicBezTo>
                  <a:pt x="1151973" y="1950388"/>
                  <a:pt x="1152811" y="1950911"/>
                  <a:pt x="1154025" y="1951330"/>
                </a:cubicBezTo>
                <a:cubicBezTo>
                  <a:pt x="1155238" y="1951749"/>
                  <a:pt x="1156871" y="1952062"/>
                  <a:pt x="1158922" y="1952272"/>
                </a:cubicBezTo>
                <a:cubicBezTo>
                  <a:pt x="1160973" y="1952481"/>
                  <a:pt x="1163505" y="1952586"/>
                  <a:pt x="1166519" y="1952586"/>
                </a:cubicBezTo>
                <a:cubicBezTo>
                  <a:pt x="1169533" y="1952586"/>
                  <a:pt x="1172086" y="1952481"/>
                  <a:pt x="1174179" y="1952272"/>
                </a:cubicBezTo>
                <a:cubicBezTo>
                  <a:pt x="1176272" y="1952062"/>
                  <a:pt x="1177904" y="1951749"/>
                  <a:pt x="1179077" y="1951330"/>
                </a:cubicBezTo>
                <a:cubicBezTo>
                  <a:pt x="1180249" y="1950911"/>
                  <a:pt x="1181086" y="1950388"/>
                  <a:pt x="1181588" y="1949760"/>
                </a:cubicBezTo>
                <a:cubicBezTo>
                  <a:pt x="1182090" y="1949132"/>
                  <a:pt x="1182341" y="1948400"/>
                  <a:pt x="1182341" y="1947563"/>
                </a:cubicBezTo>
                <a:lnTo>
                  <a:pt x="1182341" y="1856898"/>
                </a:lnTo>
                <a:lnTo>
                  <a:pt x="1202810" y="1856898"/>
                </a:lnTo>
                <a:cubicBezTo>
                  <a:pt x="1204400" y="1856898"/>
                  <a:pt x="1205614" y="1855915"/>
                  <a:pt x="1206452" y="1853947"/>
                </a:cubicBezTo>
                <a:cubicBezTo>
                  <a:pt x="1207289" y="1851980"/>
                  <a:pt x="1207707" y="1848694"/>
                  <a:pt x="1207707" y="1844090"/>
                </a:cubicBezTo>
                <a:cubicBezTo>
                  <a:pt x="1207707" y="1841662"/>
                  <a:pt x="1207603" y="1839611"/>
                  <a:pt x="1207393" y="1837937"/>
                </a:cubicBezTo>
                <a:cubicBezTo>
                  <a:pt x="1207184" y="1836263"/>
                  <a:pt x="1206870" y="1834944"/>
                  <a:pt x="1206452" y="1833981"/>
                </a:cubicBezTo>
                <a:cubicBezTo>
                  <a:pt x="1206033" y="1833019"/>
                  <a:pt x="1205510" y="1832328"/>
                  <a:pt x="1204882" y="1831909"/>
                </a:cubicBezTo>
                <a:cubicBezTo>
                  <a:pt x="1204254" y="1831491"/>
                  <a:pt x="1203563" y="1831281"/>
                  <a:pt x="1202810" y="1831281"/>
                </a:cubicBezTo>
                <a:lnTo>
                  <a:pt x="1182341" y="1831281"/>
                </a:lnTo>
                <a:lnTo>
                  <a:pt x="1182341" y="1820984"/>
                </a:lnTo>
                <a:cubicBezTo>
                  <a:pt x="1182341" y="1817385"/>
                  <a:pt x="1182593" y="1814350"/>
                  <a:pt x="1183095" y="1811880"/>
                </a:cubicBezTo>
                <a:cubicBezTo>
                  <a:pt x="1183597" y="1809411"/>
                  <a:pt x="1184392" y="1807401"/>
                  <a:pt x="1185481" y="1805853"/>
                </a:cubicBezTo>
                <a:cubicBezTo>
                  <a:pt x="1186569" y="1804304"/>
                  <a:pt x="1187929" y="1803174"/>
                  <a:pt x="1189562" y="1802462"/>
                </a:cubicBezTo>
                <a:cubicBezTo>
                  <a:pt x="1191194" y="1801751"/>
                  <a:pt x="1193141" y="1801395"/>
                  <a:pt x="1195401" y="1801395"/>
                </a:cubicBezTo>
                <a:cubicBezTo>
                  <a:pt x="1197327" y="1801395"/>
                  <a:pt x="1199001" y="1801541"/>
                  <a:pt x="1200424" y="1801834"/>
                </a:cubicBezTo>
                <a:cubicBezTo>
                  <a:pt x="1201847" y="1802127"/>
                  <a:pt x="1203082" y="1802441"/>
                  <a:pt x="1204128" y="1802776"/>
                </a:cubicBezTo>
                <a:cubicBezTo>
                  <a:pt x="1205175" y="1803111"/>
                  <a:pt x="1206054" y="1803425"/>
                  <a:pt x="1206765" y="1803718"/>
                </a:cubicBezTo>
                <a:cubicBezTo>
                  <a:pt x="1207477" y="1804011"/>
                  <a:pt x="1208126" y="1804158"/>
                  <a:pt x="1208712" y="1804158"/>
                </a:cubicBezTo>
                <a:cubicBezTo>
                  <a:pt x="1209214" y="1804158"/>
                  <a:pt x="1209675" y="1804011"/>
                  <a:pt x="1210093" y="1803718"/>
                </a:cubicBezTo>
                <a:cubicBezTo>
                  <a:pt x="1210512" y="1803425"/>
                  <a:pt x="1210889" y="1802881"/>
                  <a:pt x="1211223" y="1802086"/>
                </a:cubicBezTo>
                <a:cubicBezTo>
                  <a:pt x="1211558" y="1801290"/>
                  <a:pt x="1211809" y="1800160"/>
                  <a:pt x="1211977" y="1798695"/>
                </a:cubicBezTo>
                <a:cubicBezTo>
                  <a:pt x="1212144" y="1797230"/>
                  <a:pt x="1212228" y="1795284"/>
                  <a:pt x="1212228" y="1792856"/>
                </a:cubicBezTo>
                <a:cubicBezTo>
                  <a:pt x="1212228" y="1790428"/>
                  <a:pt x="1212144" y="1788398"/>
                  <a:pt x="1211977" y="1786766"/>
                </a:cubicBezTo>
                <a:cubicBezTo>
                  <a:pt x="1211809" y="1785133"/>
                  <a:pt x="1211537" y="1783794"/>
                  <a:pt x="1211161" y="1782747"/>
                </a:cubicBezTo>
                <a:cubicBezTo>
                  <a:pt x="1210784" y="1781701"/>
                  <a:pt x="1210302" y="1780905"/>
                  <a:pt x="1209717" y="1780361"/>
                </a:cubicBezTo>
                <a:cubicBezTo>
                  <a:pt x="1209131" y="1779817"/>
                  <a:pt x="1208000" y="1779231"/>
                  <a:pt x="1206326" y="1778603"/>
                </a:cubicBezTo>
                <a:cubicBezTo>
                  <a:pt x="1204652" y="1777975"/>
                  <a:pt x="1202349" y="1777389"/>
                  <a:pt x="1199419" y="1776845"/>
                </a:cubicBezTo>
                <a:cubicBezTo>
                  <a:pt x="1196489" y="1776301"/>
                  <a:pt x="1193392" y="1776029"/>
                  <a:pt x="1190127" y="1776029"/>
                </a:cubicBezTo>
                <a:close/>
                <a:moveTo>
                  <a:pt x="1425633" y="1595170"/>
                </a:moveTo>
                <a:lnTo>
                  <a:pt x="1437689" y="1595170"/>
                </a:lnTo>
                <a:lnTo>
                  <a:pt x="1437689" y="1614257"/>
                </a:lnTo>
                <a:cubicBezTo>
                  <a:pt x="1433838" y="1618611"/>
                  <a:pt x="1430049" y="1621917"/>
                  <a:pt x="1426324" y="1624178"/>
                </a:cubicBezTo>
                <a:cubicBezTo>
                  <a:pt x="1422599" y="1626438"/>
                  <a:pt x="1418518" y="1627568"/>
                  <a:pt x="1414081" y="1627568"/>
                </a:cubicBezTo>
                <a:cubicBezTo>
                  <a:pt x="1408807" y="1627568"/>
                  <a:pt x="1404684" y="1626229"/>
                  <a:pt x="1401712" y="1623550"/>
                </a:cubicBezTo>
                <a:cubicBezTo>
                  <a:pt x="1398740" y="1620871"/>
                  <a:pt x="1397254" y="1617188"/>
                  <a:pt x="1397254" y="1612499"/>
                </a:cubicBezTo>
                <a:cubicBezTo>
                  <a:pt x="1397254" y="1609737"/>
                  <a:pt x="1397777" y="1607288"/>
                  <a:pt x="1398823" y="1605153"/>
                </a:cubicBezTo>
                <a:cubicBezTo>
                  <a:pt x="1399870" y="1603019"/>
                  <a:pt x="1401523" y="1601198"/>
                  <a:pt x="1403784" y="1599691"/>
                </a:cubicBezTo>
                <a:cubicBezTo>
                  <a:pt x="1406044" y="1598184"/>
                  <a:pt x="1408974" y="1597054"/>
                  <a:pt x="1412574" y="1596300"/>
                </a:cubicBezTo>
                <a:cubicBezTo>
                  <a:pt x="1416174" y="1595547"/>
                  <a:pt x="1420527" y="1595170"/>
                  <a:pt x="1425633" y="1595170"/>
                </a:cubicBezTo>
                <a:close/>
                <a:moveTo>
                  <a:pt x="993009" y="1550592"/>
                </a:moveTo>
                <a:cubicBezTo>
                  <a:pt x="997195" y="1550592"/>
                  <a:pt x="1000690" y="1551617"/>
                  <a:pt x="1003494" y="1553668"/>
                </a:cubicBezTo>
                <a:cubicBezTo>
                  <a:pt x="1006299" y="1555719"/>
                  <a:pt x="1008559" y="1558461"/>
                  <a:pt x="1010275" y="1561893"/>
                </a:cubicBezTo>
                <a:cubicBezTo>
                  <a:pt x="1011991" y="1565326"/>
                  <a:pt x="1013205" y="1569239"/>
                  <a:pt x="1013917" y="1573634"/>
                </a:cubicBezTo>
                <a:cubicBezTo>
                  <a:pt x="1014628" y="1578029"/>
                  <a:pt x="1014984" y="1582613"/>
                  <a:pt x="1014984" y="1587385"/>
                </a:cubicBezTo>
                <a:cubicBezTo>
                  <a:pt x="1014984" y="1591654"/>
                  <a:pt x="1014545" y="1595924"/>
                  <a:pt x="1013666" y="1600193"/>
                </a:cubicBezTo>
                <a:cubicBezTo>
                  <a:pt x="1012787" y="1604463"/>
                  <a:pt x="1011426" y="1608293"/>
                  <a:pt x="1009585" y="1611683"/>
                </a:cubicBezTo>
                <a:cubicBezTo>
                  <a:pt x="1007743" y="1615074"/>
                  <a:pt x="1005378" y="1617815"/>
                  <a:pt x="1002490" y="1619908"/>
                </a:cubicBezTo>
                <a:cubicBezTo>
                  <a:pt x="999601" y="1622001"/>
                  <a:pt x="996106" y="1623048"/>
                  <a:pt x="992004" y="1623048"/>
                </a:cubicBezTo>
                <a:cubicBezTo>
                  <a:pt x="987651" y="1623048"/>
                  <a:pt x="983465" y="1621520"/>
                  <a:pt x="979447" y="1618464"/>
                </a:cubicBezTo>
                <a:cubicBezTo>
                  <a:pt x="975428" y="1615409"/>
                  <a:pt x="971201" y="1611076"/>
                  <a:pt x="966764" y="1605467"/>
                </a:cubicBezTo>
                <a:lnTo>
                  <a:pt x="966764" y="1568549"/>
                </a:lnTo>
                <a:cubicBezTo>
                  <a:pt x="969275" y="1565200"/>
                  <a:pt x="971661" y="1562396"/>
                  <a:pt x="973922" y="1560135"/>
                </a:cubicBezTo>
                <a:cubicBezTo>
                  <a:pt x="976182" y="1557875"/>
                  <a:pt x="978379" y="1556033"/>
                  <a:pt x="980514" y="1554610"/>
                </a:cubicBezTo>
                <a:cubicBezTo>
                  <a:pt x="982649" y="1553187"/>
                  <a:pt x="984742" y="1552161"/>
                  <a:pt x="986793" y="1551533"/>
                </a:cubicBezTo>
                <a:cubicBezTo>
                  <a:pt x="988844" y="1550906"/>
                  <a:pt x="990916" y="1550592"/>
                  <a:pt x="993009" y="1550592"/>
                </a:cubicBezTo>
                <a:close/>
                <a:moveTo>
                  <a:pt x="1118322" y="1545945"/>
                </a:moveTo>
                <a:cubicBezTo>
                  <a:pt x="1126275" y="1545945"/>
                  <a:pt x="1132156" y="1548478"/>
                  <a:pt x="1135965" y="1553543"/>
                </a:cubicBezTo>
                <a:cubicBezTo>
                  <a:pt x="1139774" y="1558607"/>
                  <a:pt x="1141553" y="1565577"/>
                  <a:pt x="1141302" y="1574451"/>
                </a:cubicBezTo>
                <a:lnTo>
                  <a:pt x="1094086" y="1574451"/>
                </a:lnTo>
                <a:cubicBezTo>
                  <a:pt x="1094254" y="1570516"/>
                  <a:pt x="1094861" y="1566812"/>
                  <a:pt x="1095907" y="1563337"/>
                </a:cubicBezTo>
                <a:cubicBezTo>
                  <a:pt x="1096954" y="1559863"/>
                  <a:pt x="1098461" y="1556849"/>
                  <a:pt x="1100428" y="1554296"/>
                </a:cubicBezTo>
                <a:cubicBezTo>
                  <a:pt x="1102395" y="1551743"/>
                  <a:pt x="1104865" y="1549713"/>
                  <a:pt x="1107837" y="1548206"/>
                </a:cubicBezTo>
                <a:cubicBezTo>
                  <a:pt x="1110809" y="1546699"/>
                  <a:pt x="1114304" y="1545945"/>
                  <a:pt x="1118322" y="1545945"/>
                </a:cubicBezTo>
                <a:close/>
                <a:moveTo>
                  <a:pt x="1322417" y="1525728"/>
                </a:moveTo>
                <a:cubicBezTo>
                  <a:pt x="1319319" y="1525728"/>
                  <a:pt x="1316766" y="1525854"/>
                  <a:pt x="1314757" y="1526105"/>
                </a:cubicBezTo>
                <a:cubicBezTo>
                  <a:pt x="1312747" y="1526356"/>
                  <a:pt x="1311136" y="1526712"/>
                  <a:pt x="1309922" y="1527172"/>
                </a:cubicBezTo>
                <a:cubicBezTo>
                  <a:pt x="1308708" y="1527633"/>
                  <a:pt x="1307850" y="1528177"/>
                  <a:pt x="1307348" y="1528805"/>
                </a:cubicBezTo>
                <a:cubicBezTo>
                  <a:pt x="1306845" y="1529432"/>
                  <a:pt x="1306594" y="1530165"/>
                  <a:pt x="1306594" y="1531002"/>
                </a:cubicBezTo>
                <a:lnTo>
                  <a:pt x="1306594" y="1642763"/>
                </a:lnTo>
                <a:cubicBezTo>
                  <a:pt x="1306594" y="1643600"/>
                  <a:pt x="1306845" y="1644332"/>
                  <a:pt x="1307348" y="1644960"/>
                </a:cubicBezTo>
                <a:cubicBezTo>
                  <a:pt x="1307850" y="1645588"/>
                  <a:pt x="1308708" y="1646111"/>
                  <a:pt x="1309922" y="1646530"/>
                </a:cubicBezTo>
                <a:cubicBezTo>
                  <a:pt x="1311136" y="1646949"/>
                  <a:pt x="1312747" y="1647262"/>
                  <a:pt x="1314757" y="1647472"/>
                </a:cubicBezTo>
                <a:cubicBezTo>
                  <a:pt x="1316766" y="1647681"/>
                  <a:pt x="1319319" y="1647786"/>
                  <a:pt x="1322417" y="1647786"/>
                </a:cubicBezTo>
                <a:cubicBezTo>
                  <a:pt x="1325514" y="1647786"/>
                  <a:pt x="1328067" y="1647681"/>
                  <a:pt x="1330077" y="1647472"/>
                </a:cubicBezTo>
                <a:cubicBezTo>
                  <a:pt x="1332086" y="1647262"/>
                  <a:pt x="1333697" y="1646949"/>
                  <a:pt x="1334911" y="1646530"/>
                </a:cubicBezTo>
                <a:cubicBezTo>
                  <a:pt x="1336125" y="1646111"/>
                  <a:pt x="1336983" y="1645588"/>
                  <a:pt x="1337485" y="1644960"/>
                </a:cubicBezTo>
                <a:cubicBezTo>
                  <a:pt x="1337988" y="1644332"/>
                  <a:pt x="1338239" y="1643600"/>
                  <a:pt x="1338239" y="1642763"/>
                </a:cubicBezTo>
                <a:lnTo>
                  <a:pt x="1338239" y="1531002"/>
                </a:lnTo>
                <a:cubicBezTo>
                  <a:pt x="1338239" y="1530165"/>
                  <a:pt x="1337988" y="1529432"/>
                  <a:pt x="1337485" y="1528805"/>
                </a:cubicBezTo>
                <a:cubicBezTo>
                  <a:pt x="1336983" y="1528177"/>
                  <a:pt x="1336125" y="1527633"/>
                  <a:pt x="1334911" y="1527172"/>
                </a:cubicBezTo>
                <a:cubicBezTo>
                  <a:pt x="1333697" y="1526712"/>
                  <a:pt x="1332086" y="1526356"/>
                  <a:pt x="1330077" y="1526105"/>
                </a:cubicBezTo>
                <a:cubicBezTo>
                  <a:pt x="1328067" y="1525854"/>
                  <a:pt x="1325514" y="1525728"/>
                  <a:pt x="1322417" y="1525728"/>
                </a:cubicBezTo>
                <a:close/>
                <a:moveTo>
                  <a:pt x="1251421" y="1523719"/>
                </a:moveTo>
                <a:cubicBezTo>
                  <a:pt x="1243217" y="1523719"/>
                  <a:pt x="1235682" y="1525016"/>
                  <a:pt x="1228818" y="1527612"/>
                </a:cubicBezTo>
                <a:cubicBezTo>
                  <a:pt x="1221953" y="1530207"/>
                  <a:pt x="1216009" y="1534183"/>
                  <a:pt x="1210986" y="1539541"/>
                </a:cubicBezTo>
                <a:cubicBezTo>
                  <a:pt x="1205963" y="1544899"/>
                  <a:pt x="1202049" y="1551659"/>
                  <a:pt x="1199245" y="1559821"/>
                </a:cubicBezTo>
                <a:cubicBezTo>
                  <a:pt x="1196441" y="1567984"/>
                  <a:pt x="1195038" y="1577674"/>
                  <a:pt x="1195038" y="1588892"/>
                </a:cubicBezTo>
                <a:cubicBezTo>
                  <a:pt x="1195038" y="1598603"/>
                  <a:pt x="1196189" y="1607225"/>
                  <a:pt x="1198492" y="1614760"/>
                </a:cubicBezTo>
                <a:cubicBezTo>
                  <a:pt x="1200794" y="1622294"/>
                  <a:pt x="1204205" y="1628678"/>
                  <a:pt x="1208726" y="1633910"/>
                </a:cubicBezTo>
                <a:cubicBezTo>
                  <a:pt x="1213247" y="1639142"/>
                  <a:pt x="1218835" y="1643098"/>
                  <a:pt x="1225490" y="1645776"/>
                </a:cubicBezTo>
                <a:cubicBezTo>
                  <a:pt x="1232145" y="1648455"/>
                  <a:pt x="1239784" y="1649795"/>
                  <a:pt x="1248407" y="1649795"/>
                </a:cubicBezTo>
                <a:cubicBezTo>
                  <a:pt x="1252258" y="1649795"/>
                  <a:pt x="1256004" y="1649460"/>
                  <a:pt x="1259646" y="1648790"/>
                </a:cubicBezTo>
                <a:cubicBezTo>
                  <a:pt x="1263288" y="1648121"/>
                  <a:pt x="1266657" y="1647242"/>
                  <a:pt x="1269755" y="1646153"/>
                </a:cubicBezTo>
                <a:cubicBezTo>
                  <a:pt x="1272852" y="1645065"/>
                  <a:pt x="1275615" y="1643830"/>
                  <a:pt x="1278043" y="1642449"/>
                </a:cubicBezTo>
                <a:cubicBezTo>
                  <a:pt x="1280470" y="1641067"/>
                  <a:pt x="1282187" y="1639895"/>
                  <a:pt x="1283191" y="1638933"/>
                </a:cubicBezTo>
                <a:cubicBezTo>
                  <a:pt x="1284196" y="1637970"/>
                  <a:pt x="1284844" y="1637175"/>
                  <a:pt x="1285137" y="1636547"/>
                </a:cubicBezTo>
                <a:cubicBezTo>
                  <a:pt x="1285430" y="1635919"/>
                  <a:pt x="1285682" y="1635103"/>
                  <a:pt x="1285891" y="1634098"/>
                </a:cubicBezTo>
                <a:cubicBezTo>
                  <a:pt x="1286100" y="1633094"/>
                  <a:pt x="1286268" y="1631859"/>
                  <a:pt x="1286393" y="1630394"/>
                </a:cubicBezTo>
                <a:cubicBezTo>
                  <a:pt x="1286519" y="1628929"/>
                  <a:pt x="1286582" y="1627108"/>
                  <a:pt x="1286582" y="1624931"/>
                </a:cubicBezTo>
                <a:cubicBezTo>
                  <a:pt x="1286582" y="1622169"/>
                  <a:pt x="1286498" y="1619908"/>
                  <a:pt x="1286330" y="1618150"/>
                </a:cubicBezTo>
                <a:cubicBezTo>
                  <a:pt x="1286163" y="1616392"/>
                  <a:pt x="1285933" y="1614948"/>
                  <a:pt x="1285640" y="1613818"/>
                </a:cubicBezTo>
                <a:cubicBezTo>
                  <a:pt x="1285347" y="1612688"/>
                  <a:pt x="1284949" y="1611913"/>
                  <a:pt x="1284447" y="1611495"/>
                </a:cubicBezTo>
                <a:cubicBezTo>
                  <a:pt x="1283945" y="1611076"/>
                  <a:pt x="1283317" y="1610867"/>
                  <a:pt x="1282563" y="1610867"/>
                </a:cubicBezTo>
                <a:cubicBezTo>
                  <a:pt x="1281475" y="1610867"/>
                  <a:pt x="1280135" y="1611516"/>
                  <a:pt x="1278545" y="1612813"/>
                </a:cubicBezTo>
                <a:cubicBezTo>
                  <a:pt x="1276954" y="1614111"/>
                  <a:pt x="1274987" y="1615555"/>
                  <a:pt x="1272643" y="1617146"/>
                </a:cubicBezTo>
                <a:cubicBezTo>
                  <a:pt x="1270299" y="1618736"/>
                  <a:pt x="1267557" y="1620180"/>
                  <a:pt x="1264418" y="1621478"/>
                </a:cubicBezTo>
                <a:cubicBezTo>
                  <a:pt x="1261278" y="1622776"/>
                  <a:pt x="1257532" y="1623424"/>
                  <a:pt x="1253179" y="1623424"/>
                </a:cubicBezTo>
                <a:cubicBezTo>
                  <a:pt x="1248909" y="1623424"/>
                  <a:pt x="1245163" y="1622650"/>
                  <a:pt x="1241940" y="1621101"/>
                </a:cubicBezTo>
                <a:cubicBezTo>
                  <a:pt x="1238717" y="1619552"/>
                  <a:pt x="1236038" y="1617229"/>
                  <a:pt x="1233903" y="1614132"/>
                </a:cubicBezTo>
                <a:cubicBezTo>
                  <a:pt x="1231769" y="1611034"/>
                  <a:pt x="1230157" y="1607183"/>
                  <a:pt x="1229069" y="1602579"/>
                </a:cubicBezTo>
                <a:cubicBezTo>
                  <a:pt x="1227981" y="1597975"/>
                  <a:pt x="1227436" y="1592659"/>
                  <a:pt x="1227436" y="1586631"/>
                </a:cubicBezTo>
                <a:cubicBezTo>
                  <a:pt x="1227436" y="1574409"/>
                  <a:pt x="1229613" y="1565137"/>
                  <a:pt x="1233966" y="1558817"/>
                </a:cubicBezTo>
                <a:cubicBezTo>
                  <a:pt x="1238319" y="1552496"/>
                  <a:pt x="1244598" y="1549336"/>
                  <a:pt x="1252802" y="1549336"/>
                </a:cubicBezTo>
                <a:cubicBezTo>
                  <a:pt x="1256988" y="1549336"/>
                  <a:pt x="1260588" y="1549922"/>
                  <a:pt x="1263602" y="1551094"/>
                </a:cubicBezTo>
                <a:cubicBezTo>
                  <a:pt x="1266615" y="1552266"/>
                  <a:pt x="1269211" y="1553564"/>
                  <a:pt x="1271387" y="1554987"/>
                </a:cubicBezTo>
                <a:cubicBezTo>
                  <a:pt x="1273564" y="1556410"/>
                  <a:pt x="1275447" y="1557707"/>
                  <a:pt x="1277038" y="1558879"/>
                </a:cubicBezTo>
                <a:cubicBezTo>
                  <a:pt x="1278629" y="1560051"/>
                  <a:pt x="1280135" y="1560637"/>
                  <a:pt x="1281559" y="1560637"/>
                </a:cubicBezTo>
                <a:cubicBezTo>
                  <a:pt x="1282898" y="1560637"/>
                  <a:pt x="1283986" y="1559654"/>
                  <a:pt x="1284823" y="1557687"/>
                </a:cubicBezTo>
                <a:cubicBezTo>
                  <a:pt x="1285661" y="1555719"/>
                  <a:pt x="1286079" y="1552308"/>
                  <a:pt x="1286079" y="1547452"/>
                </a:cubicBezTo>
                <a:cubicBezTo>
                  <a:pt x="1286079" y="1545359"/>
                  <a:pt x="1286017" y="1543580"/>
                  <a:pt x="1285891" y="1542115"/>
                </a:cubicBezTo>
                <a:cubicBezTo>
                  <a:pt x="1285765" y="1540650"/>
                  <a:pt x="1285598" y="1539416"/>
                  <a:pt x="1285389" y="1538411"/>
                </a:cubicBezTo>
                <a:cubicBezTo>
                  <a:pt x="1285179" y="1537406"/>
                  <a:pt x="1284886" y="1536590"/>
                  <a:pt x="1284510" y="1535962"/>
                </a:cubicBezTo>
                <a:cubicBezTo>
                  <a:pt x="1284133" y="1535334"/>
                  <a:pt x="1283484" y="1534560"/>
                  <a:pt x="1282563" y="1533639"/>
                </a:cubicBezTo>
                <a:cubicBezTo>
                  <a:pt x="1281642" y="1532718"/>
                  <a:pt x="1280073" y="1531630"/>
                  <a:pt x="1277854" y="1530374"/>
                </a:cubicBezTo>
                <a:cubicBezTo>
                  <a:pt x="1275636" y="1529118"/>
                  <a:pt x="1273124" y="1527988"/>
                  <a:pt x="1270320" y="1526984"/>
                </a:cubicBezTo>
                <a:cubicBezTo>
                  <a:pt x="1267515" y="1525979"/>
                  <a:pt x="1264501" y="1525184"/>
                  <a:pt x="1261278" y="1524598"/>
                </a:cubicBezTo>
                <a:cubicBezTo>
                  <a:pt x="1258055" y="1524012"/>
                  <a:pt x="1254770" y="1523719"/>
                  <a:pt x="1251421" y="1523719"/>
                </a:cubicBezTo>
                <a:close/>
                <a:moveTo>
                  <a:pt x="1419229" y="1523593"/>
                </a:moveTo>
                <a:cubicBezTo>
                  <a:pt x="1414290" y="1523593"/>
                  <a:pt x="1409497" y="1523991"/>
                  <a:pt x="1404851" y="1524786"/>
                </a:cubicBezTo>
                <a:cubicBezTo>
                  <a:pt x="1400205" y="1525581"/>
                  <a:pt x="1395914" y="1526607"/>
                  <a:pt x="1391980" y="1527863"/>
                </a:cubicBezTo>
                <a:cubicBezTo>
                  <a:pt x="1388045" y="1529118"/>
                  <a:pt x="1384613" y="1530479"/>
                  <a:pt x="1381683" y="1531944"/>
                </a:cubicBezTo>
                <a:cubicBezTo>
                  <a:pt x="1378753" y="1533409"/>
                  <a:pt x="1376702" y="1534748"/>
                  <a:pt x="1375530" y="1535962"/>
                </a:cubicBezTo>
                <a:cubicBezTo>
                  <a:pt x="1374358" y="1537176"/>
                  <a:pt x="1373562" y="1538537"/>
                  <a:pt x="1373144" y="1540043"/>
                </a:cubicBezTo>
                <a:cubicBezTo>
                  <a:pt x="1372725" y="1541550"/>
                  <a:pt x="1372516" y="1543601"/>
                  <a:pt x="1372516" y="1546197"/>
                </a:cubicBezTo>
                <a:cubicBezTo>
                  <a:pt x="1372516" y="1548122"/>
                  <a:pt x="1372641" y="1549880"/>
                  <a:pt x="1372893" y="1551471"/>
                </a:cubicBezTo>
                <a:cubicBezTo>
                  <a:pt x="1373144" y="1553061"/>
                  <a:pt x="1373499" y="1554401"/>
                  <a:pt x="1373960" y="1555489"/>
                </a:cubicBezTo>
                <a:cubicBezTo>
                  <a:pt x="1374420" y="1556577"/>
                  <a:pt x="1375006" y="1557414"/>
                  <a:pt x="1375718" y="1558000"/>
                </a:cubicBezTo>
                <a:cubicBezTo>
                  <a:pt x="1376430" y="1558586"/>
                  <a:pt x="1377246" y="1558879"/>
                  <a:pt x="1378167" y="1558879"/>
                </a:cubicBezTo>
                <a:cubicBezTo>
                  <a:pt x="1379506" y="1558879"/>
                  <a:pt x="1381243" y="1558293"/>
                  <a:pt x="1383378" y="1557121"/>
                </a:cubicBezTo>
                <a:cubicBezTo>
                  <a:pt x="1385513" y="1555949"/>
                  <a:pt x="1388171" y="1554652"/>
                  <a:pt x="1391352" y="1553229"/>
                </a:cubicBezTo>
                <a:cubicBezTo>
                  <a:pt x="1394533" y="1551805"/>
                  <a:pt x="1398196" y="1550508"/>
                  <a:pt x="1402340" y="1549336"/>
                </a:cubicBezTo>
                <a:cubicBezTo>
                  <a:pt x="1406483" y="1548164"/>
                  <a:pt x="1411193" y="1547578"/>
                  <a:pt x="1416467" y="1547578"/>
                </a:cubicBezTo>
                <a:cubicBezTo>
                  <a:pt x="1420485" y="1547578"/>
                  <a:pt x="1423855" y="1547996"/>
                  <a:pt x="1426575" y="1548834"/>
                </a:cubicBezTo>
                <a:cubicBezTo>
                  <a:pt x="1429296" y="1549671"/>
                  <a:pt x="1431473" y="1550968"/>
                  <a:pt x="1433105" y="1552726"/>
                </a:cubicBezTo>
                <a:cubicBezTo>
                  <a:pt x="1434738" y="1554484"/>
                  <a:pt x="1435910" y="1556682"/>
                  <a:pt x="1436621" y="1559319"/>
                </a:cubicBezTo>
                <a:cubicBezTo>
                  <a:pt x="1437333" y="1561956"/>
                  <a:pt x="1437689" y="1565033"/>
                  <a:pt x="1437689" y="1568549"/>
                </a:cubicBezTo>
                <a:lnTo>
                  <a:pt x="1437689" y="1575330"/>
                </a:lnTo>
                <a:lnTo>
                  <a:pt x="1426764" y="1575330"/>
                </a:lnTo>
                <a:cubicBezTo>
                  <a:pt x="1416801" y="1575330"/>
                  <a:pt x="1408053" y="1576083"/>
                  <a:pt x="1400519" y="1577590"/>
                </a:cubicBezTo>
                <a:cubicBezTo>
                  <a:pt x="1392984" y="1579097"/>
                  <a:pt x="1386685" y="1581420"/>
                  <a:pt x="1381620" y="1584559"/>
                </a:cubicBezTo>
                <a:cubicBezTo>
                  <a:pt x="1376555" y="1587699"/>
                  <a:pt x="1372746" y="1591675"/>
                  <a:pt x="1370193" y="1596489"/>
                </a:cubicBezTo>
                <a:cubicBezTo>
                  <a:pt x="1367639" y="1601302"/>
                  <a:pt x="1366363" y="1606974"/>
                  <a:pt x="1366363" y="1613504"/>
                </a:cubicBezTo>
                <a:cubicBezTo>
                  <a:pt x="1366363" y="1619532"/>
                  <a:pt x="1367367" y="1624806"/>
                  <a:pt x="1369377" y="1629326"/>
                </a:cubicBezTo>
                <a:cubicBezTo>
                  <a:pt x="1371386" y="1633847"/>
                  <a:pt x="1374211" y="1637635"/>
                  <a:pt x="1377853" y="1640691"/>
                </a:cubicBezTo>
                <a:cubicBezTo>
                  <a:pt x="1381494" y="1643746"/>
                  <a:pt x="1385806" y="1646049"/>
                  <a:pt x="1390787" y="1647597"/>
                </a:cubicBezTo>
                <a:cubicBezTo>
                  <a:pt x="1395768" y="1649146"/>
                  <a:pt x="1401230" y="1649920"/>
                  <a:pt x="1407174" y="1649920"/>
                </a:cubicBezTo>
                <a:cubicBezTo>
                  <a:pt x="1414374" y="1649920"/>
                  <a:pt x="1420925" y="1648539"/>
                  <a:pt x="1426827" y="1645776"/>
                </a:cubicBezTo>
                <a:cubicBezTo>
                  <a:pt x="1432729" y="1643014"/>
                  <a:pt x="1437982" y="1639163"/>
                  <a:pt x="1442586" y="1634224"/>
                </a:cubicBezTo>
                <a:lnTo>
                  <a:pt x="1442586" y="1643139"/>
                </a:lnTo>
                <a:cubicBezTo>
                  <a:pt x="1442586" y="1644311"/>
                  <a:pt x="1442942" y="1645232"/>
                  <a:pt x="1443653" y="1645902"/>
                </a:cubicBezTo>
                <a:cubicBezTo>
                  <a:pt x="1444365" y="1646572"/>
                  <a:pt x="1445579" y="1647053"/>
                  <a:pt x="1447295" y="1647346"/>
                </a:cubicBezTo>
                <a:cubicBezTo>
                  <a:pt x="1449011" y="1647639"/>
                  <a:pt x="1451753" y="1647786"/>
                  <a:pt x="1455520" y="1647786"/>
                </a:cubicBezTo>
                <a:cubicBezTo>
                  <a:pt x="1459036" y="1647786"/>
                  <a:pt x="1461694" y="1647639"/>
                  <a:pt x="1463494" y="1647346"/>
                </a:cubicBezTo>
                <a:cubicBezTo>
                  <a:pt x="1465294" y="1647053"/>
                  <a:pt x="1466612" y="1646572"/>
                  <a:pt x="1467450" y="1645902"/>
                </a:cubicBezTo>
                <a:cubicBezTo>
                  <a:pt x="1468287" y="1645232"/>
                  <a:pt x="1468705" y="1644311"/>
                  <a:pt x="1468705" y="1643139"/>
                </a:cubicBezTo>
                <a:lnTo>
                  <a:pt x="1468705" y="1567795"/>
                </a:lnTo>
                <a:cubicBezTo>
                  <a:pt x="1468705" y="1560093"/>
                  <a:pt x="1467785" y="1553438"/>
                  <a:pt x="1465943" y="1547829"/>
                </a:cubicBezTo>
                <a:cubicBezTo>
                  <a:pt x="1464101" y="1542220"/>
                  <a:pt x="1461171" y="1537637"/>
                  <a:pt x="1457153" y="1534079"/>
                </a:cubicBezTo>
                <a:cubicBezTo>
                  <a:pt x="1453134" y="1530521"/>
                  <a:pt x="1448007" y="1527884"/>
                  <a:pt x="1441770" y="1526168"/>
                </a:cubicBezTo>
                <a:cubicBezTo>
                  <a:pt x="1435533" y="1524451"/>
                  <a:pt x="1428019" y="1523593"/>
                  <a:pt x="1419229" y="1523593"/>
                </a:cubicBezTo>
                <a:close/>
                <a:moveTo>
                  <a:pt x="1119075" y="1523593"/>
                </a:moveTo>
                <a:cubicBezTo>
                  <a:pt x="1110202" y="1523593"/>
                  <a:pt x="1102228" y="1525058"/>
                  <a:pt x="1095154" y="1527988"/>
                </a:cubicBezTo>
                <a:cubicBezTo>
                  <a:pt x="1088080" y="1530918"/>
                  <a:pt x="1082073" y="1535167"/>
                  <a:pt x="1077134" y="1540734"/>
                </a:cubicBezTo>
                <a:cubicBezTo>
                  <a:pt x="1072195" y="1546301"/>
                  <a:pt x="1068427" y="1553082"/>
                  <a:pt x="1065832" y="1561077"/>
                </a:cubicBezTo>
                <a:cubicBezTo>
                  <a:pt x="1063237" y="1569072"/>
                  <a:pt x="1061939" y="1578050"/>
                  <a:pt x="1061939" y="1588013"/>
                </a:cubicBezTo>
                <a:cubicBezTo>
                  <a:pt x="1061939" y="1598477"/>
                  <a:pt x="1063174" y="1607602"/>
                  <a:pt x="1065644" y="1615388"/>
                </a:cubicBezTo>
                <a:cubicBezTo>
                  <a:pt x="1068113" y="1623173"/>
                  <a:pt x="1071860" y="1629619"/>
                  <a:pt x="1076883" y="1634726"/>
                </a:cubicBezTo>
                <a:cubicBezTo>
                  <a:pt x="1081906" y="1639833"/>
                  <a:pt x="1088163" y="1643642"/>
                  <a:pt x="1095656" y="1646153"/>
                </a:cubicBezTo>
                <a:cubicBezTo>
                  <a:pt x="1103149" y="1648665"/>
                  <a:pt x="1111876" y="1649920"/>
                  <a:pt x="1121838" y="1649920"/>
                </a:cubicBezTo>
                <a:cubicBezTo>
                  <a:pt x="1127363" y="1649920"/>
                  <a:pt x="1132554" y="1649565"/>
                  <a:pt x="1137409" y="1648853"/>
                </a:cubicBezTo>
                <a:cubicBezTo>
                  <a:pt x="1142265" y="1648141"/>
                  <a:pt x="1146576" y="1647304"/>
                  <a:pt x="1150343" y="1646342"/>
                </a:cubicBezTo>
                <a:cubicBezTo>
                  <a:pt x="1154111" y="1645379"/>
                  <a:pt x="1157208" y="1644395"/>
                  <a:pt x="1159636" y="1643391"/>
                </a:cubicBezTo>
                <a:cubicBezTo>
                  <a:pt x="1162064" y="1642386"/>
                  <a:pt x="1163550" y="1641591"/>
                  <a:pt x="1164094" y="1641005"/>
                </a:cubicBezTo>
                <a:cubicBezTo>
                  <a:pt x="1164638" y="1640419"/>
                  <a:pt x="1165077" y="1639812"/>
                  <a:pt x="1165412" y="1639184"/>
                </a:cubicBezTo>
                <a:cubicBezTo>
                  <a:pt x="1165747" y="1638556"/>
                  <a:pt x="1165998" y="1637782"/>
                  <a:pt x="1166166" y="1636861"/>
                </a:cubicBezTo>
                <a:cubicBezTo>
                  <a:pt x="1166333" y="1635940"/>
                  <a:pt x="1166459" y="1634831"/>
                  <a:pt x="1166542" y="1633533"/>
                </a:cubicBezTo>
                <a:cubicBezTo>
                  <a:pt x="1166626" y="1632235"/>
                  <a:pt x="1166668" y="1630666"/>
                  <a:pt x="1166668" y="1628824"/>
                </a:cubicBezTo>
                <a:cubicBezTo>
                  <a:pt x="1166668" y="1626731"/>
                  <a:pt x="1166605" y="1624994"/>
                  <a:pt x="1166480" y="1623613"/>
                </a:cubicBezTo>
                <a:cubicBezTo>
                  <a:pt x="1166354" y="1622231"/>
                  <a:pt x="1166124" y="1621164"/>
                  <a:pt x="1165789" y="1620411"/>
                </a:cubicBezTo>
                <a:cubicBezTo>
                  <a:pt x="1165454" y="1619657"/>
                  <a:pt x="1165035" y="1619134"/>
                  <a:pt x="1164533" y="1618841"/>
                </a:cubicBezTo>
                <a:cubicBezTo>
                  <a:pt x="1164031" y="1618548"/>
                  <a:pt x="1163403" y="1618401"/>
                  <a:pt x="1162650" y="1618401"/>
                </a:cubicBezTo>
                <a:cubicBezTo>
                  <a:pt x="1161394" y="1618401"/>
                  <a:pt x="1159761" y="1618799"/>
                  <a:pt x="1157752" y="1619594"/>
                </a:cubicBezTo>
                <a:cubicBezTo>
                  <a:pt x="1155743" y="1620390"/>
                  <a:pt x="1153211" y="1621269"/>
                  <a:pt x="1150155" y="1622231"/>
                </a:cubicBezTo>
                <a:cubicBezTo>
                  <a:pt x="1147099" y="1623194"/>
                  <a:pt x="1143479" y="1624073"/>
                  <a:pt x="1139293" y="1624868"/>
                </a:cubicBezTo>
                <a:cubicBezTo>
                  <a:pt x="1135107" y="1625664"/>
                  <a:pt x="1130252" y="1626061"/>
                  <a:pt x="1124726" y="1626061"/>
                </a:cubicBezTo>
                <a:cubicBezTo>
                  <a:pt x="1119285" y="1626061"/>
                  <a:pt x="1114618" y="1625350"/>
                  <a:pt x="1110725" y="1623927"/>
                </a:cubicBezTo>
                <a:cubicBezTo>
                  <a:pt x="1106832" y="1622503"/>
                  <a:pt x="1103651" y="1620432"/>
                  <a:pt x="1101181" y="1617711"/>
                </a:cubicBezTo>
                <a:cubicBezTo>
                  <a:pt x="1098712" y="1614990"/>
                  <a:pt x="1096912" y="1611683"/>
                  <a:pt x="1095782" y="1607790"/>
                </a:cubicBezTo>
                <a:cubicBezTo>
                  <a:pt x="1094651" y="1603898"/>
                  <a:pt x="1094086" y="1599565"/>
                  <a:pt x="1094086" y="1594794"/>
                </a:cubicBezTo>
                <a:lnTo>
                  <a:pt x="1162273" y="1594794"/>
                </a:lnTo>
                <a:cubicBezTo>
                  <a:pt x="1165287" y="1594794"/>
                  <a:pt x="1167652" y="1593873"/>
                  <a:pt x="1169368" y="1592031"/>
                </a:cubicBezTo>
                <a:cubicBezTo>
                  <a:pt x="1171084" y="1590189"/>
                  <a:pt x="1171942" y="1587343"/>
                  <a:pt x="1171942" y="1583492"/>
                </a:cubicBezTo>
                <a:lnTo>
                  <a:pt x="1171942" y="1578469"/>
                </a:lnTo>
                <a:cubicBezTo>
                  <a:pt x="1171942" y="1570600"/>
                  <a:pt x="1170937" y="1563316"/>
                  <a:pt x="1168928" y="1556619"/>
                </a:cubicBezTo>
                <a:cubicBezTo>
                  <a:pt x="1166919" y="1549922"/>
                  <a:pt x="1163780" y="1544125"/>
                  <a:pt x="1159510" y="1539227"/>
                </a:cubicBezTo>
                <a:cubicBezTo>
                  <a:pt x="1155241" y="1534330"/>
                  <a:pt x="1149778" y="1530500"/>
                  <a:pt x="1143123" y="1527737"/>
                </a:cubicBezTo>
                <a:cubicBezTo>
                  <a:pt x="1136467" y="1524975"/>
                  <a:pt x="1128452" y="1523593"/>
                  <a:pt x="1119075" y="1523593"/>
                </a:cubicBezTo>
                <a:close/>
                <a:moveTo>
                  <a:pt x="1002301" y="1523593"/>
                </a:moveTo>
                <a:cubicBezTo>
                  <a:pt x="998367" y="1523593"/>
                  <a:pt x="994662" y="1524012"/>
                  <a:pt x="991188" y="1524849"/>
                </a:cubicBezTo>
                <a:cubicBezTo>
                  <a:pt x="987714" y="1525686"/>
                  <a:pt x="984344" y="1526963"/>
                  <a:pt x="981079" y="1528679"/>
                </a:cubicBezTo>
                <a:cubicBezTo>
                  <a:pt x="977814" y="1530395"/>
                  <a:pt x="974612" y="1532530"/>
                  <a:pt x="971473" y="1535083"/>
                </a:cubicBezTo>
                <a:cubicBezTo>
                  <a:pt x="968334" y="1537637"/>
                  <a:pt x="965131" y="1540588"/>
                  <a:pt x="961867" y="1543936"/>
                </a:cubicBezTo>
                <a:lnTo>
                  <a:pt x="961867" y="1530751"/>
                </a:lnTo>
                <a:cubicBezTo>
                  <a:pt x="961867" y="1529914"/>
                  <a:pt x="961657" y="1529181"/>
                  <a:pt x="961239" y="1528553"/>
                </a:cubicBezTo>
                <a:cubicBezTo>
                  <a:pt x="960820" y="1527926"/>
                  <a:pt x="960088" y="1527402"/>
                  <a:pt x="959041" y="1526984"/>
                </a:cubicBezTo>
                <a:cubicBezTo>
                  <a:pt x="957995" y="1526565"/>
                  <a:pt x="956613" y="1526251"/>
                  <a:pt x="954897" y="1526042"/>
                </a:cubicBezTo>
                <a:cubicBezTo>
                  <a:pt x="953181" y="1525833"/>
                  <a:pt x="951067" y="1525728"/>
                  <a:pt x="948556" y="1525728"/>
                </a:cubicBezTo>
                <a:cubicBezTo>
                  <a:pt x="945961" y="1525728"/>
                  <a:pt x="943805" y="1525833"/>
                  <a:pt x="942089" y="1526042"/>
                </a:cubicBezTo>
                <a:cubicBezTo>
                  <a:pt x="940372" y="1526251"/>
                  <a:pt x="938991" y="1526565"/>
                  <a:pt x="937945" y="1526984"/>
                </a:cubicBezTo>
                <a:cubicBezTo>
                  <a:pt x="936898" y="1527402"/>
                  <a:pt x="936166" y="1527926"/>
                  <a:pt x="935747" y="1528553"/>
                </a:cubicBezTo>
                <a:cubicBezTo>
                  <a:pt x="935329" y="1529181"/>
                  <a:pt x="935119" y="1529914"/>
                  <a:pt x="935119" y="1530751"/>
                </a:cubicBezTo>
                <a:lnTo>
                  <a:pt x="935119" y="1687216"/>
                </a:lnTo>
                <a:cubicBezTo>
                  <a:pt x="935119" y="1688053"/>
                  <a:pt x="935370" y="1688806"/>
                  <a:pt x="935873" y="1689476"/>
                </a:cubicBezTo>
                <a:cubicBezTo>
                  <a:pt x="936375" y="1690146"/>
                  <a:pt x="937233" y="1690711"/>
                  <a:pt x="938447" y="1691171"/>
                </a:cubicBezTo>
                <a:cubicBezTo>
                  <a:pt x="939661" y="1691632"/>
                  <a:pt x="941272" y="1691988"/>
                  <a:pt x="943282" y="1692239"/>
                </a:cubicBezTo>
                <a:cubicBezTo>
                  <a:pt x="945291" y="1692490"/>
                  <a:pt x="947844" y="1692615"/>
                  <a:pt x="950942" y="1692615"/>
                </a:cubicBezTo>
                <a:cubicBezTo>
                  <a:pt x="954039" y="1692615"/>
                  <a:pt x="956592" y="1692490"/>
                  <a:pt x="958602" y="1692239"/>
                </a:cubicBezTo>
                <a:cubicBezTo>
                  <a:pt x="960611" y="1691988"/>
                  <a:pt x="962222" y="1691632"/>
                  <a:pt x="963436" y="1691171"/>
                </a:cubicBezTo>
                <a:cubicBezTo>
                  <a:pt x="964650" y="1690711"/>
                  <a:pt x="965508" y="1690146"/>
                  <a:pt x="966010" y="1689476"/>
                </a:cubicBezTo>
                <a:cubicBezTo>
                  <a:pt x="966513" y="1688806"/>
                  <a:pt x="966764" y="1688053"/>
                  <a:pt x="966764" y="1687216"/>
                </a:cubicBezTo>
                <a:lnTo>
                  <a:pt x="966764" y="1634475"/>
                </a:lnTo>
                <a:cubicBezTo>
                  <a:pt x="969443" y="1637070"/>
                  <a:pt x="972038" y="1639330"/>
                  <a:pt x="974549" y="1641256"/>
                </a:cubicBezTo>
                <a:cubicBezTo>
                  <a:pt x="977061" y="1643181"/>
                  <a:pt x="979593" y="1644793"/>
                  <a:pt x="982147" y="1646090"/>
                </a:cubicBezTo>
                <a:cubicBezTo>
                  <a:pt x="984700" y="1647388"/>
                  <a:pt x="987337" y="1648351"/>
                  <a:pt x="990058" y="1648979"/>
                </a:cubicBezTo>
                <a:cubicBezTo>
                  <a:pt x="992779" y="1649606"/>
                  <a:pt x="995771" y="1649920"/>
                  <a:pt x="999036" y="1649920"/>
                </a:cubicBezTo>
                <a:cubicBezTo>
                  <a:pt x="1006906" y="1649920"/>
                  <a:pt x="1013896" y="1648414"/>
                  <a:pt x="1020007" y="1645400"/>
                </a:cubicBezTo>
                <a:cubicBezTo>
                  <a:pt x="1026118" y="1642386"/>
                  <a:pt x="1031225" y="1638075"/>
                  <a:pt x="1035327" y="1632466"/>
                </a:cubicBezTo>
                <a:cubicBezTo>
                  <a:pt x="1039429" y="1626857"/>
                  <a:pt x="1042548" y="1620055"/>
                  <a:pt x="1044682" y="1612060"/>
                </a:cubicBezTo>
                <a:cubicBezTo>
                  <a:pt x="1046817" y="1604065"/>
                  <a:pt x="1047885" y="1595087"/>
                  <a:pt x="1047885" y="1585124"/>
                </a:cubicBezTo>
                <a:cubicBezTo>
                  <a:pt x="1047885" y="1576669"/>
                  <a:pt x="1047047" y="1568716"/>
                  <a:pt x="1045373" y="1561265"/>
                </a:cubicBezTo>
                <a:cubicBezTo>
                  <a:pt x="1043699" y="1553815"/>
                  <a:pt x="1041041" y="1547285"/>
                  <a:pt x="1037399" y="1541676"/>
                </a:cubicBezTo>
                <a:cubicBezTo>
                  <a:pt x="1033757" y="1536067"/>
                  <a:pt x="1029048" y="1531651"/>
                  <a:pt x="1023272" y="1528428"/>
                </a:cubicBezTo>
                <a:cubicBezTo>
                  <a:pt x="1017496" y="1525205"/>
                  <a:pt x="1010505" y="1523593"/>
                  <a:pt x="1002301" y="1523593"/>
                </a:cubicBezTo>
                <a:close/>
                <a:moveTo>
                  <a:pt x="860645" y="1481652"/>
                </a:moveTo>
                <a:cubicBezTo>
                  <a:pt x="853194" y="1481652"/>
                  <a:pt x="846141" y="1482614"/>
                  <a:pt x="839486" y="1484540"/>
                </a:cubicBezTo>
                <a:cubicBezTo>
                  <a:pt x="832830" y="1486465"/>
                  <a:pt x="827054" y="1489374"/>
                  <a:pt x="822156" y="1493267"/>
                </a:cubicBezTo>
                <a:cubicBezTo>
                  <a:pt x="817259" y="1497160"/>
                  <a:pt x="813366" y="1502057"/>
                  <a:pt x="810478" y="1507959"/>
                </a:cubicBezTo>
                <a:cubicBezTo>
                  <a:pt x="807590" y="1513861"/>
                  <a:pt x="806146" y="1520705"/>
                  <a:pt x="806146" y="1528491"/>
                </a:cubicBezTo>
                <a:cubicBezTo>
                  <a:pt x="806146" y="1535272"/>
                  <a:pt x="807150" y="1541090"/>
                  <a:pt x="809160" y="1545945"/>
                </a:cubicBezTo>
                <a:cubicBezTo>
                  <a:pt x="811169" y="1550801"/>
                  <a:pt x="813785" y="1555008"/>
                  <a:pt x="817008" y="1558566"/>
                </a:cubicBezTo>
                <a:cubicBezTo>
                  <a:pt x="820231" y="1562123"/>
                  <a:pt x="823893" y="1565179"/>
                  <a:pt x="827996" y="1567732"/>
                </a:cubicBezTo>
                <a:cubicBezTo>
                  <a:pt x="832098" y="1570286"/>
                  <a:pt x="836325" y="1572567"/>
                  <a:pt x="840679" y="1574576"/>
                </a:cubicBezTo>
                <a:cubicBezTo>
                  <a:pt x="845032" y="1576585"/>
                  <a:pt x="849259" y="1578490"/>
                  <a:pt x="853361" y="1580290"/>
                </a:cubicBezTo>
                <a:cubicBezTo>
                  <a:pt x="857464" y="1582090"/>
                  <a:pt x="861126" y="1584015"/>
                  <a:pt x="864349" y="1586066"/>
                </a:cubicBezTo>
                <a:cubicBezTo>
                  <a:pt x="867572" y="1588117"/>
                  <a:pt x="870188" y="1590461"/>
                  <a:pt x="872198" y="1593098"/>
                </a:cubicBezTo>
                <a:cubicBezTo>
                  <a:pt x="874207" y="1595735"/>
                  <a:pt x="875211" y="1598896"/>
                  <a:pt x="875211" y="1602579"/>
                </a:cubicBezTo>
                <a:cubicBezTo>
                  <a:pt x="875211" y="1605760"/>
                  <a:pt x="874625" y="1608649"/>
                  <a:pt x="873453" y="1611244"/>
                </a:cubicBezTo>
                <a:cubicBezTo>
                  <a:pt x="872281" y="1613839"/>
                  <a:pt x="870586" y="1616016"/>
                  <a:pt x="868368" y="1617774"/>
                </a:cubicBezTo>
                <a:cubicBezTo>
                  <a:pt x="866149" y="1619532"/>
                  <a:pt x="863449" y="1620892"/>
                  <a:pt x="860268" y="1621855"/>
                </a:cubicBezTo>
                <a:cubicBezTo>
                  <a:pt x="857087" y="1622817"/>
                  <a:pt x="853487" y="1623299"/>
                  <a:pt x="849469" y="1623299"/>
                </a:cubicBezTo>
                <a:cubicBezTo>
                  <a:pt x="843357" y="1623299"/>
                  <a:pt x="837979" y="1622608"/>
                  <a:pt x="833333" y="1621227"/>
                </a:cubicBezTo>
                <a:cubicBezTo>
                  <a:pt x="828686" y="1619846"/>
                  <a:pt x="824689" y="1618318"/>
                  <a:pt x="821340" y="1616643"/>
                </a:cubicBezTo>
                <a:cubicBezTo>
                  <a:pt x="817992" y="1614969"/>
                  <a:pt x="815250" y="1613441"/>
                  <a:pt x="813115" y="1612060"/>
                </a:cubicBezTo>
                <a:cubicBezTo>
                  <a:pt x="810980" y="1610679"/>
                  <a:pt x="809327" y="1609988"/>
                  <a:pt x="808155" y="1609988"/>
                </a:cubicBezTo>
                <a:cubicBezTo>
                  <a:pt x="807318" y="1609988"/>
                  <a:pt x="806585" y="1610218"/>
                  <a:pt x="805957" y="1610679"/>
                </a:cubicBezTo>
                <a:cubicBezTo>
                  <a:pt x="805330" y="1611139"/>
                  <a:pt x="804827" y="1611913"/>
                  <a:pt x="804451" y="1613002"/>
                </a:cubicBezTo>
                <a:cubicBezTo>
                  <a:pt x="804074" y="1614090"/>
                  <a:pt x="803802" y="1615513"/>
                  <a:pt x="803634" y="1617271"/>
                </a:cubicBezTo>
                <a:cubicBezTo>
                  <a:pt x="803467" y="1619029"/>
                  <a:pt x="803383" y="1621206"/>
                  <a:pt x="803383" y="1623801"/>
                </a:cubicBezTo>
                <a:cubicBezTo>
                  <a:pt x="803383" y="1627652"/>
                  <a:pt x="803613" y="1630603"/>
                  <a:pt x="804074" y="1632654"/>
                </a:cubicBezTo>
                <a:cubicBezTo>
                  <a:pt x="804534" y="1634705"/>
                  <a:pt x="805309" y="1636275"/>
                  <a:pt x="806397" y="1637363"/>
                </a:cubicBezTo>
                <a:cubicBezTo>
                  <a:pt x="807485" y="1638451"/>
                  <a:pt x="809264" y="1639707"/>
                  <a:pt x="811734" y="1641130"/>
                </a:cubicBezTo>
                <a:cubicBezTo>
                  <a:pt x="814203" y="1642553"/>
                  <a:pt x="817280" y="1643914"/>
                  <a:pt x="820963" y="1645211"/>
                </a:cubicBezTo>
                <a:cubicBezTo>
                  <a:pt x="824647" y="1646509"/>
                  <a:pt x="828896" y="1647618"/>
                  <a:pt x="833709" y="1648539"/>
                </a:cubicBezTo>
                <a:cubicBezTo>
                  <a:pt x="838523" y="1649460"/>
                  <a:pt x="843734" y="1649920"/>
                  <a:pt x="849343" y="1649920"/>
                </a:cubicBezTo>
                <a:cubicBezTo>
                  <a:pt x="857631" y="1649920"/>
                  <a:pt x="865417" y="1648832"/>
                  <a:pt x="872700" y="1646655"/>
                </a:cubicBezTo>
                <a:cubicBezTo>
                  <a:pt x="879983" y="1644479"/>
                  <a:pt x="886345" y="1641235"/>
                  <a:pt x="891787" y="1636924"/>
                </a:cubicBezTo>
                <a:cubicBezTo>
                  <a:pt x="897229" y="1632612"/>
                  <a:pt x="901540" y="1627233"/>
                  <a:pt x="904721" y="1620787"/>
                </a:cubicBezTo>
                <a:cubicBezTo>
                  <a:pt x="907902" y="1614341"/>
                  <a:pt x="909493" y="1606849"/>
                  <a:pt x="909493" y="1598310"/>
                </a:cubicBezTo>
                <a:cubicBezTo>
                  <a:pt x="909493" y="1591780"/>
                  <a:pt x="908488" y="1586108"/>
                  <a:pt x="906479" y="1581294"/>
                </a:cubicBezTo>
                <a:cubicBezTo>
                  <a:pt x="904470" y="1576481"/>
                  <a:pt x="901833" y="1572295"/>
                  <a:pt x="898568" y="1568737"/>
                </a:cubicBezTo>
                <a:cubicBezTo>
                  <a:pt x="895303" y="1565179"/>
                  <a:pt x="891578" y="1562123"/>
                  <a:pt x="887392" y="1559570"/>
                </a:cubicBezTo>
                <a:cubicBezTo>
                  <a:pt x="883206" y="1557017"/>
                  <a:pt x="878937" y="1554736"/>
                  <a:pt x="874583" y="1552726"/>
                </a:cubicBezTo>
                <a:cubicBezTo>
                  <a:pt x="870230" y="1550717"/>
                  <a:pt x="865961" y="1548813"/>
                  <a:pt x="861775" y="1547013"/>
                </a:cubicBezTo>
                <a:cubicBezTo>
                  <a:pt x="857589" y="1545213"/>
                  <a:pt x="853843" y="1543287"/>
                  <a:pt x="850536" y="1541236"/>
                </a:cubicBezTo>
                <a:cubicBezTo>
                  <a:pt x="847229" y="1539185"/>
                  <a:pt x="844592" y="1536841"/>
                  <a:pt x="842625" y="1534204"/>
                </a:cubicBezTo>
                <a:cubicBezTo>
                  <a:pt x="840658" y="1531567"/>
                  <a:pt x="839674" y="1528449"/>
                  <a:pt x="839674" y="1524849"/>
                </a:cubicBezTo>
                <a:cubicBezTo>
                  <a:pt x="839674" y="1522421"/>
                  <a:pt x="840113" y="1520119"/>
                  <a:pt x="840993" y="1517942"/>
                </a:cubicBezTo>
                <a:cubicBezTo>
                  <a:pt x="841871" y="1515766"/>
                  <a:pt x="843211" y="1513903"/>
                  <a:pt x="845011" y="1512354"/>
                </a:cubicBezTo>
                <a:cubicBezTo>
                  <a:pt x="846811" y="1510806"/>
                  <a:pt x="849050" y="1509592"/>
                  <a:pt x="851729" y="1508713"/>
                </a:cubicBezTo>
                <a:cubicBezTo>
                  <a:pt x="854408" y="1507834"/>
                  <a:pt x="857547" y="1507394"/>
                  <a:pt x="861147" y="1507394"/>
                </a:cubicBezTo>
                <a:cubicBezTo>
                  <a:pt x="865751" y="1507394"/>
                  <a:pt x="869979" y="1507959"/>
                  <a:pt x="873830" y="1509089"/>
                </a:cubicBezTo>
                <a:cubicBezTo>
                  <a:pt x="877681" y="1510220"/>
                  <a:pt x="881071" y="1511475"/>
                  <a:pt x="884001" y="1512857"/>
                </a:cubicBezTo>
                <a:cubicBezTo>
                  <a:pt x="886932" y="1514238"/>
                  <a:pt x="889401" y="1515515"/>
                  <a:pt x="891410" y="1516687"/>
                </a:cubicBezTo>
                <a:cubicBezTo>
                  <a:pt x="893419" y="1517859"/>
                  <a:pt x="894885" y="1518445"/>
                  <a:pt x="895805" y="1518445"/>
                </a:cubicBezTo>
                <a:cubicBezTo>
                  <a:pt x="896726" y="1518445"/>
                  <a:pt x="897459" y="1518194"/>
                  <a:pt x="898003" y="1517691"/>
                </a:cubicBezTo>
                <a:cubicBezTo>
                  <a:pt x="898547" y="1517189"/>
                  <a:pt x="898966" y="1516394"/>
                  <a:pt x="899259" y="1515305"/>
                </a:cubicBezTo>
                <a:cubicBezTo>
                  <a:pt x="899552" y="1514217"/>
                  <a:pt x="899761" y="1512836"/>
                  <a:pt x="899887" y="1511161"/>
                </a:cubicBezTo>
                <a:cubicBezTo>
                  <a:pt x="900012" y="1509487"/>
                  <a:pt x="900075" y="1507436"/>
                  <a:pt x="900075" y="1505008"/>
                </a:cubicBezTo>
                <a:cubicBezTo>
                  <a:pt x="900075" y="1502832"/>
                  <a:pt x="900033" y="1501011"/>
                  <a:pt x="899949" y="1499546"/>
                </a:cubicBezTo>
                <a:cubicBezTo>
                  <a:pt x="899866" y="1498081"/>
                  <a:pt x="899719" y="1496867"/>
                  <a:pt x="899510" y="1495904"/>
                </a:cubicBezTo>
                <a:cubicBezTo>
                  <a:pt x="899301" y="1494942"/>
                  <a:pt x="899049" y="1494167"/>
                  <a:pt x="898756" y="1493581"/>
                </a:cubicBezTo>
                <a:cubicBezTo>
                  <a:pt x="898463" y="1492995"/>
                  <a:pt x="897898" y="1492284"/>
                  <a:pt x="897061" y="1491446"/>
                </a:cubicBezTo>
                <a:cubicBezTo>
                  <a:pt x="896224" y="1490609"/>
                  <a:pt x="894508" y="1489563"/>
                  <a:pt x="891913" y="1488307"/>
                </a:cubicBezTo>
                <a:cubicBezTo>
                  <a:pt x="889317" y="1487051"/>
                  <a:pt x="886345" y="1485921"/>
                  <a:pt x="882997" y="1484917"/>
                </a:cubicBezTo>
                <a:cubicBezTo>
                  <a:pt x="879648" y="1483912"/>
                  <a:pt x="876049" y="1483117"/>
                  <a:pt x="872198" y="1482531"/>
                </a:cubicBezTo>
                <a:cubicBezTo>
                  <a:pt x="868347" y="1481945"/>
                  <a:pt x="864496" y="1481652"/>
                  <a:pt x="860645" y="1481652"/>
                </a:cubicBezTo>
                <a:close/>
                <a:moveTo>
                  <a:pt x="1322542" y="1476503"/>
                </a:moveTo>
                <a:cubicBezTo>
                  <a:pt x="1315426" y="1476503"/>
                  <a:pt x="1310592" y="1477738"/>
                  <a:pt x="1308038" y="1480208"/>
                </a:cubicBezTo>
                <a:cubicBezTo>
                  <a:pt x="1305485" y="1482677"/>
                  <a:pt x="1304208" y="1487093"/>
                  <a:pt x="1304208" y="1493456"/>
                </a:cubicBezTo>
                <a:cubicBezTo>
                  <a:pt x="1304208" y="1499567"/>
                  <a:pt x="1305443" y="1503794"/>
                  <a:pt x="1307913" y="1506138"/>
                </a:cubicBezTo>
                <a:cubicBezTo>
                  <a:pt x="1310382" y="1508483"/>
                  <a:pt x="1315175" y="1509655"/>
                  <a:pt x="1322291" y="1509655"/>
                </a:cubicBezTo>
                <a:cubicBezTo>
                  <a:pt x="1329323" y="1509655"/>
                  <a:pt x="1334137" y="1508441"/>
                  <a:pt x="1336732" y="1506013"/>
                </a:cubicBezTo>
                <a:cubicBezTo>
                  <a:pt x="1339327" y="1503585"/>
                  <a:pt x="1340625" y="1499190"/>
                  <a:pt x="1340625" y="1492828"/>
                </a:cubicBezTo>
                <a:cubicBezTo>
                  <a:pt x="1340625" y="1486716"/>
                  <a:pt x="1339369" y="1482468"/>
                  <a:pt x="1336857" y="1480082"/>
                </a:cubicBezTo>
                <a:cubicBezTo>
                  <a:pt x="1334346" y="1477696"/>
                  <a:pt x="1329574" y="1476503"/>
                  <a:pt x="1322542" y="1476503"/>
                </a:cubicBezTo>
                <a:close/>
                <a:moveTo>
                  <a:pt x="1512917" y="1472234"/>
                </a:moveTo>
                <a:cubicBezTo>
                  <a:pt x="1509819" y="1472234"/>
                  <a:pt x="1507266" y="1472359"/>
                  <a:pt x="1505257" y="1472610"/>
                </a:cubicBezTo>
                <a:cubicBezTo>
                  <a:pt x="1503247" y="1472861"/>
                  <a:pt x="1501636" y="1473217"/>
                  <a:pt x="1500422" y="1473678"/>
                </a:cubicBezTo>
                <a:cubicBezTo>
                  <a:pt x="1499208" y="1474138"/>
                  <a:pt x="1498350" y="1474703"/>
                  <a:pt x="1497848" y="1475373"/>
                </a:cubicBezTo>
                <a:cubicBezTo>
                  <a:pt x="1497345" y="1476043"/>
                  <a:pt x="1497094" y="1476796"/>
                  <a:pt x="1497094" y="1477633"/>
                </a:cubicBezTo>
                <a:lnTo>
                  <a:pt x="1497094" y="1642763"/>
                </a:lnTo>
                <a:cubicBezTo>
                  <a:pt x="1497094" y="1643600"/>
                  <a:pt x="1497345" y="1644332"/>
                  <a:pt x="1497848" y="1644960"/>
                </a:cubicBezTo>
                <a:cubicBezTo>
                  <a:pt x="1498350" y="1645588"/>
                  <a:pt x="1499208" y="1646111"/>
                  <a:pt x="1500422" y="1646530"/>
                </a:cubicBezTo>
                <a:cubicBezTo>
                  <a:pt x="1501636" y="1646949"/>
                  <a:pt x="1503247" y="1647262"/>
                  <a:pt x="1505257" y="1647472"/>
                </a:cubicBezTo>
                <a:cubicBezTo>
                  <a:pt x="1507266" y="1647681"/>
                  <a:pt x="1509819" y="1647786"/>
                  <a:pt x="1512917" y="1647786"/>
                </a:cubicBezTo>
                <a:cubicBezTo>
                  <a:pt x="1516014" y="1647786"/>
                  <a:pt x="1518567" y="1647681"/>
                  <a:pt x="1520577" y="1647472"/>
                </a:cubicBezTo>
                <a:cubicBezTo>
                  <a:pt x="1522586" y="1647262"/>
                  <a:pt x="1524197" y="1646949"/>
                  <a:pt x="1525411" y="1646530"/>
                </a:cubicBezTo>
                <a:cubicBezTo>
                  <a:pt x="1526625" y="1646111"/>
                  <a:pt x="1527483" y="1645588"/>
                  <a:pt x="1527985" y="1644960"/>
                </a:cubicBezTo>
                <a:cubicBezTo>
                  <a:pt x="1528488" y="1644332"/>
                  <a:pt x="1528739" y="1643600"/>
                  <a:pt x="1528739" y="1642763"/>
                </a:cubicBezTo>
                <a:lnTo>
                  <a:pt x="1528739" y="1477633"/>
                </a:lnTo>
                <a:cubicBezTo>
                  <a:pt x="1528739" y="1476796"/>
                  <a:pt x="1528488" y="1476043"/>
                  <a:pt x="1527985" y="1475373"/>
                </a:cubicBezTo>
                <a:cubicBezTo>
                  <a:pt x="1527483" y="1474703"/>
                  <a:pt x="1526625" y="1474138"/>
                  <a:pt x="1525411" y="1473678"/>
                </a:cubicBezTo>
                <a:cubicBezTo>
                  <a:pt x="1524197" y="1473217"/>
                  <a:pt x="1522586" y="1472861"/>
                  <a:pt x="1520577" y="1472610"/>
                </a:cubicBezTo>
                <a:cubicBezTo>
                  <a:pt x="1518567" y="1472359"/>
                  <a:pt x="1516014" y="1472234"/>
                  <a:pt x="1512917" y="1472234"/>
                </a:cubicBezTo>
                <a:close/>
                <a:moveTo>
                  <a:pt x="1530409" y="1290370"/>
                </a:moveTo>
                <a:lnTo>
                  <a:pt x="1542463" y="1290370"/>
                </a:lnTo>
                <a:lnTo>
                  <a:pt x="1542463" y="1309458"/>
                </a:lnTo>
                <a:cubicBezTo>
                  <a:pt x="1538613" y="1313811"/>
                  <a:pt x="1534825" y="1317117"/>
                  <a:pt x="1531099" y="1319378"/>
                </a:cubicBezTo>
                <a:cubicBezTo>
                  <a:pt x="1527374" y="1321638"/>
                  <a:pt x="1523293" y="1322768"/>
                  <a:pt x="1518856" y="1322768"/>
                </a:cubicBezTo>
                <a:cubicBezTo>
                  <a:pt x="1513582" y="1322768"/>
                  <a:pt x="1509459" y="1321429"/>
                  <a:pt x="1506487" y="1318750"/>
                </a:cubicBezTo>
                <a:cubicBezTo>
                  <a:pt x="1503515" y="1316071"/>
                  <a:pt x="1502029" y="1312388"/>
                  <a:pt x="1502029" y="1307699"/>
                </a:cubicBezTo>
                <a:cubicBezTo>
                  <a:pt x="1502029" y="1304937"/>
                  <a:pt x="1502552" y="1302488"/>
                  <a:pt x="1503599" y="1300353"/>
                </a:cubicBezTo>
                <a:cubicBezTo>
                  <a:pt x="1504645" y="1298219"/>
                  <a:pt x="1506298" y="1296398"/>
                  <a:pt x="1508559" y="1294891"/>
                </a:cubicBezTo>
                <a:cubicBezTo>
                  <a:pt x="1510819" y="1293384"/>
                  <a:pt x="1513749" y="1292254"/>
                  <a:pt x="1517349" y="1291500"/>
                </a:cubicBezTo>
                <a:cubicBezTo>
                  <a:pt x="1520949" y="1290747"/>
                  <a:pt x="1525302" y="1290370"/>
                  <a:pt x="1530409" y="1290370"/>
                </a:cubicBezTo>
                <a:close/>
                <a:moveTo>
                  <a:pt x="1641425" y="1218793"/>
                </a:moveTo>
                <a:cubicBezTo>
                  <a:pt x="1634393" y="1218793"/>
                  <a:pt x="1628051" y="1219672"/>
                  <a:pt x="1622401" y="1221430"/>
                </a:cubicBezTo>
                <a:cubicBezTo>
                  <a:pt x="1616750" y="1223188"/>
                  <a:pt x="1611957" y="1225658"/>
                  <a:pt x="1608022" y="1228839"/>
                </a:cubicBezTo>
                <a:cubicBezTo>
                  <a:pt x="1604088" y="1232020"/>
                  <a:pt x="1601074" y="1235850"/>
                  <a:pt x="1598981" y="1240329"/>
                </a:cubicBezTo>
                <a:cubicBezTo>
                  <a:pt x="1596888" y="1244808"/>
                  <a:pt x="1595842" y="1249726"/>
                  <a:pt x="1595842" y="1255084"/>
                </a:cubicBezTo>
                <a:cubicBezTo>
                  <a:pt x="1595842" y="1260358"/>
                  <a:pt x="1596616" y="1264879"/>
                  <a:pt x="1598165" y="1268646"/>
                </a:cubicBezTo>
                <a:cubicBezTo>
                  <a:pt x="1599713" y="1272413"/>
                  <a:pt x="1601765" y="1275636"/>
                  <a:pt x="1604318" y="1278315"/>
                </a:cubicBezTo>
                <a:cubicBezTo>
                  <a:pt x="1606871" y="1280994"/>
                  <a:pt x="1609759" y="1283254"/>
                  <a:pt x="1612983" y="1285096"/>
                </a:cubicBezTo>
                <a:cubicBezTo>
                  <a:pt x="1616206" y="1286938"/>
                  <a:pt x="1619512" y="1288570"/>
                  <a:pt x="1622903" y="1289994"/>
                </a:cubicBezTo>
                <a:cubicBezTo>
                  <a:pt x="1626293" y="1291417"/>
                  <a:pt x="1629600" y="1292714"/>
                  <a:pt x="1632823" y="1293886"/>
                </a:cubicBezTo>
                <a:cubicBezTo>
                  <a:pt x="1636046" y="1295058"/>
                  <a:pt x="1638934" y="1296314"/>
                  <a:pt x="1641488" y="1297654"/>
                </a:cubicBezTo>
                <a:cubicBezTo>
                  <a:pt x="1644041" y="1298993"/>
                  <a:pt x="1646092" y="1300563"/>
                  <a:pt x="1647641" y="1302363"/>
                </a:cubicBezTo>
                <a:cubicBezTo>
                  <a:pt x="1649190" y="1304162"/>
                  <a:pt x="1649964" y="1306318"/>
                  <a:pt x="1649964" y="1308830"/>
                </a:cubicBezTo>
                <a:cubicBezTo>
                  <a:pt x="1649964" y="1311006"/>
                  <a:pt x="1649545" y="1312932"/>
                  <a:pt x="1648708" y="1314606"/>
                </a:cubicBezTo>
                <a:cubicBezTo>
                  <a:pt x="1647871" y="1316280"/>
                  <a:pt x="1646636" y="1317662"/>
                  <a:pt x="1645004" y="1318750"/>
                </a:cubicBezTo>
                <a:cubicBezTo>
                  <a:pt x="1643371" y="1319838"/>
                  <a:pt x="1641446" y="1320675"/>
                  <a:pt x="1639227" y="1321261"/>
                </a:cubicBezTo>
                <a:cubicBezTo>
                  <a:pt x="1637009" y="1321847"/>
                  <a:pt x="1634477" y="1322140"/>
                  <a:pt x="1631630" y="1322140"/>
                </a:cubicBezTo>
                <a:cubicBezTo>
                  <a:pt x="1627109" y="1322140"/>
                  <a:pt x="1623070" y="1321596"/>
                  <a:pt x="1619512" y="1320508"/>
                </a:cubicBezTo>
                <a:cubicBezTo>
                  <a:pt x="1615955" y="1319420"/>
                  <a:pt x="1612836" y="1318248"/>
                  <a:pt x="1610157" y="1316992"/>
                </a:cubicBezTo>
                <a:cubicBezTo>
                  <a:pt x="1607478" y="1315736"/>
                  <a:pt x="1605239" y="1314585"/>
                  <a:pt x="1603439" y="1313539"/>
                </a:cubicBezTo>
                <a:cubicBezTo>
                  <a:pt x="1601639" y="1312492"/>
                  <a:pt x="1600279" y="1311969"/>
                  <a:pt x="1599358" y="1311969"/>
                </a:cubicBezTo>
                <a:cubicBezTo>
                  <a:pt x="1598604" y="1311969"/>
                  <a:pt x="1597976" y="1312115"/>
                  <a:pt x="1597474" y="1312408"/>
                </a:cubicBezTo>
                <a:cubicBezTo>
                  <a:pt x="1596972" y="1312701"/>
                  <a:pt x="1596553" y="1313288"/>
                  <a:pt x="1596218" y="1314167"/>
                </a:cubicBezTo>
                <a:cubicBezTo>
                  <a:pt x="1595883" y="1315046"/>
                  <a:pt x="1595632" y="1316218"/>
                  <a:pt x="1595465" y="1317683"/>
                </a:cubicBezTo>
                <a:cubicBezTo>
                  <a:pt x="1595298" y="1319148"/>
                  <a:pt x="1595214" y="1321094"/>
                  <a:pt x="1595214" y="1323522"/>
                </a:cubicBezTo>
                <a:cubicBezTo>
                  <a:pt x="1595214" y="1327205"/>
                  <a:pt x="1595465" y="1329989"/>
                  <a:pt x="1595967" y="1331872"/>
                </a:cubicBezTo>
                <a:cubicBezTo>
                  <a:pt x="1596469" y="1333756"/>
                  <a:pt x="1597181" y="1335137"/>
                  <a:pt x="1598102" y="1336016"/>
                </a:cubicBezTo>
                <a:cubicBezTo>
                  <a:pt x="1599023" y="1336895"/>
                  <a:pt x="1600488" y="1337837"/>
                  <a:pt x="1602497" y="1338842"/>
                </a:cubicBezTo>
                <a:cubicBezTo>
                  <a:pt x="1604506" y="1339846"/>
                  <a:pt x="1607018" y="1340830"/>
                  <a:pt x="1610031" y="1341793"/>
                </a:cubicBezTo>
                <a:cubicBezTo>
                  <a:pt x="1613045" y="1342755"/>
                  <a:pt x="1616457" y="1343551"/>
                  <a:pt x="1620266" y="1344179"/>
                </a:cubicBezTo>
                <a:cubicBezTo>
                  <a:pt x="1624075" y="1344806"/>
                  <a:pt x="1628072" y="1345120"/>
                  <a:pt x="1632258" y="1345120"/>
                </a:cubicBezTo>
                <a:cubicBezTo>
                  <a:pt x="1639207" y="1345120"/>
                  <a:pt x="1645653" y="1344304"/>
                  <a:pt x="1651596" y="1342672"/>
                </a:cubicBezTo>
                <a:cubicBezTo>
                  <a:pt x="1657540" y="1341039"/>
                  <a:pt x="1662689" y="1338591"/>
                  <a:pt x="1667042" y="1335326"/>
                </a:cubicBezTo>
                <a:cubicBezTo>
                  <a:pt x="1671395" y="1332061"/>
                  <a:pt x="1674765" y="1328001"/>
                  <a:pt x="1677151" y="1323145"/>
                </a:cubicBezTo>
                <a:cubicBezTo>
                  <a:pt x="1679537" y="1318289"/>
                  <a:pt x="1680729" y="1312681"/>
                  <a:pt x="1680729" y="1306318"/>
                </a:cubicBezTo>
                <a:cubicBezTo>
                  <a:pt x="1680729" y="1301211"/>
                  <a:pt x="1679934" y="1296795"/>
                  <a:pt x="1678344" y="1293070"/>
                </a:cubicBezTo>
                <a:cubicBezTo>
                  <a:pt x="1676753" y="1289345"/>
                  <a:pt x="1674660" y="1286143"/>
                  <a:pt x="1672065" y="1283464"/>
                </a:cubicBezTo>
                <a:cubicBezTo>
                  <a:pt x="1669470" y="1280785"/>
                  <a:pt x="1666519" y="1278525"/>
                  <a:pt x="1663212" y="1276683"/>
                </a:cubicBezTo>
                <a:cubicBezTo>
                  <a:pt x="1659905" y="1274841"/>
                  <a:pt x="1656557" y="1273229"/>
                  <a:pt x="1653166" y="1271848"/>
                </a:cubicBezTo>
                <a:cubicBezTo>
                  <a:pt x="1649776" y="1270467"/>
                  <a:pt x="1646427" y="1269190"/>
                  <a:pt x="1643120" y="1268018"/>
                </a:cubicBezTo>
                <a:cubicBezTo>
                  <a:pt x="1639813" y="1266846"/>
                  <a:pt x="1636862" y="1265590"/>
                  <a:pt x="1634267" y="1264251"/>
                </a:cubicBezTo>
                <a:cubicBezTo>
                  <a:pt x="1631672" y="1262912"/>
                  <a:pt x="1629579" y="1261363"/>
                  <a:pt x="1627989" y="1259605"/>
                </a:cubicBezTo>
                <a:cubicBezTo>
                  <a:pt x="1626398" y="1257847"/>
                  <a:pt x="1625603" y="1255670"/>
                  <a:pt x="1625603" y="1253075"/>
                </a:cubicBezTo>
                <a:cubicBezTo>
                  <a:pt x="1625603" y="1251401"/>
                  <a:pt x="1625938" y="1249831"/>
                  <a:pt x="1626607" y="1248366"/>
                </a:cubicBezTo>
                <a:cubicBezTo>
                  <a:pt x="1627277" y="1246901"/>
                  <a:pt x="1628281" y="1245624"/>
                  <a:pt x="1629621" y="1244536"/>
                </a:cubicBezTo>
                <a:cubicBezTo>
                  <a:pt x="1630961" y="1243448"/>
                  <a:pt x="1632677" y="1242610"/>
                  <a:pt x="1634769" y="1242024"/>
                </a:cubicBezTo>
                <a:cubicBezTo>
                  <a:pt x="1636862" y="1241438"/>
                  <a:pt x="1639332" y="1241145"/>
                  <a:pt x="1642178" y="1241145"/>
                </a:cubicBezTo>
                <a:cubicBezTo>
                  <a:pt x="1646197" y="1241145"/>
                  <a:pt x="1649776" y="1241585"/>
                  <a:pt x="1652915" y="1242464"/>
                </a:cubicBezTo>
                <a:cubicBezTo>
                  <a:pt x="1656054" y="1243343"/>
                  <a:pt x="1658817" y="1244285"/>
                  <a:pt x="1661203" y="1245289"/>
                </a:cubicBezTo>
                <a:cubicBezTo>
                  <a:pt x="1663589" y="1246294"/>
                  <a:pt x="1665577" y="1247236"/>
                  <a:pt x="1667167" y="1248115"/>
                </a:cubicBezTo>
                <a:cubicBezTo>
                  <a:pt x="1668758" y="1248994"/>
                  <a:pt x="1669930" y="1249433"/>
                  <a:pt x="1670684" y="1249433"/>
                </a:cubicBezTo>
                <a:cubicBezTo>
                  <a:pt x="1671353" y="1249433"/>
                  <a:pt x="1671939" y="1249287"/>
                  <a:pt x="1672442" y="1248994"/>
                </a:cubicBezTo>
                <a:cubicBezTo>
                  <a:pt x="1672944" y="1248701"/>
                  <a:pt x="1673342" y="1248136"/>
                  <a:pt x="1673635" y="1247299"/>
                </a:cubicBezTo>
                <a:cubicBezTo>
                  <a:pt x="1673928" y="1246461"/>
                  <a:pt x="1674137" y="1245331"/>
                  <a:pt x="1674263" y="1243908"/>
                </a:cubicBezTo>
                <a:cubicBezTo>
                  <a:pt x="1674388" y="1242485"/>
                  <a:pt x="1674451" y="1240643"/>
                  <a:pt x="1674451" y="1238383"/>
                </a:cubicBezTo>
                <a:cubicBezTo>
                  <a:pt x="1674451" y="1236457"/>
                  <a:pt x="1674388" y="1234846"/>
                  <a:pt x="1674263" y="1233548"/>
                </a:cubicBezTo>
                <a:cubicBezTo>
                  <a:pt x="1674137" y="1232251"/>
                  <a:pt x="1673990" y="1231162"/>
                  <a:pt x="1673823" y="1230283"/>
                </a:cubicBezTo>
                <a:cubicBezTo>
                  <a:pt x="1673655" y="1229404"/>
                  <a:pt x="1673404" y="1228651"/>
                  <a:pt x="1673069" y="1228023"/>
                </a:cubicBezTo>
                <a:cubicBezTo>
                  <a:pt x="1672735" y="1227395"/>
                  <a:pt x="1672170" y="1226767"/>
                  <a:pt x="1671374" y="1226139"/>
                </a:cubicBezTo>
                <a:cubicBezTo>
                  <a:pt x="1670579" y="1225511"/>
                  <a:pt x="1669261" y="1224758"/>
                  <a:pt x="1667419" y="1223879"/>
                </a:cubicBezTo>
                <a:cubicBezTo>
                  <a:pt x="1665577" y="1223000"/>
                  <a:pt x="1663317" y="1222184"/>
                  <a:pt x="1660638" y="1221430"/>
                </a:cubicBezTo>
                <a:cubicBezTo>
                  <a:pt x="1657959" y="1220677"/>
                  <a:pt x="1654966" y="1220049"/>
                  <a:pt x="1651659" y="1219547"/>
                </a:cubicBezTo>
                <a:cubicBezTo>
                  <a:pt x="1648352" y="1219044"/>
                  <a:pt x="1644941" y="1218793"/>
                  <a:pt x="1641425" y="1218793"/>
                </a:cubicBezTo>
                <a:close/>
                <a:moveTo>
                  <a:pt x="1524004" y="1218793"/>
                </a:moveTo>
                <a:cubicBezTo>
                  <a:pt x="1519065" y="1218793"/>
                  <a:pt x="1514272" y="1219191"/>
                  <a:pt x="1509626" y="1219986"/>
                </a:cubicBezTo>
                <a:cubicBezTo>
                  <a:pt x="1504980" y="1220782"/>
                  <a:pt x="1500689" y="1221807"/>
                  <a:pt x="1496755" y="1223063"/>
                </a:cubicBezTo>
                <a:cubicBezTo>
                  <a:pt x="1492820" y="1224319"/>
                  <a:pt x="1489388" y="1225679"/>
                  <a:pt x="1486458" y="1227144"/>
                </a:cubicBezTo>
                <a:cubicBezTo>
                  <a:pt x="1483528" y="1228609"/>
                  <a:pt x="1481477" y="1229948"/>
                  <a:pt x="1480305" y="1231162"/>
                </a:cubicBezTo>
                <a:cubicBezTo>
                  <a:pt x="1479133" y="1232376"/>
                  <a:pt x="1478337" y="1233737"/>
                  <a:pt x="1477919" y="1235243"/>
                </a:cubicBezTo>
                <a:cubicBezTo>
                  <a:pt x="1477500" y="1236750"/>
                  <a:pt x="1477291" y="1238801"/>
                  <a:pt x="1477291" y="1241397"/>
                </a:cubicBezTo>
                <a:cubicBezTo>
                  <a:pt x="1477291" y="1243322"/>
                  <a:pt x="1477416" y="1245080"/>
                  <a:pt x="1477668" y="1246671"/>
                </a:cubicBezTo>
                <a:cubicBezTo>
                  <a:pt x="1477919" y="1248261"/>
                  <a:pt x="1478275" y="1249601"/>
                  <a:pt x="1478735" y="1250689"/>
                </a:cubicBezTo>
                <a:cubicBezTo>
                  <a:pt x="1479195" y="1251777"/>
                  <a:pt x="1479781" y="1252614"/>
                  <a:pt x="1480493" y="1253200"/>
                </a:cubicBezTo>
                <a:cubicBezTo>
                  <a:pt x="1481205" y="1253786"/>
                  <a:pt x="1482021" y="1254079"/>
                  <a:pt x="1482942" y="1254079"/>
                </a:cubicBezTo>
                <a:cubicBezTo>
                  <a:pt x="1484281" y="1254079"/>
                  <a:pt x="1486018" y="1253493"/>
                  <a:pt x="1488153" y="1252321"/>
                </a:cubicBezTo>
                <a:cubicBezTo>
                  <a:pt x="1490288" y="1251149"/>
                  <a:pt x="1492946" y="1249852"/>
                  <a:pt x="1496127" y="1248429"/>
                </a:cubicBezTo>
                <a:cubicBezTo>
                  <a:pt x="1499308" y="1247006"/>
                  <a:pt x="1502971" y="1245708"/>
                  <a:pt x="1507115" y="1244536"/>
                </a:cubicBezTo>
                <a:cubicBezTo>
                  <a:pt x="1511259" y="1243364"/>
                  <a:pt x="1515967" y="1242778"/>
                  <a:pt x="1521242" y="1242778"/>
                </a:cubicBezTo>
                <a:cubicBezTo>
                  <a:pt x="1525260" y="1242778"/>
                  <a:pt x="1528629" y="1243196"/>
                  <a:pt x="1531350" y="1244034"/>
                </a:cubicBezTo>
                <a:cubicBezTo>
                  <a:pt x="1534071" y="1244871"/>
                  <a:pt x="1536248" y="1246168"/>
                  <a:pt x="1537880" y="1247926"/>
                </a:cubicBezTo>
                <a:cubicBezTo>
                  <a:pt x="1539513" y="1249684"/>
                  <a:pt x="1540685" y="1251882"/>
                  <a:pt x="1541396" y="1254519"/>
                </a:cubicBezTo>
                <a:cubicBezTo>
                  <a:pt x="1542108" y="1257156"/>
                  <a:pt x="1542463" y="1260233"/>
                  <a:pt x="1542463" y="1263749"/>
                </a:cubicBezTo>
                <a:lnTo>
                  <a:pt x="1542463" y="1270530"/>
                </a:lnTo>
                <a:lnTo>
                  <a:pt x="1531539" y="1270530"/>
                </a:lnTo>
                <a:cubicBezTo>
                  <a:pt x="1521577" y="1270530"/>
                  <a:pt x="1512828" y="1271283"/>
                  <a:pt x="1505294" y="1272790"/>
                </a:cubicBezTo>
                <a:cubicBezTo>
                  <a:pt x="1497759" y="1274297"/>
                  <a:pt x="1491460" y="1276620"/>
                  <a:pt x="1486395" y="1279759"/>
                </a:cubicBezTo>
                <a:cubicBezTo>
                  <a:pt x="1481330" y="1282899"/>
                  <a:pt x="1477521" y="1286875"/>
                  <a:pt x="1474968" y="1291689"/>
                </a:cubicBezTo>
                <a:cubicBezTo>
                  <a:pt x="1472414" y="1296502"/>
                  <a:pt x="1471138" y="1302174"/>
                  <a:pt x="1471138" y="1308704"/>
                </a:cubicBezTo>
                <a:cubicBezTo>
                  <a:pt x="1471138" y="1314732"/>
                  <a:pt x="1472142" y="1320006"/>
                  <a:pt x="1474151" y="1324526"/>
                </a:cubicBezTo>
                <a:cubicBezTo>
                  <a:pt x="1476161" y="1329047"/>
                  <a:pt x="1478986" y="1332835"/>
                  <a:pt x="1482628" y="1335891"/>
                </a:cubicBezTo>
                <a:cubicBezTo>
                  <a:pt x="1486269" y="1338946"/>
                  <a:pt x="1490581" y="1341249"/>
                  <a:pt x="1495562" y="1342797"/>
                </a:cubicBezTo>
                <a:cubicBezTo>
                  <a:pt x="1500543" y="1344346"/>
                  <a:pt x="1506005" y="1345120"/>
                  <a:pt x="1511949" y="1345120"/>
                </a:cubicBezTo>
                <a:cubicBezTo>
                  <a:pt x="1519149" y="1345120"/>
                  <a:pt x="1525699" y="1343739"/>
                  <a:pt x="1531601" y="1340976"/>
                </a:cubicBezTo>
                <a:cubicBezTo>
                  <a:pt x="1537503" y="1338214"/>
                  <a:pt x="1542757" y="1334363"/>
                  <a:pt x="1547361" y="1329424"/>
                </a:cubicBezTo>
                <a:lnTo>
                  <a:pt x="1547361" y="1338339"/>
                </a:lnTo>
                <a:cubicBezTo>
                  <a:pt x="1547361" y="1339511"/>
                  <a:pt x="1547717" y="1340432"/>
                  <a:pt x="1548429" y="1341102"/>
                </a:cubicBezTo>
                <a:cubicBezTo>
                  <a:pt x="1549140" y="1341772"/>
                  <a:pt x="1550354" y="1342253"/>
                  <a:pt x="1552070" y="1342546"/>
                </a:cubicBezTo>
                <a:cubicBezTo>
                  <a:pt x="1553786" y="1342839"/>
                  <a:pt x="1556528" y="1342986"/>
                  <a:pt x="1560295" y="1342986"/>
                </a:cubicBezTo>
                <a:cubicBezTo>
                  <a:pt x="1563811" y="1342986"/>
                  <a:pt x="1566469" y="1342839"/>
                  <a:pt x="1568269" y="1342546"/>
                </a:cubicBezTo>
                <a:cubicBezTo>
                  <a:pt x="1570069" y="1342253"/>
                  <a:pt x="1571387" y="1341772"/>
                  <a:pt x="1572225" y="1341102"/>
                </a:cubicBezTo>
                <a:cubicBezTo>
                  <a:pt x="1573062" y="1340432"/>
                  <a:pt x="1573480" y="1339511"/>
                  <a:pt x="1573480" y="1338339"/>
                </a:cubicBezTo>
                <a:lnTo>
                  <a:pt x="1573480" y="1262995"/>
                </a:lnTo>
                <a:cubicBezTo>
                  <a:pt x="1573480" y="1255293"/>
                  <a:pt x="1572559" y="1248638"/>
                  <a:pt x="1570718" y="1243029"/>
                </a:cubicBezTo>
                <a:cubicBezTo>
                  <a:pt x="1568876" y="1237420"/>
                  <a:pt x="1565946" y="1232837"/>
                  <a:pt x="1561927" y="1229279"/>
                </a:cubicBezTo>
                <a:cubicBezTo>
                  <a:pt x="1557909" y="1225721"/>
                  <a:pt x="1552781" y="1223084"/>
                  <a:pt x="1546545" y="1221368"/>
                </a:cubicBezTo>
                <a:cubicBezTo>
                  <a:pt x="1540308" y="1219651"/>
                  <a:pt x="1532794" y="1218793"/>
                  <a:pt x="1524004" y="1218793"/>
                </a:cubicBezTo>
                <a:close/>
                <a:moveTo>
                  <a:pt x="1169928" y="1205608"/>
                </a:moveTo>
                <a:lnTo>
                  <a:pt x="1186629" y="1205608"/>
                </a:lnTo>
                <a:cubicBezTo>
                  <a:pt x="1196759" y="1205608"/>
                  <a:pt x="1204942" y="1206968"/>
                  <a:pt x="1211179" y="1209689"/>
                </a:cubicBezTo>
                <a:cubicBezTo>
                  <a:pt x="1217416" y="1212410"/>
                  <a:pt x="1222523" y="1216198"/>
                  <a:pt x="1226499" y="1221054"/>
                </a:cubicBezTo>
                <a:cubicBezTo>
                  <a:pt x="1230476" y="1225909"/>
                  <a:pt x="1233364" y="1231644"/>
                  <a:pt x="1235164" y="1238257"/>
                </a:cubicBezTo>
                <a:cubicBezTo>
                  <a:pt x="1236964" y="1244871"/>
                  <a:pt x="1237864" y="1252028"/>
                  <a:pt x="1237864" y="1259730"/>
                </a:cubicBezTo>
                <a:cubicBezTo>
                  <a:pt x="1237864" y="1269106"/>
                  <a:pt x="1236838" y="1277311"/>
                  <a:pt x="1234787" y="1284343"/>
                </a:cubicBezTo>
                <a:cubicBezTo>
                  <a:pt x="1232736" y="1291375"/>
                  <a:pt x="1229639" y="1297256"/>
                  <a:pt x="1225495" y="1301986"/>
                </a:cubicBezTo>
                <a:cubicBezTo>
                  <a:pt x="1221351" y="1306716"/>
                  <a:pt x="1216181" y="1310253"/>
                  <a:pt x="1209986" y="1312597"/>
                </a:cubicBezTo>
                <a:cubicBezTo>
                  <a:pt x="1203791" y="1314941"/>
                  <a:pt x="1196173" y="1316113"/>
                  <a:pt x="1187132" y="1316113"/>
                </a:cubicBezTo>
                <a:lnTo>
                  <a:pt x="1169928" y="1316113"/>
                </a:lnTo>
                <a:close/>
                <a:moveTo>
                  <a:pt x="708496" y="1202971"/>
                </a:moveTo>
                <a:cubicBezTo>
                  <a:pt x="711342" y="1202971"/>
                  <a:pt x="713937" y="1203348"/>
                  <a:pt x="716281" y="1204101"/>
                </a:cubicBezTo>
                <a:cubicBezTo>
                  <a:pt x="718626" y="1204855"/>
                  <a:pt x="720718" y="1206131"/>
                  <a:pt x="722560" y="1207931"/>
                </a:cubicBezTo>
                <a:cubicBezTo>
                  <a:pt x="724402" y="1209731"/>
                  <a:pt x="725972" y="1212138"/>
                  <a:pt x="727269" y="1215152"/>
                </a:cubicBezTo>
                <a:cubicBezTo>
                  <a:pt x="728567" y="1218165"/>
                  <a:pt x="729655" y="1221849"/>
                  <a:pt x="730534" y="1226202"/>
                </a:cubicBezTo>
                <a:cubicBezTo>
                  <a:pt x="731413" y="1230555"/>
                  <a:pt x="732062" y="1235683"/>
                  <a:pt x="732481" y="1241585"/>
                </a:cubicBezTo>
                <a:cubicBezTo>
                  <a:pt x="732899" y="1247487"/>
                  <a:pt x="733108" y="1254289"/>
                  <a:pt x="733108" y="1261991"/>
                </a:cubicBezTo>
                <a:cubicBezTo>
                  <a:pt x="733108" y="1268353"/>
                  <a:pt x="732962" y="1274171"/>
                  <a:pt x="732669" y="1279445"/>
                </a:cubicBezTo>
                <a:cubicBezTo>
                  <a:pt x="732376" y="1284719"/>
                  <a:pt x="731832" y="1289449"/>
                  <a:pt x="731036" y="1293635"/>
                </a:cubicBezTo>
                <a:cubicBezTo>
                  <a:pt x="730241" y="1297821"/>
                  <a:pt x="729216" y="1301505"/>
                  <a:pt x="727960" y="1304686"/>
                </a:cubicBezTo>
                <a:cubicBezTo>
                  <a:pt x="726704" y="1307867"/>
                  <a:pt x="725134" y="1310504"/>
                  <a:pt x="723251" y="1312597"/>
                </a:cubicBezTo>
                <a:cubicBezTo>
                  <a:pt x="721367" y="1314690"/>
                  <a:pt x="719170" y="1316259"/>
                  <a:pt x="716658" y="1317306"/>
                </a:cubicBezTo>
                <a:cubicBezTo>
                  <a:pt x="714147" y="1318352"/>
                  <a:pt x="711259" y="1318876"/>
                  <a:pt x="707994" y="1318876"/>
                </a:cubicBezTo>
                <a:cubicBezTo>
                  <a:pt x="703640" y="1318876"/>
                  <a:pt x="699915" y="1317976"/>
                  <a:pt x="696818" y="1316176"/>
                </a:cubicBezTo>
                <a:cubicBezTo>
                  <a:pt x="693720" y="1314376"/>
                  <a:pt x="691188" y="1311236"/>
                  <a:pt x="689220" y="1306758"/>
                </a:cubicBezTo>
                <a:cubicBezTo>
                  <a:pt x="687253" y="1302279"/>
                  <a:pt x="685809" y="1296251"/>
                  <a:pt x="684888" y="1288675"/>
                </a:cubicBezTo>
                <a:cubicBezTo>
                  <a:pt x="683967" y="1281099"/>
                  <a:pt x="683507" y="1271534"/>
                  <a:pt x="683507" y="1259981"/>
                </a:cubicBezTo>
                <a:cubicBezTo>
                  <a:pt x="683507" y="1250522"/>
                  <a:pt x="683883" y="1242234"/>
                  <a:pt x="684637" y="1235118"/>
                </a:cubicBezTo>
                <a:cubicBezTo>
                  <a:pt x="685390" y="1228002"/>
                  <a:pt x="686709" y="1222058"/>
                  <a:pt x="688592" y="1217286"/>
                </a:cubicBezTo>
                <a:cubicBezTo>
                  <a:pt x="690476" y="1212515"/>
                  <a:pt x="693029" y="1208936"/>
                  <a:pt x="696252" y="1206550"/>
                </a:cubicBezTo>
                <a:cubicBezTo>
                  <a:pt x="699476" y="1204164"/>
                  <a:pt x="703557" y="1202971"/>
                  <a:pt x="708496" y="1202971"/>
                </a:cubicBezTo>
                <a:close/>
                <a:moveTo>
                  <a:pt x="1146823" y="1179740"/>
                </a:moveTo>
                <a:cubicBezTo>
                  <a:pt x="1144060" y="1179740"/>
                  <a:pt x="1141737" y="1180556"/>
                  <a:pt x="1139853" y="1182189"/>
                </a:cubicBezTo>
                <a:cubicBezTo>
                  <a:pt x="1137970" y="1183821"/>
                  <a:pt x="1137028" y="1186479"/>
                  <a:pt x="1137028" y="1190162"/>
                </a:cubicBezTo>
                <a:lnTo>
                  <a:pt x="1137028" y="1331810"/>
                </a:lnTo>
                <a:cubicBezTo>
                  <a:pt x="1137028" y="1335493"/>
                  <a:pt x="1137970" y="1338151"/>
                  <a:pt x="1139853" y="1339784"/>
                </a:cubicBezTo>
                <a:cubicBezTo>
                  <a:pt x="1141737" y="1341416"/>
                  <a:pt x="1144060" y="1342232"/>
                  <a:pt x="1146823" y="1342232"/>
                </a:cubicBezTo>
                <a:lnTo>
                  <a:pt x="1185625" y="1342232"/>
                </a:lnTo>
                <a:cubicBezTo>
                  <a:pt x="1200024" y="1342232"/>
                  <a:pt x="1212435" y="1340663"/>
                  <a:pt x="1222858" y="1337523"/>
                </a:cubicBezTo>
                <a:cubicBezTo>
                  <a:pt x="1233280" y="1334384"/>
                  <a:pt x="1242133" y="1329466"/>
                  <a:pt x="1249416" y="1322768"/>
                </a:cubicBezTo>
                <a:cubicBezTo>
                  <a:pt x="1256700" y="1316071"/>
                  <a:pt x="1262288" y="1307427"/>
                  <a:pt x="1266181" y="1296837"/>
                </a:cubicBezTo>
                <a:cubicBezTo>
                  <a:pt x="1270073" y="1286247"/>
                  <a:pt x="1272020" y="1273502"/>
                  <a:pt x="1272020" y="1258600"/>
                </a:cubicBezTo>
                <a:cubicBezTo>
                  <a:pt x="1272020" y="1245708"/>
                  <a:pt x="1270220" y="1234364"/>
                  <a:pt x="1266620" y="1224570"/>
                </a:cubicBezTo>
                <a:cubicBezTo>
                  <a:pt x="1263020" y="1214775"/>
                  <a:pt x="1257767" y="1206550"/>
                  <a:pt x="1250861" y="1199894"/>
                </a:cubicBezTo>
                <a:cubicBezTo>
                  <a:pt x="1243954" y="1193239"/>
                  <a:pt x="1235457" y="1188216"/>
                  <a:pt x="1225369" y="1184826"/>
                </a:cubicBezTo>
                <a:cubicBezTo>
                  <a:pt x="1215281" y="1181435"/>
                  <a:pt x="1202996" y="1179740"/>
                  <a:pt x="1188513" y="1179740"/>
                </a:cubicBezTo>
                <a:close/>
                <a:moveTo>
                  <a:pt x="536344" y="1179740"/>
                </a:moveTo>
                <a:cubicBezTo>
                  <a:pt x="533497" y="1179740"/>
                  <a:pt x="531425" y="1180472"/>
                  <a:pt x="530128" y="1181937"/>
                </a:cubicBezTo>
                <a:cubicBezTo>
                  <a:pt x="528830" y="1183402"/>
                  <a:pt x="528181" y="1185809"/>
                  <a:pt x="528181" y="1189158"/>
                </a:cubicBezTo>
                <a:lnTo>
                  <a:pt x="528181" y="1259730"/>
                </a:lnTo>
                <a:cubicBezTo>
                  <a:pt x="528181" y="1262995"/>
                  <a:pt x="528705" y="1265235"/>
                  <a:pt x="529751" y="1266449"/>
                </a:cubicBezTo>
                <a:cubicBezTo>
                  <a:pt x="530797" y="1267662"/>
                  <a:pt x="532535" y="1268269"/>
                  <a:pt x="534962" y="1268269"/>
                </a:cubicBezTo>
                <a:cubicBezTo>
                  <a:pt x="538478" y="1268269"/>
                  <a:pt x="542225" y="1268018"/>
                  <a:pt x="546201" y="1267516"/>
                </a:cubicBezTo>
                <a:cubicBezTo>
                  <a:pt x="550178" y="1267014"/>
                  <a:pt x="554594" y="1266762"/>
                  <a:pt x="559449" y="1266762"/>
                </a:cubicBezTo>
                <a:cubicBezTo>
                  <a:pt x="565560" y="1266762"/>
                  <a:pt x="570751" y="1267307"/>
                  <a:pt x="575020" y="1268395"/>
                </a:cubicBezTo>
                <a:cubicBezTo>
                  <a:pt x="579290" y="1269483"/>
                  <a:pt x="582764" y="1271116"/>
                  <a:pt x="585443" y="1273292"/>
                </a:cubicBezTo>
                <a:cubicBezTo>
                  <a:pt x="588122" y="1275469"/>
                  <a:pt x="590089" y="1278127"/>
                  <a:pt x="591345" y="1281266"/>
                </a:cubicBezTo>
                <a:cubicBezTo>
                  <a:pt x="592601" y="1284406"/>
                  <a:pt x="593229" y="1287984"/>
                  <a:pt x="593229" y="1292003"/>
                </a:cubicBezTo>
                <a:cubicBezTo>
                  <a:pt x="593229" y="1296691"/>
                  <a:pt x="592475" y="1300709"/>
                  <a:pt x="590968" y="1304058"/>
                </a:cubicBezTo>
                <a:cubicBezTo>
                  <a:pt x="589461" y="1307406"/>
                  <a:pt x="587327" y="1310190"/>
                  <a:pt x="584564" y="1312408"/>
                </a:cubicBezTo>
                <a:cubicBezTo>
                  <a:pt x="581801" y="1314627"/>
                  <a:pt x="578432" y="1316238"/>
                  <a:pt x="574455" y="1317243"/>
                </a:cubicBezTo>
                <a:cubicBezTo>
                  <a:pt x="570479" y="1318248"/>
                  <a:pt x="566063" y="1318750"/>
                  <a:pt x="561207" y="1318750"/>
                </a:cubicBezTo>
                <a:cubicBezTo>
                  <a:pt x="555598" y="1318750"/>
                  <a:pt x="550785" y="1318269"/>
                  <a:pt x="546766" y="1317306"/>
                </a:cubicBezTo>
                <a:cubicBezTo>
                  <a:pt x="542748" y="1316343"/>
                  <a:pt x="539336" y="1315276"/>
                  <a:pt x="536532" y="1314104"/>
                </a:cubicBezTo>
                <a:cubicBezTo>
                  <a:pt x="533728" y="1312932"/>
                  <a:pt x="531467" y="1311864"/>
                  <a:pt x="529751" y="1310902"/>
                </a:cubicBezTo>
                <a:cubicBezTo>
                  <a:pt x="528035" y="1309939"/>
                  <a:pt x="526758" y="1309458"/>
                  <a:pt x="525921" y="1309458"/>
                </a:cubicBezTo>
                <a:cubicBezTo>
                  <a:pt x="525251" y="1309458"/>
                  <a:pt x="524665" y="1309667"/>
                  <a:pt x="524163" y="1310085"/>
                </a:cubicBezTo>
                <a:cubicBezTo>
                  <a:pt x="523661" y="1310504"/>
                  <a:pt x="523221" y="1311216"/>
                  <a:pt x="522844" y="1312220"/>
                </a:cubicBezTo>
                <a:cubicBezTo>
                  <a:pt x="522468" y="1313225"/>
                  <a:pt x="522196" y="1314543"/>
                  <a:pt x="522028" y="1316176"/>
                </a:cubicBezTo>
                <a:cubicBezTo>
                  <a:pt x="521861" y="1317808"/>
                  <a:pt x="521777" y="1319796"/>
                  <a:pt x="521777" y="1322140"/>
                </a:cubicBezTo>
                <a:cubicBezTo>
                  <a:pt x="521777" y="1324317"/>
                  <a:pt x="521819" y="1326201"/>
                  <a:pt x="521903" y="1327791"/>
                </a:cubicBezTo>
                <a:cubicBezTo>
                  <a:pt x="521986" y="1329382"/>
                  <a:pt x="522133" y="1330700"/>
                  <a:pt x="522342" y="1331747"/>
                </a:cubicBezTo>
                <a:cubicBezTo>
                  <a:pt x="522551" y="1332793"/>
                  <a:pt x="522824" y="1333693"/>
                  <a:pt x="523158" y="1334447"/>
                </a:cubicBezTo>
                <a:cubicBezTo>
                  <a:pt x="523493" y="1335200"/>
                  <a:pt x="524016" y="1335891"/>
                  <a:pt x="524728" y="1336519"/>
                </a:cubicBezTo>
                <a:cubicBezTo>
                  <a:pt x="525440" y="1337146"/>
                  <a:pt x="526947" y="1337942"/>
                  <a:pt x="529249" y="1338905"/>
                </a:cubicBezTo>
                <a:cubicBezTo>
                  <a:pt x="531551" y="1339867"/>
                  <a:pt x="534502" y="1340830"/>
                  <a:pt x="538102" y="1341793"/>
                </a:cubicBezTo>
                <a:cubicBezTo>
                  <a:pt x="541701" y="1342755"/>
                  <a:pt x="545762" y="1343551"/>
                  <a:pt x="550282" y="1344179"/>
                </a:cubicBezTo>
                <a:cubicBezTo>
                  <a:pt x="554803" y="1344806"/>
                  <a:pt x="559575" y="1345120"/>
                  <a:pt x="564598" y="1345120"/>
                </a:cubicBezTo>
                <a:cubicBezTo>
                  <a:pt x="574141" y="1345120"/>
                  <a:pt x="582827" y="1343865"/>
                  <a:pt x="590654" y="1341353"/>
                </a:cubicBezTo>
                <a:cubicBezTo>
                  <a:pt x="598482" y="1338842"/>
                  <a:pt x="605179" y="1335221"/>
                  <a:pt x="610746" y="1330491"/>
                </a:cubicBezTo>
                <a:cubicBezTo>
                  <a:pt x="616313" y="1325761"/>
                  <a:pt x="620625" y="1319943"/>
                  <a:pt x="623680" y="1313036"/>
                </a:cubicBezTo>
                <a:cubicBezTo>
                  <a:pt x="626736" y="1306130"/>
                  <a:pt x="628264" y="1298281"/>
                  <a:pt x="628264" y="1289491"/>
                </a:cubicBezTo>
                <a:cubicBezTo>
                  <a:pt x="628264" y="1281706"/>
                  <a:pt x="627050" y="1274862"/>
                  <a:pt x="624622" y="1268960"/>
                </a:cubicBezTo>
                <a:cubicBezTo>
                  <a:pt x="622194" y="1263058"/>
                  <a:pt x="618657" y="1258119"/>
                  <a:pt x="614011" y="1254142"/>
                </a:cubicBezTo>
                <a:cubicBezTo>
                  <a:pt x="609365" y="1250166"/>
                  <a:pt x="603630" y="1247152"/>
                  <a:pt x="596807" y="1245101"/>
                </a:cubicBezTo>
                <a:cubicBezTo>
                  <a:pt x="589985" y="1243050"/>
                  <a:pt x="582178" y="1242024"/>
                  <a:pt x="573388" y="1242024"/>
                </a:cubicBezTo>
                <a:cubicBezTo>
                  <a:pt x="570207" y="1242024"/>
                  <a:pt x="567172" y="1242066"/>
                  <a:pt x="564284" y="1242150"/>
                </a:cubicBezTo>
                <a:cubicBezTo>
                  <a:pt x="561396" y="1242234"/>
                  <a:pt x="558486" y="1242443"/>
                  <a:pt x="555556" y="1242778"/>
                </a:cubicBezTo>
                <a:lnTo>
                  <a:pt x="555556" y="1207994"/>
                </a:lnTo>
                <a:lnTo>
                  <a:pt x="613320" y="1207994"/>
                </a:lnTo>
                <a:cubicBezTo>
                  <a:pt x="614995" y="1207994"/>
                  <a:pt x="616271" y="1206864"/>
                  <a:pt x="617150" y="1204603"/>
                </a:cubicBezTo>
                <a:cubicBezTo>
                  <a:pt x="618029" y="1202343"/>
                  <a:pt x="618469" y="1198701"/>
                  <a:pt x="618469" y="1193679"/>
                </a:cubicBezTo>
                <a:cubicBezTo>
                  <a:pt x="618469" y="1191167"/>
                  <a:pt x="618364" y="1189011"/>
                  <a:pt x="618155" y="1187211"/>
                </a:cubicBezTo>
                <a:cubicBezTo>
                  <a:pt x="617946" y="1185412"/>
                  <a:pt x="617611" y="1183967"/>
                  <a:pt x="617150" y="1182879"/>
                </a:cubicBezTo>
                <a:cubicBezTo>
                  <a:pt x="616690" y="1181791"/>
                  <a:pt x="616125" y="1180996"/>
                  <a:pt x="615455" y="1180493"/>
                </a:cubicBezTo>
                <a:cubicBezTo>
                  <a:pt x="614785" y="1179991"/>
                  <a:pt x="614074" y="1179740"/>
                  <a:pt x="613320" y="1179740"/>
                </a:cubicBezTo>
                <a:close/>
                <a:moveTo>
                  <a:pt x="858203" y="1178986"/>
                </a:moveTo>
                <a:cubicBezTo>
                  <a:pt x="854938" y="1178986"/>
                  <a:pt x="852259" y="1179112"/>
                  <a:pt x="850166" y="1179363"/>
                </a:cubicBezTo>
                <a:cubicBezTo>
                  <a:pt x="848073" y="1179614"/>
                  <a:pt x="846378" y="1179949"/>
                  <a:pt x="845081" y="1180368"/>
                </a:cubicBezTo>
                <a:cubicBezTo>
                  <a:pt x="843783" y="1180786"/>
                  <a:pt x="842883" y="1181330"/>
                  <a:pt x="842381" y="1182000"/>
                </a:cubicBezTo>
                <a:cubicBezTo>
                  <a:pt x="841879" y="1182670"/>
                  <a:pt x="841627" y="1183423"/>
                  <a:pt x="841627" y="1184260"/>
                </a:cubicBezTo>
                <a:lnTo>
                  <a:pt x="841627" y="1283087"/>
                </a:lnTo>
                <a:cubicBezTo>
                  <a:pt x="841627" y="1293468"/>
                  <a:pt x="843113" y="1302530"/>
                  <a:pt x="846085" y="1310274"/>
                </a:cubicBezTo>
                <a:cubicBezTo>
                  <a:pt x="849057" y="1318017"/>
                  <a:pt x="853348" y="1324484"/>
                  <a:pt x="858957" y="1329675"/>
                </a:cubicBezTo>
                <a:cubicBezTo>
                  <a:pt x="864565" y="1334865"/>
                  <a:pt x="871430" y="1338737"/>
                  <a:pt x="879551" y="1341290"/>
                </a:cubicBezTo>
                <a:cubicBezTo>
                  <a:pt x="887671" y="1343844"/>
                  <a:pt x="896838" y="1345120"/>
                  <a:pt x="907051" y="1345120"/>
                </a:cubicBezTo>
                <a:cubicBezTo>
                  <a:pt x="917934" y="1345120"/>
                  <a:pt x="927562" y="1343697"/>
                  <a:pt x="935933" y="1340851"/>
                </a:cubicBezTo>
                <a:cubicBezTo>
                  <a:pt x="944305" y="1338005"/>
                  <a:pt x="951337" y="1333861"/>
                  <a:pt x="957030" y="1328419"/>
                </a:cubicBezTo>
                <a:cubicBezTo>
                  <a:pt x="962722" y="1322978"/>
                  <a:pt x="967034" y="1316322"/>
                  <a:pt x="969964" y="1308453"/>
                </a:cubicBezTo>
                <a:cubicBezTo>
                  <a:pt x="972894" y="1300584"/>
                  <a:pt x="974359" y="1291668"/>
                  <a:pt x="974359" y="1281706"/>
                </a:cubicBezTo>
                <a:lnTo>
                  <a:pt x="974359" y="1184260"/>
                </a:lnTo>
                <a:cubicBezTo>
                  <a:pt x="974359" y="1183423"/>
                  <a:pt x="974108" y="1182670"/>
                  <a:pt x="973605" y="1182000"/>
                </a:cubicBezTo>
                <a:cubicBezTo>
                  <a:pt x="973103" y="1181330"/>
                  <a:pt x="972224" y="1180786"/>
                  <a:pt x="970968" y="1180368"/>
                </a:cubicBezTo>
                <a:cubicBezTo>
                  <a:pt x="969713" y="1179949"/>
                  <a:pt x="968059" y="1179614"/>
                  <a:pt x="966008" y="1179363"/>
                </a:cubicBezTo>
                <a:cubicBezTo>
                  <a:pt x="963957" y="1179112"/>
                  <a:pt x="961341" y="1178986"/>
                  <a:pt x="958160" y="1178986"/>
                </a:cubicBezTo>
                <a:cubicBezTo>
                  <a:pt x="954979" y="1178986"/>
                  <a:pt x="952321" y="1179112"/>
                  <a:pt x="950186" y="1179363"/>
                </a:cubicBezTo>
                <a:cubicBezTo>
                  <a:pt x="948051" y="1179614"/>
                  <a:pt x="946356" y="1179949"/>
                  <a:pt x="945100" y="1180368"/>
                </a:cubicBezTo>
                <a:cubicBezTo>
                  <a:pt x="943844" y="1180786"/>
                  <a:pt x="942965" y="1181330"/>
                  <a:pt x="942463" y="1182000"/>
                </a:cubicBezTo>
                <a:cubicBezTo>
                  <a:pt x="941961" y="1182670"/>
                  <a:pt x="941710" y="1183423"/>
                  <a:pt x="941710" y="1184260"/>
                </a:cubicBezTo>
                <a:lnTo>
                  <a:pt x="941710" y="1282082"/>
                </a:lnTo>
                <a:cubicBezTo>
                  <a:pt x="941710" y="1287775"/>
                  <a:pt x="940935" y="1292861"/>
                  <a:pt x="939387" y="1297340"/>
                </a:cubicBezTo>
                <a:cubicBezTo>
                  <a:pt x="937838" y="1301818"/>
                  <a:pt x="935640" y="1305586"/>
                  <a:pt x="932794" y="1308641"/>
                </a:cubicBezTo>
                <a:cubicBezTo>
                  <a:pt x="929947" y="1311697"/>
                  <a:pt x="926473" y="1314020"/>
                  <a:pt x="922371" y="1315611"/>
                </a:cubicBezTo>
                <a:cubicBezTo>
                  <a:pt x="918269" y="1317201"/>
                  <a:pt x="913623" y="1317996"/>
                  <a:pt x="908433" y="1317996"/>
                </a:cubicBezTo>
                <a:cubicBezTo>
                  <a:pt x="903326" y="1317996"/>
                  <a:pt x="898701" y="1317222"/>
                  <a:pt x="894557" y="1315673"/>
                </a:cubicBezTo>
                <a:cubicBezTo>
                  <a:pt x="890413" y="1314125"/>
                  <a:pt x="886855" y="1311802"/>
                  <a:pt x="883883" y="1308704"/>
                </a:cubicBezTo>
                <a:cubicBezTo>
                  <a:pt x="880911" y="1305607"/>
                  <a:pt x="878630" y="1301693"/>
                  <a:pt x="877039" y="1296963"/>
                </a:cubicBezTo>
                <a:cubicBezTo>
                  <a:pt x="875449" y="1292233"/>
                  <a:pt x="874653" y="1286645"/>
                  <a:pt x="874653" y="1280199"/>
                </a:cubicBezTo>
                <a:lnTo>
                  <a:pt x="874653" y="1184260"/>
                </a:lnTo>
                <a:cubicBezTo>
                  <a:pt x="874653" y="1183423"/>
                  <a:pt x="874381" y="1182670"/>
                  <a:pt x="873837" y="1182000"/>
                </a:cubicBezTo>
                <a:cubicBezTo>
                  <a:pt x="873293" y="1181330"/>
                  <a:pt x="872393" y="1180786"/>
                  <a:pt x="871137" y="1180368"/>
                </a:cubicBezTo>
                <a:cubicBezTo>
                  <a:pt x="869881" y="1179949"/>
                  <a:pt x="868207" y="1179614"/>
                  <a:pt x="866114" y="1179363"/>
                </a:cubicBezTo>
                <a:cubicBezTo>
                  <a:pt x="864021" y="1179112"/>
                  <a:pt x="861384" y="1178986"/>
                  <a:pt x="858203" y="1178986"/>
                </a:cubicBezTo>
                <a:close/>
                <a:moveTo>
                  <a:pt x="1414137" y="1177103"/>
                </a:moveTo>
                <a:cubicBezTo>
                  <a:pt x="1403002" y="1177103"/>
                  <a:pt x="1392810" y="1178986"/>
                  <a:pt x="1383559" y="1182754"/>
                </a:cubicBezTo>
                <a:cubicBezTo>
                  <a:pt x="1374309" y="1186521"/>
                  <a:pt x="1366377" y="1192046"/>
                  <a:pt x="1359763" y="1199329"/>
                </a:cubicBezTo>
                <a:cubicBezTo>
                  <a:pt x="1353150" y="1206613"/>
                  <a:pt x="1348001" y="1215612"/>
                  <a:pt x="1344318" y="1226328"/>
                </a:cubicBezTo>
                <a:cubicBezTo>
                  <a:pt x="1340634" y="1237043"/>
                  <a:pt x="1338792" y="1249308"/>
                  <a:pt x="1338792" y="1263121"/>
                </a:cubicBezTo>
                <a:cubicBezTo>
                  <a:pt x="1338792" y="1276683"/>
                  <a:pt x="1340467" y="1288570"/>
                  <a:pt x="1343815" y="1298784"/>
                </a:cubicBezTo>
                <a:cubicBezTo>
                  <a:pt x="1347164" y="1308997"/>
                  <a:pt x="1351978" y="1317515"/>
                  <a:pt x="1358256" y="1324338"/>
                </a:cubicBezTo>
                <a:cubicBezTo>
                  <a:pt x="1364535" y="1331161"/>
                  <a:pt x="1372153" y="1336288"/>
                  <a:pt x="1381111" y="1339721"/>
                </a:cubicBezTo>
                <a:cubicBezTo>
                  <a:pt x="1390068" y="1343153"/>
                  <a:pt x="1400114" y="1344869"/>
                  <a:pt x="1411248" y="1344869"/>
                </a:cubicBezTo>
                <a:cubicBezTo>
                  <a:pt x="1416941" y="1344869"/>
                  <a:pt x="1422236" y="1344409"/>
                  <a:pt x="1427133" y="1343488"/>
                </a:cubicBezTo>
                <a:cubicBezTo>
                  <a:pt x="1432031" y="1342567"/>
                  <a:pt x="1436384" y="1341416"/>
                  <a:pt x="1440193" y="1340035"/>
                </a:cubicBezTo>
                <a:cubicBezTo>
                  <a:pt x="1444002" y="1338653"/>
                  <a:pt x="1447225" y="1337209"/>
                  <a:pt x="1449862" y="1335702"/>
                </a:cubicBezTo>
                <a:cubicBezTo>
                  <a:pt x="1452499" y="1334195"/>
                  <a:pt x="1454278" y="1332961"/>
                  <a:pt x="1455199" y="1331998"/>
                </a:cubicBezTo>
                <a:cubicBezTo>
                  <a:pt x="1456120" y="1331035"/>
                  <a:pt x="1456790" y="1330177"/>
                  <a:pt x="1457208" y="1329424"/>
                </a:cubicBezTo>
                <a:cubicBezTo>
                  <a:pt x="1457627" y="1328670"/>
                  <a:pt x="1457962" y="1327770"/>
                  <a:pt x="1458213" y="1326724"/>
                </a:cubicBezTo>
                <a:cubicBezTo>
                  <a:pt x="1458464" y="1325677"/>
                  <a:pt x="1458653" y="1324422"/>
                  <a:pt x="1458778" y="1322957"/>
                </a:cubicBezTo>
                <a:cubicBezTo>
                  <a:pt x="1458904" y="1321492"/>
                  <a:pt x="1458966" y="1319713"/>
                  <a:pt x="1458966" y="1317620"/>
                </a:cubicBezTo>
                <a:cubicBezTo>
                  <a:pt x="1458966" y="1314606"/>
                  <a:pt x="1458883" y="1312199"/>
                  <a:pt x="1458715" y="1310399"/>
                </a:cubicBezTo>
                <a:cubicBezTo>
                  <a:pt x="1458548" y="1308599"/>
                  <a:pt x="1458297" y="1307197"/>
                  <a:pt x="1457962" y="1306193"/>
                </a:cubicBezTo>
                <a:cubicBezTo>
                  <a:pt x="1457627" y="1305188"/>
                  <a:pt x="1457208" y="1304518"/>
                  <a:pt x="1456706" y="1304183"/>
                </a:cubicBezTo>
                <a:cubicBezTo>
                  <a:pt x="1456204" y="1303849"/>
                  <a:pt x="1455534" y="1303681"/>
                  <a:pt x="1454697" y="1303681"/>
                </a:cubicBezTo>
                <a:cubicBezTo>
                  <a:pt x="1453609" y="1303681"/>
                  <a:pt x="1452081" y="1304351"/>
                  <a:pt x="1450113" y="1305690"/>
                </a:cubicBezTo>
                <a:cubicBezTo>
                  <a:pt x="1448146" y="1307030"/>
                  <a:pt x="1445635" y="1308537"/>
                  <a:pt x="1442579" y="1310211"/>
                </a:cubicBezTo>
                <a:cubicBezTo>
                  <a:pt x="1439523" y="1311885"/>
                  <a:pt x="1435861" y="1313413"/>
                  <a:pt x="1431591" y="1314794"/>
                </a:cubicBezTo>
                <a:cubicBezTo>
                  <a:pt x="1427322" y="1316176"/>
                  <a:pt x="1422257" y="1316866"/>
                  <a:pt x="1416397" y="1316866"/>
                </a:cubicBezTo>
                <a:cubicBezTo>
                  <a:pt x="1409951" y="1316866"/>
                  <a:pt x="1404153" y="1315757"/>
                  <a:pt x="1399005" y="1313539"/>
                </a:cubicBezTo>
                <a:cubicBezTo>
                  <a:pt x="1393856" y="1311320"/>
                  <a:pt x="1389461" y="1307951"/>
                  <a:pt x="1385820" y="1303430"/>
                </a:cubicBezTo>
                <a:cubicBezTo>
                  <a:pt x="1382178" y="1298909"/>
                  <a:pt x="1379374" y="1293154"/>
                  <a:pt x="1377406" y="1286164"/>
                </a:cubicBezTo>
                <a:cubicBezTo>
                  <a:pt x="1375439" y="1279173"/>
                  <a:pt x="1374455" y="1270906"/>
                  <a:pt x="1374455" y="1261363"/>
                </a:cubicBezTo>
                <a:cubicBezTo>
                  <a:pt x="1374455" y="1252656"/>
                  <a:pt x="1375376" y="1244829"/>
                  <a:pt x="1377218" y="1237880"/>
                </a:cubicBezTo>
                <a:cubicBezTo>
                  <a:pt x="1379060" y="1230932"/>
                  <a:pt x="1381759" y="1225009"/>
                  <a:pt x="1385317" y="1220112"/>
                </a:cubicBezTo>
                <a:cubicBezTo>
                  <a:pt x="1388875" y="1215214"/>
                  <a:pt x="1393187" y="1211447"/>
                  <a:pt x="1398251" y="1208810"/>
                </a:cubicBezTo>
                <a:cubicBezTo>
                  <a:pt x="1403316" y="1206173"/>
                  <a:pt x="1409072" y="1204855"/>
                  <a:pt x="1415518" y="1204855"/>
                </a:cubicBezTo>
                <a:cubicBezTo>
                  <a:pt x="1421378" y="1204855"/>
                  <a:pt x="1426422" y="1205587"/>
                  <a:pt x="1430649" y="1207052"/>
                </a:cubicBezTo>
                <a:cubicBezTo>
                  <a:pt x="1434877" y="1208517"/>
                  <a:pt x="1438519" y="1210150"/>
                  <a:pt x="1441574" y="1211950"/>
                </a:cubicBezTo>
                <a:cubicBezTo>
                  <a:pt x="1444630" y="1213749"/>
                  <a:pt x="1447121" y="1215382"/>
                  <a:pt x="1449046" y="1216847"/>
                </a:cubicBezTo>
                <a:cubicBezTo>
                  <a:pt x="1450971" y="1218312"/>
                  <a:pt x="1452562" y="1219044"/>
                  <a:pt x="1453818" y="1219044"/>
                </a:cubicBezTo>
                <a:cubicBezTo>
                  <a:pt x="1454571" y="1219044"/>
                  <a:pt x="1455241" y="1218793"/>
                  <a:pt x="1455827" y="1218291"/>
                </a:cubicBezTo>
                <a:cubicBezTo>
                  <a:pt x="1456413" y="1217789"/>
                  <a:pt x="1456915" y="1216993"/>
                  <a:pt x="1457334" y="1215905"/>
                </a:cubicBezTo>
                <a:cubicBezTo>
                  <a:pt x="1457753" y="1214817"/>
                  <a:pt x="1458045" y="1213394"/>
                  <a:pt x="1458213" y="1211636"/>
                </a:cubicBezTo>
                <a:cubicBezTo>
                  <a:pt x="1458380" y="1209878"/>
                  <a:pt x="1458464" y="1207743"/>
                  <a:pt x="1458464" y="1205231"/>
                </a:cubicBezTo>
                <a:cubicBezTo>
                  <a:pt x="1458464" y="1202887"/>
                  <a:pt x="1458401" y="1200920"/>
                  <a:pt x="1458276" y="1199329"/>
                </a:cubicBezTo>
                <a:cubicBezTo>
                  <a:pt x="1458150" y="1197739"/>
                  <a:pt x="1457962" y="1196357"/>
                  <a:pt x="1457711" y="1195185"/>
                </a:cubicBezTo>
                <a:cubicBezTo>
                  <a:pt x="1457459" y="1194013"/>
                  <a:pt x="1457125" y="1193051"/>
                  <a:pt x="1456706" y="1192297"/>
                </a:cubicBezTo>
                <a:cubicBezTo>
                  <a:pt x="1456287" y="1191544"/>
                  <a:pt x="1455513" y="1190602"/>
                  <a:pt x="1454383" y="1189472"/>
                </a:cubicBezTo>
                <a:cubicBezTo>
                  <a:pt x="1453253" y="1188342"/>
                  <a:pt x="1451265" y="1186981"/>
                  <a:pt x="1448418" y="1185391"/>
                </a:cubicBezTo>
                <a:cubicBezTo>
                  <a:pt x="1445572" y="1183800"/>
                  <a:pt x="1442370" y="1182398"/>
                  <a:pt x="1438812" y="1181184"/>
                </a:cubicBezTo>
                <a:cubicBezTo>
                  <a:pt x="1435254" y="1179970"/>
                  <a:pt x="1431382" y="1178986"/>
                  <a:pt x="1427196" y="1178233"/>
                </a:cubicBezTo>
                <a:cubicBezTo>
                  <a:pt x="1423011" y="1177480"/>
                  <a:pt x="1418657" y="1177103"/>
                  <a:pt x="1414137" y="1177103"/>
                </a:cubicBezTo>
                <a:close/>
                <a:moveTo>
                  <a:pt x="1060670" y="1176852"/>
                </a:moveTo>
                <a:cubicBezTo>
                  <a:pt x="1053219" y="1176852"/>
                  <a:pt x="1046166" y="1177814"/>
                  <a:pt x="1039511" y="1179740"/>
                </a:cubicBezTo>
                <a:cubicBezTo>
                  <a:pt x="1032855" y="1181665"/>
                  <a:pt x="1027079" y="1184574"/>
                  <a:pt x="1022181" y="1188467"/>
                </a:cubicBezTo>
                <a:cubicBezTo>
                  <a:pt x="1017284" y="1192360"/>
                  <a:pt x="1013391" y="1197257"/>
                  <a:pt x="1010503" y="1203159"/>
                </a:cubicBezTo>
                <a:cubicBezTo>
                  <a:pt x="1007615" y="1209061"/>
                  <a:pt x="1006171" y="1215905"/>
                  <a:pt x="1006171" y="1223691"/>
                </a:cubicBezTo>
                <a:cubicBezTo>
                  <a:pt x="1006171" y="1230472"/>
                  <a:pt x="1007175" y="1236290"/>
                  <a:pt x="1009185" y="1241145"/>
                </a:cubicBezTo>
                <a:cubicBezTo>
                  <a:pt x="1011194" y="1246001"/>
                  <a:pt x="1013810" y="1250208"/>
                  <a:pt x="1017033" y="1253766"/>
                </a:cubicBezTo>
                <a:cubicBezTo>
                  <a:pt x="1020256" y="1257323"/>
                  <a:pt x="1023919" y="1260379"/>
                  <a:pt x="1028021" y="1262932"/>
                </a:cubicBezTo>
                <a:cubicBezTo>
                  <a:pt x="1032123" y="1265486"/>
                  <a:pt x="1036350" y="1267767"/>
                  <a:pt x="1040704" y="1269776"/>
                </a:cubicBezTo>
                <a:cubicBezTo>
                  <a:pt x="1045057" y="1271785"/>
                  <a:pt x="1049284" y="1273690"/>
                  <a:pt x="1053387" y="1275490"/>
                </a:cubicBezTo>
                <a:cubicBezTo>
                  <a:pt x="1057489" y="1277290"/>
                  <a:pt x="1061151" y="1279215"/>
                  <a:pt x="1064374" y="1281266"/>
                </a:cubicBezTo>
                <a:cubicBezTo>
                  <a:pt x="1067597" y="1283317"/>
                  <a:pt x="1070213" y="1285661"/>
                  <a:pt x="1072223" y="1288298"/>
                </a:cubicBezTo>
                <a:cubicBezTo>
                  <a:pt x="1074232" y="1290935"/>
                  <a:pt x="1075236" y="1294096"/>
                  <a:pt x="1075236" y="1297779"/>
                </a:cubicBezTo>
                <a:cubicBezTo>
                  <a:pt x="1075236" y="1300960"/>
                  <a:pt x="1074650" y="1303849"/>
                  <a:pt x="1073478" y="1306444"/>
                </a:cubicBezTo>
                <a:cubicBezTo>
                  <a:pt x="1072306" y="1309039"/>
                  <a:pt x="1070611" y="1311216"/>
                  <a:pt x="1068393" y="1312974"/>
                </a:cubicBezTo>
                <a:cubicBezTo>
                  <a:pt x="1066174" y="1314732"/>
                  <a:pt x="1063474" y="1316092"/>
                  <a:pt x="1060293" y="1317055"/>
                </a:cubicBezTo>
                <a:cubicBezTo>
                  <a:pt x="1057112" y="1318017"/>
                  <a:pt x="1053512" y="1318499"/>
                  <a:pt x="1049494" y="1318499"/>
                </a:cubicBezTo>
                <a:cubicBezTo>
                  <a:pt x="1043382" y="1318499"/>
                  <a:pt x="1038004" y="1317808"/>
                  <a:pt x="1033357" y="1316427"/>
                </a:cubicBezTo>
                <a:cubicBezTo>
                  <a:pt x="1028711" y="1315046"/>
                  <a:pt x="1024714" y="1313518"/>
                  <a:pt x="1021365" y="1311843"/>
                </a:cubicBezTo>
                <a:cubicBezTo>
                  <a:pt x="1018017" y="1310169"/>
                  <a:pt x="1015275" y="1308641"/>
                  <a:pt x="1013140" y="1307260"/>
                </a:cubicBezTo>
                <a:cubicBezTo>
                  <a:pt x="1011005" y="1305879"/>
                  <a:pt x="1009352" y="1305188"/>
                  <a:pt x="1008180" y="1305188"/>
                </a:cubicBezTo>
                <a:cubicBezTo>
                  <a:pt x="1007343" y="1305188"/>
                  <a:pt x="1006610" y="1305418"/>
                  <a:pt x="1005982" y="1305879"/>
                </a:cubicBezTo>
                <a:cubicBezTo>
                  <a:pt x="1005355" y="1306339"/>
                  <a:pt x="1004852" y="1307113"/>
                  <a:pt x="1004475" y="1308202"/>
                </a:cubicBezTo>
                <a:cubicBezTo>
                  <a:pt x="1004099" y="1309290"/>
                  <a:pt x="1003827" y="1310713"/>
                  <a:pt x="1003659" y="1312471"/>
                </a:cubicBezTo>
                <a:cubicBezTo>
                  <a:pt x="1003492" y="1314229"/>
                  <a:pt x="1003408" y="1316406"/>
                  <a:pt x="1003408" y="1319001"/>
                </a:cubicBezTo>
                <a:cubicBezTo>
                  <a:pt x="1003408" y="1322852"/>
                  <a:pt x="1003638" y="1325803"/>
                  <a:pt x="1004099" y="1327854"/>
                </a:cubicBezTo>
                <a:cubicBezTo>
                  <a:pt x="1004559" y="1329905"/>
                  <a:pt x="1005334" y="1331475"/>
                  <a:pt x="1006422" y="1332563"/>
                </a:cubicBezTo>
                <a:cubicBezTo>
                  <a:pt x="1007510" y="1333651"/>
                  <a:pt x="1009289" y="1334907"/>
                  <a:pt x="1011759" y="1336330"/>
                </a:cubicBezTo>
                <a:cubicBezTo>
                  <a:pt x="1014228" y="1337753"/>
                  <a:pt x="1017305" y="1339114"/>
                  <a:pt x="1020988" y="1340411"/>
                </a:cubicBezTo>
                <a:cubicBezTo>
                  <a:pt x="1024672" y="1341709"/>
                  <a:pt x="1028921" y="1342818"/>
                  <a:pt x="1033734" y="1343739"/>
                </a:cubicBezTo>
                <a:cubicBezTo>
                  <a:pt x="1038548" y="1344660"/>
                  <a:pt x="1043759" y="1345120"/>
                  <a:pt x="1049368" y="1345120"/>
                </a:cubicBezTo>
                <a:cubicBezTo>
                  <a:pt x="1057656" y="1345120"/>
                  <a:pt x="1065442" y="1344032"/>
                  <a:pt x="1072725" y="1341855"/>
                </a:cubicBezTo>
                <a:cubicBezTo>
                  <a:pt x="1080008" y="1339679"/>
                  <a:pt x="1086371" y="1336435"/>
                  <a:pt x="1091812" y="1332124"/>
                </a:cubicBezTo>
                <a:cubicBezTo>
                  <a:pt x="1097254" y="1327812"/>
                  <a:pt x="1101565" y="1322433"/>
                  <a:pt x="1104746" y="1315987"/>
                </a:cubicBezTo>
                <a:cubicBezTo>
                  <a:pt x="1107927" y="1309541"/>
                  <a:pt x="1109518" y="1302049"/>
                  <a:pt x="1109518" y="1293510"/>
                </a:cubicBezTo>
                <a:cubicBezTo>
                  <a:pt x="1109518" y="1286980"/>
                  <a:pt x="1108513" y="1281308"/>
                  <a:pt x="1106504" y="1276494"/>
                </a:cubicBezTo>
                <a:cubicBezTo>
                  <a:pt x="1104495" y="1271681"/>
                  <a:pt x="1101858" y="1267495"/>
                  <a:pt x="1098593" y="1263937"/>
                </a:cubicBezTo>
                <a:cubicBezTo>
                  <a:pt x="1095328" y="1260379"/>
                  <a:pt x="1091603" y="1257323"/>
                  <a:pt x="1087417" y="1254770"/>
                </a:cubicBezTo>
                <a:cubicBezTo>
                  <a:pt x="1083231" y="1252217"/>
                  <a:pt x="1078962" y="1249936"/>
                  <a:pt x="1074608" y="1247926"/>
                </a:cubicBezTo>
                <a:cubicBezTo>
                  <a:pt x="1070255" y="1245917"/>
                  <a:pt x="1065986" y="1244013"/>
                  <a:pt x="1061800" y="1242213"/>
                </a:cubicBezTo>
                <a:cubicBezTo>
                  <a:pt x="1057614" y="1240413"/>
                  <a:pt x="1053868" y="1238487"/>
                  <a:pt x="1050561" y="1236436"/>
                </a:cubicBezTo>
                <a:cubicBezTo>
                  <a:pt x="1047254" y="1234385"/>
                  <a:pt x="1044617" y="1232041"/>
                  <a:pt x="1042650" y="1229404"/>
                </a:cubicBezTo>
                <a:cubicBezTo>
                  <a:pt x="1040683" y="1226767"/>
                  <a:pt x="1039699" y="1223649"/>
                  <a:pt x="1039699" y="1220049"/>
                </a:cubicBezTo>
                <a:cubicBezTo>
                  <a:pt x="1039699" y="1217621"/>
                  <a:pt x="1040138" y="1215319"/>
                  <a:pt x="1041017" y="1213142"/>
                </a:cubicBezTo>
                <a:cubicBezTo>
                  <a:pt x="1041897" y="1210966"/>
                  <a:pt x="1043236" y="1209103"/>
                  <a:pt x="1045036" y="1207554"/>
                </a:cubicBezTo>
                <a:cubicBezTo>
                  <a:pt x="1046836" y="1206006"/>
                  <a:pt x="1049075" y="1204792"/>
                  <a:pt x="1051754" y="1203913"/>
                </a:cubicBezTo>
                <a:cubicBezTo>
                  <a:pt x="1054433" y="1203034"/>
                  <a:pt x="1057572" y="1202594"/>
                  <a:pt x="1061172" y="1202594"/>
                </a:cubicBezTo>
                <a:cubicBezTo>
                  <a:pt x="1065776" y="1202594"/>
                  <a:pt x="1070004" y="1203159"/>
                  <a:pt x="1073855" y="1204290"/>
                </a:cubicBezTo>
                <a:cubicBezTo>
                  <a:pt x="1077706" y="1205420"/>
                  <a:pt x="1081096" y="1206675"/>
                  <a:pt x="1084027" y="1208057"/>
                </a:cubicBezTo>
                <a:cubicBezTo>
                  <a:pt x="1086957" y="1209438"/>
                  <a:pt x="1089426" y="1210715"/>
                  <a:pt x="1091435" y="1211887"/>
                </a:cubicBezTo>
                <a:cubicBezTo>
                  <a:pt x="1093445" y="1213059"/>
                  <a:pt x="1094910" y="1213645"/>
                  <a:pt x="1095830" y="1213645"/>
                </a:cubicBezTo>
                <a:cubicBezTo>
                  <a:pt x="1096751" y="1213645"/>
                  <a:pt x="1097484" y="1213394"/>
                  <a:pt x="1098028" y="1212891"/>
                </a:cubicBezTo>
                <a:cubicBezTo>
                  <a:pt x="1098572" y="1212389"/>
                  <a:pt x="1098991" y="1211594"/>
                  <a:pt x="1099284" y="1210505"/>
                </a:cubicBezTo>
                <a:cubicBezTo>
                  <a:pt x="1099577" y="1209417"/>
                  <a:pt x="1099786" y="1208036"/>
                  <a:pt x="1099912" y="1206361"/>
                </a:cubicBezTo>
                <a:cubicBezTo>
                  <a:pt x="1100037" y="1204687"/>
                  <a:pt x="1100100" y="1202636"/>
                  <a:pt x="1100100" y="1200208"/>
                </a:cubicBezTo>
                <a:cubicBezTo>
                  <a:pt x="1100100" y="1198032"/>
                  <a:pt x="1100058" y="1196211"/>
                  <a:pt x="1099974" y="1194746"/>
                </a:cubicBezTo>
                <a:cubicBezTo>
                  <a:pt x="1099891" y="1193281"/>
                  <a:pt x="1099744" y="1192067"/>
                  <a:pt x="1099535" y="1191104"/>
                </a:cubicBezTo>
                <a:cubicBezTo>
                  <a:pt x="1099326" y="1190142"/>
                  <a:pt x="1099074" y="1189367"/>
                  <a:pt x="1098781" y="1188781"/>
                </a:cubicBezTo>
                <a:cubicBezTo>
                  <a:pt x="1098488" y="1188195"/>
                  <a:pt x="1097923" y="1187484"/>
                  <a:pt x="1097086" y="1186646"/>
                </a:cubicBezTo>
                <a:cubicBezTo>
                  <a:pt x="1096249" y="1185809"/>
                  <a:pt x="1094533" y="1184763"/>
                  <a:pt x="1091938" y="1183507"/>
                </a:cubicBezTo>
                <a:cubicBezTo>
                  <a:pt x="1089342" y="1182251"/>
                  <a:pt x="1086371" y="1181121"/>
                  <a:pt x="1083022" y="1180117"/>
                </a:cubicBezTo>
                <a:cubicBezTo>
                  <a:pt x="1079673" y="1179112"/>
                  <a:pt x="1076073" y="1178317"/>
                  <a:pt x="1072223" y="1177731"/>
                </a:cubicBezTo>
                <a:cubicBezTo>
                  <a:pt x="1068372" y="1177145"/>
                  <a:pt x="1064521" y="1176852"/>
                  <a:pt x="1060670" y="1176852"/>
                </a:cubicBezTo>
                <a:close/>
                <a:moveTo>
                  <a:pt x="709877" y="1176852"/>
                </a:moveTo>
                <a:cubicBezTo>
                  <a:pt x="698994" y="1176852"/>
                  <a:pt x="689765" y="1178819"/>
                  <a:pt x="682188" y="1182754"/>
                </a:cubicBezTo>
                <a:cubicBezTo>
                  <a:pt x="674612" y="1186688"/>
                  <a:pt x="668459" y="1192339"/>
                  <a:pt x="663729" y="1199706"/>
                </a:cubicBezTo>
                <a:cubicBezTo>
                  <a:pt x="658999" y="1207073"/>
                  <a:pt x="655567" y="1216010"/>
                  <a:pt x="653432" y="1226516"/>
                </a:cubicBezTo>
                <a:cubicBezTo>
                  <a:pt x="651297" y="1237022"/>
                  <a:pt x="650230" y="1248722"/>
                  <a:pt x="650230" y="1261614"/>
                </a:cubicBezTo>
                <a:cubicBezTo>
                  <a:pt x="650230" y="1274674"/>
                  <a:pt x="651088" y="1286373"/>
                  <a:pt x="652804" y="1296712"/>
                </a:cubicBezTo>
                <a:cubicBezTo>
                  <a:pt x="654520" y="1307051"/>
                  <a:pt x="657513" y="1315799"/>
                  <a:pt x="661783" y="1322957"/>
                </a:cubicBezTo>
                <a:cubicBezTo>
                  <a:pt x="666052" y="1330114"/>
                  <a:pt x="671828" y="1335598"/>
                  <a:pt x="679112" y="1339407"/>
                </a:cubicBezTo>
                <a:cubicBezTo>
                  <a:pt x="686395" y="1343216"/>
                  <a:pt x="695604" y="1345120"/>
                  <a:pt x="706738" y="1345120"/>
                </a:cubicBezTo>
                <a:cubicBezTo>
                  <a:pt x="717705" y="1345120"/>
                  <a:pt x="726976" y="1343153"/>
                  <a:pt x="734552" y="1339218"/>
                </a:cubicBezTo>
                <a:cubicBezTo>
                  <a:pt x="742129" y="1335284"/>
                  <a:pt x="748282" y="1329633"/>
                  <a:pt x="753012" y="1322266"/>
                </a:cubicBezTo>
                <a:cubicBezTo>
                  <a:pt x="757742" y="1314899"/>
                  <a:pt x="761153" y="1305983"/>
                  <a:pt x="763246" y="1295519"/>
                </a:cubicBezTo>
                <a:cubicBezTo>
                  <a:pt x="765339" y="1285054"/>
                  <a:pt x="766385" y="1273334"/>
                  <a:pt x="766385" y="1260358"/>
                </a:cubicBezTo>
                <a:cubicBezTo>
                  <a:pt x="766385" y="1247299"/>
                  <a:pt x="765548" y="1235599"/>
                  <a:pt x="763874" y="1225260"/>
                </a:cubicBezTo>
                <a:cubicBezTo>
                  <a:pt x="762200" y="1214921"/>
                  <a:pt x="759228" y="1206173"/>
                  <a:pt x="754958" y="1199015"/>
                </a:cubicBezTo>
                <a:cubicBezTo>
                  <a:pt x="750689" y="1191858"/>
                  <a:pt x="744891" y="1186374"/>
                  <a:pt x="737566" y="1182565"/>
                </a:cubicBezTo>
                <a:cubicBezTo>
                  <a:pt x="730241" y="1178756"/>
                  <a:pt x="721011" y="1176852"/>
                  <a:pt x="709877" y="1176852"/>
                </a:cubicBezTo>
                <a:close/>
                <a:moveTo>
                  <a:pt x="1722467" y="1167434"/>
                </a:moveTo>
                <a:cubicBezTo>
                  <a:pt x="1719369" y="1167434"/>
                  <a:pt x="1716816" y="1167559"/>
                  <a:pt x="1714807" y="1167810"/>
                </a:cubicBezTo>
                <a:cubicBezTo>
                  <a:pt x="1712797" y="1168061"/>
                  <a:pt x="1711186" y="1168417"/>
                  <a:pt x="1709972" y="1168878"/>
                </a:cubicBezTo>
                <a:cubicBezTo>
                  <a:pt x="1708758" y="1169338"/>
                  <a:pt x="1707900" y="1169903"/>
                  <a:pt x="1707398" y="1170573"/>
                </a:cubicBezTo>
                <a:cubicBezTo>
                  <a:pt x="1706895" y="1171243"/>
                  <a:pt x="1706644" y="1171996"/>
                  <a:pt x="1706644" y="1172833"/>
                </a:cubicBezTo>
                <a:lnTo>
                  <a:pt x="1706644" y="1337963"/>
                </a:lnTo>
                <a:cubicBezTo>
                  <a:pt x="1706644" y="1338800"/>
                  <a:pt x="1706895" y="1339532"/>
                  <a:pt x="1707398" y="1340160"/>
                </a:cubicBezTo>
                <a:cubicBezTo>
                  <a:pt x="1707900" y="1340788"/>
                  <a:pt x="1708758" y="1341311"/>
                  <a:pt x="1709972" y="1341730"/>
                </a:cubicBezTo>
                <a:cubicBezTo>
                  <a:pt x="1711186" y="1342149"/>
                  <a:pt x="1712797" y="1342462"/>
                  <a:pt x="1714807" y="1342672"/>
                </a:cubicBezTo>
                <a:cubicBezTo>
                  <a:pt x="1716816" y="1342881"/>
                  <a:pt x="1719369" y="1342986"/>
                  <a:pt x="1722467" y="1342986"/>
                </a:cubicBezTo>
                <a:cubicBezTo>
                  <a:pt x="1725564" y="1342986"/>
                  <a:pt x="1728117" y="1342881"/>
                  <a:pt x="1730127" y="1342672"/>
                </a:cubicBezTo>
                <a:cubicBezTo>
                  <a:pt x="1732136" y="1342462"/>
                  <a:pt x="1733747" y="1342149"/>
                  <a:pt x="1734961" y="1341730"/>
                </a:cubicBezTo>
                <a:cubicBezTo>
                  <a:pt x="1736175" y="1341311"/>
                  <a:pt x="1737033" y="1340788"/>
                  <a:pt x="1737535" y="1340160"/>
                </a:cubicBezTo>
                <a:cubicBezTo>
                  <a:pt x="1738038" y="1339532"/>
                  <a:pt x="1738289" y="1338800"/>
                  <a:pt x="1738289" y="1337963"/>
                </a:cubicBezTo>
                <a:lnTo>
                  <a:pt x="1738289" y="1263498"/>
                </a:lnTo>
                <a:cubicBezTo>
                  <a:pt x="1742726" y="1257889"/>
                  <a:pt x="1746995" y="1253619"/>
                  <a:pt x="1751097" y="1250689"/>
                </a:cubicBezTo>
                <a:cubicBezTo>
                  <a:pt x="1755199" y="1247759"/>
                  <a:pt x="1759260" y="1246294"/>
                  <a:pt x="1763278" y="1246294"/>
                </a:cubicBezTo>
                <a:cubicBezTo>
                  <a:pt x="1766459" y="1246294"/>
                  <a:pt x="1769243" y="1246901"/>
                  <a:pt x="1771629" y="1248115"/>
                </a:cubicBezTo>
                <a:cubicBezTo>
                  <a:pt x="1774015" y="1249329"/>
                  <a:pt x="1775961" y="1251045"/>
                  <a:pt x="1777468" y="1253263"/>
                </a:cubicBezTo>
                <a:cubicBezTo>
                  <a:pt x="1778975" y="1255482"/>
                  <a:pt x="1780126" y="1258140"/>
                  <a:pt x="1780921" y="1261237"/>
                </a:cubicBezTo>
                <a:cubicBezTo>
                  <a:pt x="1781716" y="1264335"/>
                  <a:pt x="1782114" y="1268604"/>
                  <a:pt x="1782114" y="1274046"/>
                </a:cubicBezTo>
                <a:lnTo>
                  <a:pt x="1782114" y="1337963"/>
                </a:lnTo>
                <a:cubicBezTo>
                  <a:pt x="1782114" y="1338800"/>
                  <a:pt x="1782365" y="1339532"/>
                  <a:pt x="1782867" y="1340160"/>
                </a:cubicBezTo>
                <a:cubicBezTo>
                  <a:pt x="1783370" y="1340788"/>
                  <a:pt x="1784207" y="1341311"/>
                  <a:pt x="1785379" y="1341730"/>
                </a:cubicBezTo>
                <a:cubicBezTo>
                  <a:pt x="1786551" y="1342149"/>
                  <a:pt x="1788163" y="1342462"/>
                  <a:pt x="1790213" y="1342672"/>
                </a:cubicBezTo>
                <a:cubicBezTo>
                  <a:pt x="1792265" y="1342881"/>
                  <a:pt x="1794839" y="1342986"/>
                  <a:pt x="1797936" y="1342986"/>
                </a:cubicBezTo>
                <a:cubicBezTo>
                  <a:pt x="1800950" y="1342986"/>
                  <a:pt x="1803483" y="1342881"/>
                  <a:pt x="1805533" y="1342672"/>
                </a:cubicBezTo>
                <a:cubicBezTo>
                  <a:pt x="1807585" y="1342462"/>
                  <a:pt x="1809196" y="1342149"/>
                  <a:pt x="1810368" y="1341730"/>
                </a:cubicBezTo>
                <a:cubicBezTo>
                  <a:pt x="1811540" y="1341311"/>
                  <a:pt x="1812377" y="1340788"/>
                  <a:pt x="1812880" y="1340160"/>
                </a:cubicBezTo>
                <a:cubicBezTo>
                  <a:pt x="1813382" y="1339532"/>
                  <a:pt x="1813633" y="1338800"/>
                  <a:pt x="1813633" y="1337963"/>
                </a:cubicBezTo>
                <a:lnTo>
                  <a:pt x="1813633" y="1269274"/>
                </a:lnTo>
                <a:cubicBezTo>
                  <a:pt x="1813633" y="1260986"/>
                  <a:pt x="1812921" y="1253933"/>
                  <a:pt x="1811498" y="1248115"/>
                </a:cubicBezTo>
                <a:cubicBezTo>
                  <a:pt x="1810075" y="1242296"/>
                  <a:pt x="1807752" y="1237211"/>
                  <a:pt x="1804529" y="1232858"/>
                </a:cubicBezTo>
                <a:cubicBezTo>
                  <a:pt x="1801306" y="1228504"/>
                  <a:pt x="1797078" y="1225072"/>
                  <a:pt x="1791846" y="1222560"/>
                </a:cubicBezTo>
                <a:cubicBezTo>
                  <a:pt x="1786614" y="1220049"/>
                  <a:pt x="1780189" y="1218793"/>
                  <a:pt x="1772570" y="1218793"/>
                </a:cubicBezTo>
                <a:cubicBezTo>
                  <a:pt x="1766459" y="1218793"/>
                  <a:pt x="1760578" y="1220112"/>
                  <a:pt x="1754927" y="1222749"/>
                </a:cubicBezTo>
                <a:cubicBezTo>
                  <a:pt x="1749277" y="1225386"/>
                  <a:pt x="1743730" y="1229383"/>
                  <a:pt x="1738289" y="1234741"/>
                </a:cubicBezTo>
                <a:lnTo>
                  <a:pt x="1738289" y="1172833"/>
                </a:lnTo>
                <a:cubicBezTo>
                  <a:pt x="1738289" y="1171996"/>
                  <a:pt x="1738038" y="1171243"/>
                  <a:pt x="1737535" y="1170573"/>
                </a:cubicBezTo>
                <a:cubicBezTo>
                  <a:pt x="1737033" y="1169903"/>
                  <a:pt x="1736175" y="1169338"/>
                  <a:pt x="1734961" y="1168878"/>
                </a:cubicBezTo>
                <a:cubicBezTo>
                  <a:pt x="1733747" y="1168417"/>
                  <a:pt x="1732136" y="1168061"/>
                  <a:pt x="1730127" y="1167810"/>
                </a:cubicBezTo>
                <a:cubicBezTo>
                  <a:pt x="1728117" y="1167559"/>
                  <a:pt x="1725564" y="1167434"/>
                  <a:pt x="1722467" y="1167434"/>
                </a:cubicBezTo>
                <a:close/>
                <a:moveTo>
                  <a:pt x="1747791" y="533542"/>
                </a:moveTo>
                <a:cubicBezTo>
                  <a:pt x="1760457" y="533542"/>
                  <a:pt x="1769823" y="537575"/>
                  <a:pt x="1775889" y="545641"/>
                </a:cubicBezTo>
                <a:cubicBezTo>
                  <a:pt x="1781955" y="553707"/>
                  <a:pt x="1784788" y="564807"/>
                  <a:pt x="1784388" y="578939"/>
                </a:cubicBezTo>
                <a:lnTo>
                  <a:pt x="1709193" y="578939"/>
                </a:lnTo>
                <a:cubicBezTo>
                  <a:pt x="1709460" y="572673"/>
                  <a:pt x="1710426" y="566773"/>
                  <a:pt x="1712093" y="561240"/>
                </a:cubicBezTo>
                <a:cubicBezTo>
                  <a:pt x="1713759" y="555707"/>
                  <a:pt x="1716159" y="550908"/>
                  <a:pt x="1719292" y="546841"/>
                </a:cubicBezTo>
                <a:cubicBezTo>
                  <a:pt x="1722425" y="542775"/>
                  <a:pt x="1726359" y="539542"/>
                  <a:pt x="1731092" y="537142"/>
                </a:cubicBezTo>
                <a:cubicBezTo>
                  <a:pt x="1735825" y="534742"/>
                  <a:pt x="1741391" y="533542"/>
                  <a:pt x="1747791" y="533542"/>
                </a:cubicBezTo>
                <a:close/>
                <a:moveTo>
                  <a:pt x="1515995" y="502544"/>
                </a:moveTo>
                <a:cubicBezTo>
                  <a:pt x="1514529" y="502544"/>
                  <a:pt x="1513262" y="502877"/>
                  <a:pt x="1512196" y="503544"/>
                </a:cubicBezTo>
                <a:cubicBezTo>
                  <a:pt x="1511129" y="504210"/>
                  <a:pt x="1510263" y="505310"/>
                  <a:pt x="1509596" y="506844"/>
                </a:cubicBezTo>
                <a:cubicBezTo>
                  <a:pt x="1508929" y="508377"/>
                  <a:pt x="1508429" y="510443"/>
                  <a:pt x="1508096" y="513043"/>
                </a:cubicBezTo>
                <a:cubicBezTo>
                  <a:pt x="1507763" y="515643"/>
                  <a:pt x="1507596" y="518876"/>
                  <a:pt x="1507596" y="522743"/>
                </a:cubicBezTo>
                <a:cubicBezTo>
                  <a:pt x="1507596" y="529809"/>
                  <a:pt x="1508363" y="534942"/>
                  <a:pt x="1509896" y="538142"/>
                </a:cubicBezTo>
                <a:cubicBezTo>
                  <a:pt x="1511429" y="541341"/>
                  <a:pt x="1513462" y="542941"/>
                  <a:pt x="1515995" y="542941"/>
                </a:cubicBezTo>
                <a:lnTo>
                  <a:pt x="1579191" y="542941"/>
                </a:lnTo>
                <a:lnTo>
                  <a:pt x="1512396" y="646135"/>
                </a:lnTo>
                <a:cubicBezTo>
                  <a:pt x="1510796" y="648402"/>
                  <a:pt x="1509496" y="650468"/>
                  <a:pt x="1508496" y="652335"/>
                </a:cubicBezTo>
                <a:cubicBezTo>
                  <a:pt x="1507496" y="654201"/>
                  <a:pt x="1506696" y="656034"/>
                  <a:pt x="1506096" y="657834"/>
                </a:cubicBezTo>
                <a:cubicBezTo>
                  <a:pt x="1505496" y="659634"/>
                  <a:pt x="1505096" y="661501"/>
                  <a:pt x="1504896" y="663434"/>
                </a:cubicBezTo>
                <a:cubicBezTo>
                  <a:pt x="1504696" y="665367"/>
                  <a:pt x="1504596" y="667534"/>
                  <a:pt x="1504596" y="669934"/>
                </a:cubicBezTo>
                <a:lnTo>
                  <a:pt x="1504596" y="679133"/>
                </a:lnTo>
                <a:cubicBezTo>
                  <a:pt x="1504596" y="684599"/>
                  <a:pt x="1505563" y="688532"/>
                  <a:pt x="1507496" y="690932"/>
                </a:cubicBezTo>
                <a:cubicBezTo>
                  <a:pt x="1509429" y="693332"/>
                  <a:pt x="1512196" y="694532"/>
                  <a:pt x="1515795" y="694532"/>
                </a:cubicBezTo>
                <a:lnTo>
                  <a:pt x="1632388" y="694532"/>
                </a:lnTo>
                <a:cubicBezTo>
                  <a:pt x="1633722" y="694532"/>
                  <a:pt x="1634921" y="694232"/>
                  <a:pt x="1635988" y="693632"/>
                </a:cubicBezTo>
                <a:cubicBezTo>
                  <a:pt x="1637055" y="693032"/>
                  <a:pt x="1637921" y="691932"/>
                  <a:pt x="1638588" y="690332"/>
                </a:cubicBezTo>
                <a:cubicBezTo>
                  <a:pt x="1639255" y="688732"/>
                  <a:pt x="1639788" y="686566"/>
                  <a:pt x="1640188" y="683833"/>
                </a:cubicBezTo>
                <a:cubicBezTo>
                  <a:pt x="1640588" y="681100"/>
                  <a:pt x="1640788" y="677800"/>
                  <a:pt x="1640788" y="673933"/>
                </a:cubicBezTo>
                <a:cubicBezTo>
                  <a:pt x="1640788" y="669934"/>
                  <a:pt x="1640588" y="666634"/>
                  <a:pt x="1640188" y="664034"/>
                </a:cubicBezTo>
                <a:cubicBezTo>
                  <a:pt x="1639788" y="661434"/>
                  <a:pt x="1639221" y="659401"/>
                  <a:pt x="1638488" y="657934"/>
                </a:cubicBezTo>
                <a:cubicBezTo>
                  <a:pt x="1637755" y="656468"/>
                  <a:pt x="1636855" y="655468"/>
                  <a:pt x="1635788" y="654935"/>
                </a:cubicBezTo>
                <a:cubicBezTo>
                  <a:pt x="1634722" y="654401"/>
                  <a:pt x="1633588" y="654135"/>
                  <a:pt x="1632388" y="654135"/>
                </a:cubicBezTo>
                <a:lnTo>
                  <a:pt x="1561993" y="654135"/>
                </a:lnTo>
                <a:lnTo>
                  <a:pt x="1628389" y="551141"/>
                </a:lnTo>
                <a:cubicBezTo>
                  <a:pt x="1629722" y="549008"/>
                  <a:pt x="1630888" y="547008"/>
                  <a:pt x="1631888" y="545141"/>
                </a:cubicBezTo>
                <a:cubicBezTo>
                  <a:pt x="1632888" y="543275"/>
                  <a:pt x="1633655" y="541408"/>
                  <a:pt x="1634188" y="539542"/>
                </a:cubicBezTo>
                <a:cubicBezTo>
                  <a:pt x="1634722" y="537675"/>
                  <a:pt x="1635121" y="535708"/>
                  <a:pt x="1635388" y="533642"/>
                </a:cubicBezTo>
                <a:cubicBezTo>
                  <a:pt x="1635655" y="531575"/>
                  <a:pt x="1635788" y="529209"/>
                  <a:pt x="1635788" y="526542"/>
                </a:cubicBezTo>
                <a:lnTo>
                  <a:pt x="1635788" y="516743"/>
                </a:lnTo>
                <a:cubicBezTo>
                  <a:pt x="1635788" y="513943"/>
                  <a:pt x="1635555" y="511610"/>
                  <a:pt x="1635088" y="509743"/>
                </a:cubicBezTo>
                <a:cubicBezTo>
                  <a:pt x="1634622" y="507877"/>
                  <a:pt x="1633955" y="506410"/>
                  <a:pt x="1633088" y="505344"/>
                </a:cubicBezTo>
                <a:cubicBezTo>
                  <a:pt x="1632222" y="504277"/>
                  <a:pt x="1631122" y="503544"/>
                  <a:pt x="1629789" y="503144"/>
                </a:cubicBezTo>
                <a:cubicBezTo>
                  <a:pt x="1628455" y="502744"/>
                  <a:pt x="1626855" y="502544"/>
                  <a:pt x="1624989" y="502544"/>
                </a:cubicBezTo>
                <a:close/>
                <a:moveTo>
                  <a:pt x="1436419" y="501344"/>
                </a:moveTo>
                <a:cubicBezTo>
                  <a:pt x="1431486" y="501344"/>
                  <a:pt x="1427419" y="501544"/>
                  <a:pt x="1424220" y="501944"/>
                </a:cubicBezTo>
                <a:cubicBezTo>
                  <a:pt x="1421020" y="502344"/>
                  <a:pt x="1418453" y="502910"/>
                  <a:pt x="1416520" y="503644"/>
                </a:cubicBezTo>
                <a:cubicBezTo>
                  <a:pt x="1414587" y="504377"/>
                  <a:pt x="1413220" y="505244"/>
                  <a:pt x="1412420" y="506244"/>
                </a:cubicBezTo>
                <a:cubicBezTo>
                  <a:pt x="1411621" y="507244"/>
                  <a:pt x="1411221" y="508410"/>
                  <a:pt x="1411221" y="509743"/>
                </a:cubicBezTo>
                <a:lnTo>
                  <a:pt x="1411221" y="687733"/>
                </a:lnTo>
                <a:cubicBezTo>
                  <a:pt x="1411221" y="689066"/>
                  <a:pt x="1411621" y="690232"/>
                  <a:pt x="1412420" y="691232"/>
                </a:cubicBezTo>
                <a:cubicBezTo>
                  <a:pt x="1413220" y="692232"/>
                  <a:pt x="1414587" y="693066"/>
                  <a:pt x="1416520" y="693732"/>
                </a:cubicBezTo>
                <a:cubicBezTo>
                  <a:pt x="1418453" y="694399"/>
                  <a:pt x="1421020" y="694899"/>
                  <a:pt x="1424220" y="695232"/>
                </a:cubicBezTo>
                <a:cubicBezTo>
                  <a:pt x="1427419" y="695565"/>
                  <a:pt x="1431486" y="695732"/>
                  <a:pt x="1436419" y="695732"/>
                </a:cubicBezTo>
                <a:cubicBezTo>
                  <a:pt x="1441352" y="695732"/>
                  <a:pt x="1445418" y="695565"/>
                  <a:pt x="1448618" y="695232"/>
                </a:cubicBezTo>
                <a:cubicBezTo>
                  <a:pt x="1451818" y="694899"/>
                  <a:pt x="1454385" y="694399"/>
                  <a:pt x="1456318" y="693732"/>
                </a:cubicBezTo>
                <a:cubicBezTo>
                  <a:pt x="1458251" y="693066"/>
                  <a:pt x="1459617" y="692232"/>
                  <a:pt x="1460417" y="691232"/>
                </a:cubicBezTo>
                <a:cubicBezTo>
                  <a:pt x="1461217" y="690232"/>
                  <a:pt x="1461617" y="689066"/>
                  <a:pt x="1461617" y="687733"/>
                </a:cubicBezTo>
                <a:lnTo>
                  <a:pt x="1461617" y="509743"/>
                </a:lnTo>
                <a:cubicBezTo>
                  <a:pt x="1461617" y="508410"/>
                  <a:pt x="1461217" y="507244"/>
                  <a:pt x="1460417" y="506244"/>
                </a:cubicBezTo>
                <a:cubicBezTo>
                  <a:pt x="1459617" y="505244"/>
                  <a:pt x="1458251" y="504377"/>
                  <a:pt x="1456318" y="503644"/>
                </a:cubicBezTo>
                <a:cubicBezTo>
                  <a:pt x="1454385" y="502910"/>
                  <a:pt x="1451818" y="502344"/>
                  <a:pt x="1448618" y="501944"/>
                </a:cubicBezTo>
                <a:cubicBezTo>
                  <a:pt x="1445418" y="501544"/>
                  <a:pt x="1441352" y="501344"/>
                  <a:pt x="1436419" y="501344"/>
                </a:cubicBezTo>
                <a:close/>
                <a:moveTo>
                  <a:pt x="1748991" y="497944"/>
                </a:moveTo>
                <a:cubicBezTo>
                  <a:pt x="1734858" y="497944"/>
                  <a:pt x="1722159" y="500277"/>
                  <a:pt x="1710893" y="504944"/>
                </a:cubicBezTo>
                <a:cubicBezTo>
                  <a:pt x="1699627" y="509610"/>
                  <a:pt x="1690061" y="516376"/>
                  <a:pt x="1682195" y="525242"/>
                </a:cubicBezTo>
                <a:cubicBezTo>
                  <a:pt x="1674329" y="534109"/>
                  <a:pt x="1668329" y="544908"/>
                  <a:pt x="1664196" y="557640"/>
                </a:cubicBezTo>
                <a:cubicBezTo>
                  <a:pt x="1660063" y="570373"/>
                  <a:pt x="1657996" y="584672"/>
                  <a:pt x="1657996" y="600538"/>
                </a:cubicBezTo>
                <a:cubicBezTo>
                  <a:pt x="1657996" y="617204"/>
                  <a:pt x="1659963" y="631736"/>
                  <a:pt x="1663896" y="644135"/>
                </a:cubicBezTo>
                <a:cubicBezTo>
                  <a:pt x="1667829" y="656534"/>
                  <a:pt x="1673795" y="666801"/>
                  <a:pt x="1681795" y="674933"/>
                </a:cubicBezTo>
                <a:cubicBezTo>
                  <a:pt x="1689794" y="683066"/>
                  <a:pt x="1699760" y="689132"/>
                  <a:pt x="1711693" y="693132"/>
                </a:cubicBezTo>
                <a:cubicBezTo>
                  <a:pt x="1723625" y="697132"/>
                  <a:pt x="1737525" y="699132"/>
                  <a:pt x="1753390" y="699132"/>
                </a:cubicBezTo>
                <a:cubicBezTo>
                  <a:pt x="1762190" y="699132"/>
                  <a:pt x="1770456" y="698565"/>
                  <a:pt x="1778189" y="697432"/>
                </a:cubicBezTo>
                <a:cubicBezTo>
                  <a:pt x="1785922" y="696299"/>
                  <a:pt x="1792788" y="694965"/>
                  <a:pt x="1798787" y="693432"/>
                </a:cubicBezTo>
                <a:cubicBezTo>
                  <a:pt x="1804787" y="691899"/>
                  <a:pt x="1809720" y="690332"/>
                  <a:pt x="1813587" y="688732"/>
                </a:cubicBezTo>
                <a:cubicBezTo>
                  <a:pt x="1817453" y="687133"/>
                  <a:pt x="1819820" y="685866"/>
                  <a:pt x="1820686" y="684933"/>
                </a:cubicBezTo>
                <a:cubicBezTo>
                  <a:pt x="1821553" y="683999"/>
                  <a:pt x="1822253" y="683033"/>
                  <a:pt x="1822786" y="682033"/>
                </a:cubicBezTo>
                <a:cubicBezTo>
                  <a:pt x="1823319" y="681033"/>
                  <a:pt x="1823719" y="679800"/>
                  <a:pt x="1823986" y="678333"/>
                </a:cubicBezTo>
                <a:cubicBezTo>
                  <a:pt x="1824253" y="676867"/>
                  <a:pt x="1824453" y="675100"/>
                  <a:pt x="1824586" y="673033"/>
                </a:cubicBezTo>
                <a:cubicBezTo>
                  <a:pt x="1824719" y="670967"/>
                  <a:pt x="1824786" y="668467"/>
                  <a:pt x="1824786" y="665534"/>
                </a:cubicBezTo>
                <a:cubicBezTo>
                  <a:pt x="1824786" y="662201"/>
                  <a:pt x="1824686" y="659434"/>
                  <a:pt x="1824486" y="657234"/>
                </a:cubicBezTo>
                <a:cubicBezTo>
                  <a:pt x="1824286" y="655035"/>
                  <a:pt x="1823919" y="653335"/>
                  <a:pt x="1823386" y="652135"/>
                </a:cubicBezTo>
                <a:cubicBezTo>
                  <a:pt x="1822853" y="650935"/>
                  <a:pt x="1822186" y="650102"/>
                  <a:pt x="1821386" y="649635"/>
                </a:cubicBezTo>
                <a:cubicBezTo>
                  <a:pt x="1820586" y="649168"/>
                  <a:pt x="1819586" y="648935"/>
                  <a:pt x="1818386" y="648935"/>
                </a:cubicBezTo>
                <a:cubicBezTo>
                  <a:pt x="1816386" y="648935"/>
                  <a:pt x="1813787" y="649568"/>
                  <a:pt x="1810587" y="650835"/>
                </a:cubicBezTo>
                <a:cubicBezTo>
                  <a:pt x="1807387" y="652101"/>
                  <a:pt x="1803354" y="653501"/>
                  <a:pt x="1798487" y="655035"/>
                </a:cubicBezTo>
                <a:cubicBezTo>
                  <a:pt x="1793621" y="656568"/>
                  <a:pt x="1787855" y="657968"/>
                  <a:pt x="1781189" y="659234"/>
                </a:cubicBezTo>
                <a:cubicBezTo>
                  <a:pt x="1774522" y="660501"/>
                  <a:pt x="1766789" y="661134"/>
                  <a:pt x="1757990" y="661134"/>
                </a:cubicBezTo>
                <a:cubicBezTo>
                  <a:pt x="1749324" y="661134"/>
                  <a:pt x="1741891" y="660001"/>
                  <a:pt x="1735691" y="657734"/>
                </a:cubicBezTo>
                <a:cubicBezTo>
                  <a:pt x="1729492" y="655468"/>
                  <a:pt x="1724425" y="652168"/>
                  <a:pt x="1720492" y="647835"/>
                </a:cubicBezTo>
                <a:cubicBezTo>
                  <a:pt x="1716559" y="643502"/>
                  <a:pt x="1713693" y="638236"/>
                  <a:pt x="1711893" y="632036"/>
                </a:cubicBezTo>
                <a:cubicBezTo>
                  <a:pt x="1710093" y="625836"/>
                  <a:pt x="1709193" y="618937"/>
                  <a:pt x="1709193" y="611337"/>
                </a:cubicBezTo>
                <a:lnTo>
                  <a:pt x="1817786" y="611337"/>
                </a:lnTo>
                <a:cubicBezTo>
                  <a:pt x="1822586" y="611337"/>
                  <a:pt x="1826353" y="609871"/>
                  <a:pt x="1829086" y="606937"/>
                </a:cubicBezTo>
                <a:cubicBezTo>
                  <a:pt x="1831819" y="604004"/>
                  <a:pt x="1833185" y="599471"/>
                  <a:pt x="1833185" y="593338"/>
                </a:cubicBezTo>
                <a:lnTo>
                  <a:pt x="1833185" y="585339"/>
                </a:lnTo>
                <a:cubicBezTo>
                  <a:pt x="1833185" y="572806"/>
                  <a:pt x="1831585" y="561207"/>
                  <a:pt x="1828386" y="550541"/>
                </a:cubicBezTo>
                <a:cubicBezTo>
                  <a:pt x="1825186" y="539875"/>
                  <a:pt x="1820186" y="530642"/>
                  <a:pt x="1813387" y="522843"/>
                </a:cubicBezTo>
                <a:cubicBezTo>
                  <a:pt x="1806587" y="515043"/>
                  <a:pt x="1797887" y="508943"/>
                  <a:pt x="1787288" y="504544"/>
                </a:cubicBezTo>
                <a:cubicBezTo>
                  <a:pt x="1776689" y="500144"/>
                  <a:pt x="1763923" y="497944"/>
                  <a:pt x="1748991" y="497944"/>
                </a:cubicBezTo>
                <a:close/>
                <a:moveTo>
                  <a:pt x="1358740" y="497944"/>
                </a:moveTo>
                <a:cubicBezTo>
                  <a:pt x="1355007" y="497944"/>
                  <a:pt x="1351274" y="498444"/>
                  <a:pt x="1347541" y="499444"/>
                </a:cubicBezTo>
                <a:cubicBezTo>
                  <a:pt x="1343807" y="500444"/>
                  <a:pt x="1340074" y="502211"/>
                  <a:pt x="1336341" y="504744"/>
                </a:cubicBezTo>
                <a:cubicBezTo>
                  <a:pt x="1332608" y="507277"/>
                  <a:pt x="1328675" y="510710"/>
                  <a:pt x="1324542" y="515043"/>
                </a:cubicBezTo>
                <a:cubicBezTo>
                  <a:pt x="1320409" y="519376"/>
                  <a:pt x="1316009" y="524876"/>
                  <a:pt x="1311343" y="531542"/>
                </a:cubicBezTo>
                <a:lnTo>
                  <a:pt x="1311343" y="509343"/>
                </a:lnTo>
                <a:cubicBezTo>
                  <a:pt x="1311343" y="508010"/>
                  <a:pt x="1311009" y="506844"/>
                  <a:pt x="1310343" y="505844"/>
                </a:cubicBezTo>
                <a:cubicBezTo>
                  <a:pt x="1309676" y="504844"/>
                  <a:pt x="1308576" y="504010"/>
                  <a:pt x="1307043" y="503344"/>
                </a:cubicBezTo>
                <a:cubicBezTo>
                  <a:pt x="1305510" y="502677"/>
                  <a:pt x="1303343" y="502177"/>
                  <a:pt x="1300543" y="501844"/>
                </a:cubicBezTo>
                <a:cubicBezTo>
                  <a:pt x="1297744" y="501511"/>
                  <a:pt x="1294211" y="501344"/>
                  <a:pt x="1289944" y="501344"/>
                </a:cubicBezTo>
                <a:cubicBezTo>
                  <a:pt x="1285811" y="501344"/>
                  <a:pt x="1282378" y="501511"/>
                  <a:pt x="1279645" y="501844"/>
                </a:cubicBezTo>
                <a:cubicBezTo>
                  <a:pt x="1276912" y="502177"/>
                  <a:pt x="1274678" y="502677"/>
                  <a:pt x="1272945" y="503344"/>
                </a:cubicBezTo>
                <a:cubicBezTo>
                  <a:pt x="1271212" y="504010"/>
                  <a:pt x="1270012" y="504844"/>
                  <a:pt x="1269345" y="505844"/>
                </a:cubicBezTo>
                <a:cubicBezTo>
                  <a:pt x="1268679" y="506844"/>
                  <a:pt x="1268345" y="508010"/>
                  <a:pt x="1268345" y="509343"/>
                </a:cubicBezTo>
                <a:lnTo>
                  <a:pt x="1268345" y="687733"/>
                </a:lnTo>
                <a:cubicBezTo>
                  <a:pt x="1268345" y="689066"/>
                  <a:pt x="1268745" y="690232"/>
                  <a:pt x="1269545" y="691232"/>
                </a:cubicBezTo>
                <a:cubicBezTo>
                  <a:pt x="1270345" y="692232"/>
                  <a:pt x="1271712" y="693066"/>
                  <a:pt x="1273645" y="693732"/>
                </a:cubicBezTo>
                <a:cubicBezTo>
                  <a:pt x="1275578" y="694399"/>
                  <a:pt x="1278145" y="694899"/>
                  <a:pt x="1281345" y="695232"/>
                </a:cubicBezTo>
                <a:cubicBezTo>
                  <a:pt x="1284545" y="695565"/>
                  <a:pt x="1288611" y="695732"/>
                  <a:pt x="1293544" y="695732"/>
                </a:cubicBezTo>
                <a:cubicBezTo>
                  <a:pt x="1298477" y="695732"/>
                  <a:pt x="1302543" y="695565"/>
                  <a:pt x="1305743" y="695232"/>
                </a:cubicBezTo>
                <a:cubicBezTo>
                  <a:pt x="1308943" y="694899"/>
                  <a:pt x="1311509" y="694399"/>
                  <a:pt x="1313443" y="693732"/>
                </a:cubicBezTo>
                <a:cubicBezTo>
                  <a:pt x="1315376" y="693066"/>
                  <a:pt x="1316743" y="692232"/>
                  <a:pt x="1317542" y="691232"/>
                </a:cubicBezTo>
                <a:cubicBezTo>
                  <a:pt x="1318342" y="690232"/>
                  <a:pt x="1318742" y="689066"/>
                  <a:pt x="1318742" y="687733"/>
                </a:cubicBezTo>
                <a:lnTo>
                  <a:pt x="1318742" y="576539"/>
                </a:lnTo>
                <a:cubicBezTo>
                  <a:pt x="1322475" y="570673"/>
                  <a:pt x="1325975" y="565740"/>
                  <a:pt x="1329242" y="561740"/>
                </a:cubicBezTo>
                <a:cubicBezTo>
                  <a:pt x="1332508" y="557741"/>
                  <a:pt x="1335641" y="554541"/>
                  <a:pt x="1338641" y="552141"/>
                </a:cubicBezTo>
                <a:cubicBezTo>
                  <a:pt x="1341641" y="549741"/>
                  <a:pt x="1344541" y="547974"/>
                  <a:pt x="1347341" y="546841"/>
                </a:cubicBezTo>
                <a:cubicBezTo>
                  <a:pt x="1350141" y="545708"/>
                  <a:pt x="1352940" y="545141"/>
                  <a:pt x="1355740" y="545141"/>
                </a:cubicBezTo>
                <a:cubicBezTo>
                  <a:pt x="1358140" y="545141"/>
                  <a:pt x="1360340" y="545375"/>
                  <a:pt x="1362340" y="545841"/>
                </a:cubicBezTo>
                <a:cubicBezTo>
                  <a:pt x="1364340" y="546308"/>
                  <a:pt x="1366173" y="546808"/>
                  <a:pt x="1367839" y="547341"/>
                </a:cubicBezTo>
                <a:cubicBezTo>
                  <a:pt x="1369506" y="547874"/>
                  <a:pt x="1371006" y="548374"/>
                  <a:pt x="1372339" y="548841"/>
                </a:cubicBezTo>
                <a:cubicBezTo>
                  <a:pt x="1373672" y="549308"/>
                  <a:pt x="1374872" y="549541"/>
                  <a:pt x="1375939" y="549541"/>
                </a:cubicBezTo>
                <a:cubicBezTo>
                  <a:pt x="1377272" y="549541"/>
                  <a:pt x="1378372" y="549208"/>
                  <a:pt x="1379239" y="548541"/>
                </a:cubicBezTo>
                <a:cubicBezTo>
                  <a:pt x="1380105" y="547874"/>
                  <a:pt x="1380805" y="546674"/>
                  <a:pt x="1381339" y="544941"/>
                </a:cubicBezTo>
                <a:cubicBezTo>
                  <a:pt x="1381872" y="543208"/>
                  <a:pt x="1382272" y="540808"/>
                  <a:pt x="1382539" y="537742"/>
                </a:cubicBezTo>
                <a:cubicBezTo>
                  <a:pt x="1382805" y="534675"/>
                  <a:pt x="1382939" y="530742"/>
                  <a:pt x="1382939" y="525942"/>
                </a:cubicBezTo>
                <a:cubicBezTo>
                  <a:pt x="1382939" y="521143"/>
                  <a:pt x="1382872" y="517343"/>
                  <a:pt x="1382739" y="514543"/>
                </a:cubicBezTo>
                <a:cubicBezTo>
                  <a:pt x="1382605" y="511743"/>
                  <a:pt x="1382405" y="509643"/>
                  <a:pt x="1382139" y="508243"/>
                </a:cubicBezTo>
                <a:cubicBezTo>
                  <a:pt x="1381872" y="506844"/>
                  <a:pt x="1381572" y="505744"/>
                  <a:pt x="1381239" y="504944"/>
                </a:cubicBezTo>
                <a:cubicBezTo>
                  <a:pt x="1380905" y="504144"/>
                  <a:pt x="1380372" y="503410"/>
                  <a:pt x="1379639" y="502744"/>
                </a:cubicBezTo>
                <a:cubicBezTo>
                  <a:pt x="1378905" y="502077"/>
                  <a:pt x="1377739" y="501444"/>
                  <a:pt x="1376139" y="500844"/>
                </a:cubicBezTo>
                <a:cubicBezTo>
                  <a:pt x="1374539" y="500244"/>
                  <a:pt x="1372672" y="499711"/>
                  <a:pt x="1370539" y="499244"/>
                </a:cubicBezTo>
                <a:cubicBezTo>
                  <a:pt x="1368406" y="498777"/>
                  <a:pt x="1366339" y="498444"/>
                  <a:pt x="1364340" y="498244"/>
                </a:cubicBezTo>
                <a:cubicBezTo>
                  <a:pt x="1362340" y="498044"/>
                  <a:pt x="1360473" y="497944"/>
                  <a:pt x="1358740" y="497944"/>
                </a:cubicBezTo>
                <a:close/>
                <a:moveTo>
                  <a:pt x="1104867" y="476345"/>
                </a:moveTo>
                <a:lnTo>
                  <a:pt x="1127266" y="476345"/>
                </a:lnTo>
                <a:cubicBezTo>
                  <a:pt x="1132732" y="476345"/>
                  <a:pt x="1138032" y="476712"/>
                  <a:pt x="1143165" y="477445"/>
                </a:cubicBezTo>
                <a:cubicBezTo>
                  <a:pt x="1148298" y="478179"/>
                  <a:pt x="1153197" y="479945"/>
                  <a:pt x="1157864" y="482745"/>
                </a:cubicBezTo>
                <a:cubicBezTo>
                  <a:pt x="1162530" y="485545"/>
                  <a:pt x="1166463" y="489878"/>
                  <a:pt x="1169663" y="495744"/>
                </a:cubicBezTo>
                <a:cubicBezTo>
                  <a:pt x="1172863" y="501611"/>
                  <a:pt x="1174463" y="509077"/>
                  <a:pt x="1174463" y="518143"/>
                </a:cubicBezTo>
                <a:cubicBezTo>
                  <a:pt x="1174463" y="524809"/>
                  <a:pt x="1173529" y="530975"/>
                  <a:pt x="1171663" y="536642"/>
                </a:cubicBezTo>
                <a:cubicBezTo>
                  <a:pt x="1169796" y="542308"/>
                  <a:pt x="1167063" y="547174"/>
                  <a:pt x="1163463" y="551241"/>
                </a:cubicBezTo>
                <a:cubicBezTo>
                  <a:pt x="1159864" y="555307"/>
                  <a:pt x="1155231" y="558474"/>
                  <a:pt x="1149564" y="560740"/>
                </a:cubicBezTo>
                <a:cubicBezTo>
                  <a:pt x="1143898" y="563007"/>
                  <a:pt x="1136865" y="564140"/>
                  <a:pt x="1128466" y="564140"/>
                </a:cubicBezTo>
                <a:lnTo>
                  <a:pt x="1104867" y="564140"/>
                </a:lnTo>
                <a:close/>
                <a:moveTo>
                  <a:pt x="862538" y="470434"/>
                </a:moveTo>
                <a:cubicBezTo>
                  <a:pt x="867226" y="470434"/>
                  <a:pt x="871719" y="471997"/>
                  <a:pt x="876016" y="475122"/>
                </a:cubicBezTo>
                <a:cubicBezTo>
                  <a:pt x="880313" y="478248"/>
                  <a:pt x="884806" y="482762"/>
                  <a:pt x="889494" y="488666"/>
                </a:cubicBezTo>
                <a:lnTo>
                  <a:pt x="889494" y="527212"/>
                </a:lnTo>
                <a:cubicBezTo>
                  <a:pt x="886716" y="530685"/>
                  <a:pt x="884155" y="533615"/>
                  <a:pt x="881811" y="536002"/>
                </a:cubicBezTo>
                <a:cubicBezTo>
                  <a:pt x="879467" y="538390"/>
                  <a:pt x="877188" y="540321"/>
                  <a:pt x="874974" y="541797"/>
                </a:cubicBezTo>
                <a:cubicBezTo>
                  <a:pt x="872760" y="543273"/>
                  <a:pt x="870590" y="544337"/>
                  <a:pt x="868463" y="544988"/>
                </a:cubicBezTo>
                <a:cubicBezTo>
                  <a:pt x="866336" y="545639"/>
                  <a:pt x="864144" y="545964"/>
                  <a:pt x="861887" y="545964"/>
                </a:cubicBezTo>
                <a:cubicBezTo>
                  <a:pt x="857372" y="545964"/>
                  <a:pt x="853639" y="544879"/>
                  <a:pt x="850687" y="542709"/>
                </a:cubicBezTo>
                <a:cubicBezTo>
                  <a:pt x="847735" y="540538"/>
                  <a:pt x="845370" y="537652"/>
                  <a:pt x="843590" y="534049"/>
                </a:cubicBezTo>
                <a:cubicBezTo>
                  <a:pt x="841810" y="530446"/>
                  <a:pt x="840530" y="526344"/>
                  <a:pt x="839748" y="521743"/>
                </a:cubicBezTo>
                <a:cubicBezTo>
                  <a:pt x="838967" y="517141"/>
                  <a:pt x="838576" y="512410"/>
                  <a:pt x="838576" y="507548"/>
                </a:cubicBezTo>
                <a:cubicBezTo>
                  <a:pt x="838576" y="502947"/>
                  <a:pt x="839032" y="498454"/>
                  <a:pt x="839944" y="494070"/>
                </a:cubicBezTo>
                <a:cubicBezTo>
                  <a:pt x="840855" y="489686"/>
                  <a:pt x="842244" y="485714"/>
                  <a:pt x="844111" y="482154"/>
                </a:cubicBezTo>
                <a:cubicBezTo>
                  <a:pt x="845977" y="478595"/>
                  <a:pt x="848452" y="475752"/>
                  <a:pt x="851534" y="473625"/>
                </a:cubicBezTo>
                <a:cubicBezTo>
                  <a:pt x="854616" y="471498"/>
                  <a:pt x="858284" y="470434"/>
                  <a:pt x="862538" y="470434"/>
                </a:cubicBezTo>
                <a:close/>
                <a:moveTo>
                  <a:pt x="775492" y="442696"/>
                </a:moveTo>
                <a:cubicBezTo>
                  <a:pt x="773061" y="442696"/>
                  <a:pt x="770630" y="443022"/>
                  <a:pt x="768199" y="443673"/>
                </a:cubicBezTo>
                <a:cubicBezTo>
                  <a:pt x="765768" y="444324"/>
                  <a:pt x="763338" y="445474"/>
                  <a:pt x="760907" y="447124"/>
                </a:cubicBezTo>
                <a:cubicBezTo>
                  <a:pt x="758476" y="448773"/>
                  <a:pt x="755915" y="451009"/>
                  <a:pt x="753223" y="453831"/>
                </a:cubicBezTo>
                <a:cubicBezTo>
                  <a:pt x="750532" y="456652"/>
                  <a:pt x="747667" y="460233"/>
                  <a:pt x="744629" y="464574"/>
                </a:cubicBezTo>
                <a:lnTo>
                  <a:pt x="744629" y="450119"/>
                </a:lnTo>
                <a:cubicBezTo>
                  <a:pt x="744629" y="449251"/>
                  <a:pt x="744412" y="448491"/>
                  <a:pt x="743977" y="447840"/>
                </a:cubicBezTo>
                <a:cubicBezTo>
                  <a:pt x="743543" y="447189"/>
                  <a:pt x="742827" y="446646"/>
                  <a:pt x="741829" y="446212"/>
                </a:cubicBezTo>
                <a:cubicBezTo>
                  <a:pt x="740830" y="445778"/>
                  <a:pt x="739420" y="445453"/>
                  <a:pt x="737596" y="445236"/>
                </a:cubicBezTo>
                <a:cubicBezTo>
                  <a:pt x="735773" y="445019"/>
                  <a:pt x="733473" y="444910"/>
                  <a:pt x="730695" y="444910"/>
                </a:cubicBezTo>
                <a:cubicBezTo>
                  <a:pt x="728003" y="444910"/>
                  <a:pt x="725768" y="445019"/>
                  <a:pt x="723988" y="445236"/>
                </a:cubicBezTo>
                <a:cubicBezTo>
                  <a:pt x="722208" y="445453"/>
                  <a:pt x="720754" y="445778"/>
                  <a:pt x="719625" y="446212"/>
                </a:cubicBezTo>
                <a:cubicBezTo>
                  <a:pt x="718497" y="446646"/>
                  <a:pt x="717716" y="447189"/>
                  <a:pt x="717281" y="447840"/>
                </a:cubicBezTo>
                <a:cubicBezTo>
                  <a:pt x="716847" y="448491"/>
                  <a:pt x="716630" y="449251"/>
                  <a:pt x="716630" y="450119"/>
                </a:cubicBezTo>
                <a:lnTo>
                  <a:pt x="716630" y="566279"/>
                </a:lnTo>
                <a:cubicBezTo>
                  <a:pt x="716630" y="567148"/>
                  <a:pt x="716891" y="567907"/>
                  <a:pt x="717412" y="568558"/>
                </a:cubicBezTo>
                <a:cubicBezTo>
                  <a:pt x="717933" y="569210"/>
                  <a:pt x="718822" y="569752"/>
                  <a:pt x="720081" y="570186"/>
                </a:cubicBezTo>
                <a:cubicBezTo>
                  <a:pt x="721340" y="570620"/>
                  <a:pt x="723011" y="570946"/>
                  <a:pt x="725095" y="571163"/>
                </a:cubicBezTo>
                <a:cubicBezTo>
                  <a:pt x="727179" y="571380"/>
                  <a:pt x="729826" y="571488"/>
                  <a:pt x="733039" y="571488"/>
                </a:cubicBezTo>
                <a:cubicBezTo>
                  <a:pt x="736251" y="571488"/>
                  <a:pt x="738899" y="571380"/>
                  <a:pt x="740982" y="571163"/>
                </a:cubicBezTo>
                <a:cubicBezTo>
                  <a:pt x="743066" y="570946"/>
                  <a:pt x="744737" y="570620"/>
                  <a:pt x="745996" y="570186"/>
                </a:cubicBezTo>
                <a:cubicBezTo>
                  <a:pt x="747255" y="569752"/>
                  <a:pt x="748145" y="569210"/>
                  <a:pt x="748666" y="568558"/>
                </a:cubicBezTo>
                <a:cubicBezTo>
                  <a:pt x="749186" y="567907"/>
                  <a:pt x="749447" y="567148"/>
                  <a:pt x="749447" y="566279"/>
                </a:cubicBezTo>
                <a:lnTo>
                  <a:pt x="749447" y="493875"/>
                </a:lnTo>
                <a:cubicBezTo>
                  <a:pt x="751878" y="490055"/>
                  <a:pt x="754157" y="486842"/>
                  <a:pt x="756284" y="484238"/>
                </a:cubicBezTo>
                <a:cubicBezTo>
                  <a:pt x="758411" y="481633"/>
                  <a:pt x="760451" y="479550"/>
                  <a:pt x="762404" y="477987"/>
                </a:cubicBezTo>
                <a:cubicBezTo>
                  <a:pt x="764358" y="476425"/>
                  <a:pt x="766246" y="475274"/>
                  <a:pt x="768069" y="474536"/>
                </a:cubicBezTo>
                <a:cubicBezTo>
                  <a:pt x="769892" y="473798"/>
                  <a:pt x="771715" y="473429"/>
                  <a:pt x="773538" y="473429"/>
                </a:cubicBezTo>
                <a:cubicBezTo>
                  <a:pt x="775101" y="473429"/>
                  <a:pt x="776534" y="473581"/>
                  <a:pt x="777836" y="473885"/>
                </a:cubicBezTo>
                <a:cubicBezTo>
                  <a:pt x="779138" y="474189"/>
                  <a:pt x="780332" y="474515"/>
                  <a:pt x="781417" y="474862"/>
                </a:cubicBezTo>
                <a:cubicBezTo>
                  <a:pt x="782502" y="475209"/>
                  <a:pt x="783479" y="475535"/>
                  <a:pt x="784347" y="475838"/>
                </a:cubicBezTo>
                <a:cubicBezTo>
                  <a:pt x="785215" y="476142"/>
                  <a:pt x="785997" y="476294"/>
                  <a:pt x="786691" y="476294"/>
                </a:cubicBezTo>
                <a:cubicBezTo>
                  <a:pt x="787559" y="476294"/>
                  <a:pt x="788276" y="476077"/>
                  <a:pt x="788840" y="475643"/>
                </a:cubicBezTo>
                <a:cubicBezTo>
                  <a:pt x="789404" y="475209"/>
                  <a:pt x="789860" y="474428"/>
                  <a:pt x="790207" y="473299"/>
                </a:cubicBezTo>
                <a:cubicBezTo>
                  <a:pt x="790554" y="472170"/>
                  <a:pt x="790815" y="470608"/>
                  <a:pt x="790989" y="468611"/>
                </a:cubicBezTo>
                <a:cubicBezTo>
                  <a:pt x="791162" y="466614"/>
                  <a:pt x="791249" y="464053"/>
                  <a:pt x="791249" y="460928"/>
                </a:cubicBezTo>
                <a:cubicBezTo>
                  <a:pt x="791249" y="457802"/>
                  <a:pt x="791206" y="455328"/>
                  <a:pt x="791119" y="453505"/>
                </a:cubicBezTo>
                <a:cubicBezTo>
                  <a:pt x="791032" y="451682"/>
                  <a:pt x="790902" y="450314"/>
                  <a:pt x="790728" y="449403"/>
                </a:cubicBezTo>
                <a:cubicBezTo>
                  <a:pt x="790554" y="448491"/>
                  <a:pt x="790359" y="447775"/>
                  <a:pt x="790142" y="447254"/>
                </a:cubicBezTo>
                <a:cubicBezTo>
                  <a:pt x="789925" y="446733"/>
                  <a:pt x="789578" y="446256"/>
                  <a:pt x="789100" y="445822"/>
                </a:cubicBezTo>
                <a:cubicBezTo>
                  <a:pt x="788623" y="445388"/>
                  <a:pt x="787863" y="444975"/>
                  <a:pt x="786821" y="444585"/>
                </a:cubicBezTo>
                <a:cubicBezTo>
                  <a:pt x="785780" y="444194"/>
                  <a:pt x="784564" y="443847"/>
                  <a:pt x="783175" y="443543"/>
                </a:cubicBezTo>
                <a:cubicBezTo>
                  <a:pt x="781786" y="443239"/>
                  <a:pt x="780440" y="443022"/>
                  <a:pt x="779138" y="442892"/>
                </a:cubicBezTo>
                <a:cubicBezTo>
                  <a:pt x="777836" y="442761"/>
                  <a:pt x="776620" y="442696"/>
                  <a:pt x="775492" y="442696"/>
                </a:cubicBezTo>
                <a:close/>
                <a:moveTo>
                  <a:pt x="1070069" y="435748"/>
                </a:moveTo>
                <a:cubicBezTo>
                  <a:pt x="1064736" y="435748"/>
                  <a:pt x="1060437" y="437315"/>
                  <a:pt x="1057170" y="440448"/>
                </a:cubicBezTo>
                <a:cubicBezTo>
                  <a:pt x="1053904" y="443581"/>
                  <a:pt x="1052270" y="448280"/>
                  <a:pt x="1052270" y="454547"/>
                </a:cubicBezTo>
                <a:lnTo>
                  <a:pt x="1052270" y="687333"/>
                </a:lnTo>
                <a:cubicBezTo>
                  <a:pt x="1052270" y="688666"/>
                  <a:pt x="1052670" y="689866"/>
                  <a:pt x="1053470" y="690932"/>
                </a:cubicBezTo>
                <a:cubicBezTo>
                  <a:pt x="1054270" y="691999"/>
                  <a:pt x="1055670" y="692866"/>
                  <a:pt x="1057670" y="693532"/>
                </a:cubicBezTo>
                <a:cubicBezTo>
                  <a:pt x="1059670" y="694199"/>
                  <a:pt x="1062370" y="694732"/>
                  <a:pt x="1065769" y="695132"/>
                </a:cubicBezTo>
                <a:cubicBezTo>
                  <a:pt x="1069169" y="695532"/>
                  <a:pt x="1073402" y="695732"/>
                  <a:pt x="1078469" y="695732"/>
                </a:cubicBezTo>
                <a:cubicBezTo>
                  <a:pt x="1083668" y="695732"/>
                  <a:pt x="1087935" y="695532"/>
                  <a:pt x="1091268" y="695132"/>
                </a:cubicBezTo>
                <a:cubicBezTo>
                  <a:pt x="1094601" y="694732"/>
                  <a:pt x="1097268" y="694199"/>
                  <a:pt x="1099267" y="693532"/>
                </a:cubicBezTo>
                <a:cubicBezTo>
                  <a:pt x="1101267" y="692866"/>
                  <a:pt x="1102701" y="691999"/>
                  <a:pt x="1103567" y="690932"/>
                </a:cubicBezTo>
                <a:cubicBezTo>
                  <a:pt x="1104434" y="689866"/>
                  <a:pt x="1104867" y="688666"/>
                  <a:pt x="1104867" y="687333"/>
                </a:cubicBezTo>
                <a:lnTo>
                  <a:pt x="1104867" y="604738"/>
                </a:lnTo>
                <a:lnTo>
                  <a:pt x="1126466" y="604738"/>
                </a:lnTo>
                <a:cubicBezTo>
                  <a:pt x="1143531" y="604738"/>
                  <a:pt x="1158364" y="602738"/>
                  <a:pt x="1170963" y="598738"/>
                </a:cubicBezTo>
                <a:cubicBezTo>
                  <a:pt x="1183562" y="594738"/>
                  <a:pt x="1194195" y="588905"/>
                  <a:pt x="1202861" y="581239"/>
                </a:cubicBezTo>
                <a:cubicBezTo>
                  <a:pt x="1211527" y="573573"/>
                  <a:pt x="1218127" y="564140"/>
                  <a:pt x="1222660" y="552941"/>
                </a:cubicBezTo>
                <a:cubicBezTo>
                  <a:pt x="1227193" y="541741"/>
                  <a:pt x="1229459" y="528876"/>
                  <a:pt x="1229459" y="514343"/>
                </a:cubicBezTo>
                <a:cubicBezTo>
                  <a:pt x="1229459" y="503810"/>
                  <a:pt x="1227993" y="494311"/>
                  <a:pt x="1225060" y="485845"/>
                </a:cubicBezTo>
                <a:cubicBezTo>
                  <a:pt x="1222127" y="477379"/>
                  <a:pt x="1217860" y="469979"/>
                  <a:pt x="1212261" y="463646"/>
                </a:cubicBezTo>
                <a:cubicBezTo>
                  <a:pt x="1206661" y="457313"/>
                  <a:pt x="1199895" y="452080"/>
                  <a:pt x="1191962" y="447947"/>
                </a:cubicBezTo>
                <a:cubicBezTo>
                  <a:pt x="1184029" y="443814"/>
                  <a:pt x="1176196" y="440981"/>
                  <a:pt x="1168463" y="439448"/>
                </a:cubicBezTo>
                <a:cubicBezTo>
                  <a:pt x="1160730" y="437914"/>
                  <a:pt x="1154097" y="436915"/>
                  <a:pt x="1148564" y="436448"/>
                </a:cubicBezTo>
                <a:cubicBezTo>
                  <a:pt x="1143031" y="435981"/>
                  <a:pt x="1137198" y="435748"/>
                  <a:pt x="1131065" y="435748"/>
                </a:cubicBezTo>
                <a:close/>
                <a:moveTo>
                  <a:pt x="591066" y="431148"/>
                </a:moveTo>
                <a:cubicBezTo>
                  <a:pt x="581466" y="431148"/>
                  <a:pt x="572567" y="431981"/>
                  <a:pt x="564367" y="433648"/>
                </a:cubicBezTo>
                <a:cubicBezTo>
                  <a:pt x="556168" y="435315"/>
                  <a:pt x="548935" y="437348"/>
                  <a:pt x="542669" y="439748"/>
                </a:cubicBezTo>
                <a:cubicBezTo>
                  <a:pt x="536403" y="442148"/>
                  <a:pt x="531203" y="444614"/>
                  <a:pt x="527070" y="447147"/>
                </a:cubicBezTo>
                <a:cubicBezTo>
                  <a:pt x="522937" y="449680"/>
                  <a:pt x="520204" y="451580"/>
                  <a:pt x="518870" y="452847"/>
                </a:cubicBezTo>
                <a:cubicBezTo>
                  <a:pt x="517537" y="454113"/>
                  <a:pt x="516570" y="455280"/>
                  <a:pt x="515970" y="456347"/>
                </a:cubicBezTo>
                <a:cubicBezTo>
                  <a:pt x="515371" y="457413"/>
                  <a:pt x="514871" y="458680"/>
                  <a:pt x="514471" y="460146"/>
                </a:cubicBezTo>
                <a:cubicBezTo>
                  <a:pt x="514071" y="461613"/>
                  <a:pt x="513804" y="463446"/>
                  <a:pt x="513671" y="465646"/>
                </a:cubicBezTo>
                <a:cubicBezTo>
                  <a:pt x="513537" y="467846"/>
                  <a:pt x="513471" y="470612"/>
                  <a:pt x="513471" y="473946"/>
                </a:cubicBezTo>
                <a:cubicBezTo>
                  <a:pt x="513471" y="477945"/>
                  <a:pt x="513604" y="481212"/>
                  <a:pt x="513871" y="483745"/>
                </a:cubicBezTo>
                <a:cubicBezTo>
                  <a:pt x="514137" y="486278"/>
                  <a:pt x="514537" y="488211"/>
                  <a:pt x="515071" y="489545"/>
                </a:cubicBezTo>
                <a:cubicBezTo>
                  <a:pt x="515604" y="490878"/>
                  <a:pt x="516270" y="491778"/>
                  <a:pt x="517070" y="492244"/>
                </a:cubicBezTo>
                <a:cubicBezTo>
                  <a:pt x="517870" y="492711"/>
                  <a:pt x="518804" y="492944"/>
                  <a:pt x="519870" y="492944"/>
                </a:cubicBezTo>
                <a:cubicBezTo>
                  <a:pt x="521470" y="492944"/>
                  <a:pt x="523970" y="491878"/>
                  <a:pt x="527370" y="489745"/>
                </a:cubicBezTo>
                <a:cubicBezTo>
                  <a:pt x="530770" y="487611"/>
                  <a:pt x="534903" y="485312"/>
                  <a:pt x="539769" y="482845"/>
                </a:cubicBezTo>
                <a:cubicBezTo>
                  <a:pt x="544635" y="480379"/>
                  <a:pt x="550135" y="478112"/>
                  <a:pt x="556268" y="476045"/>
                </a:cubicBezTo>
                <a:cubicBezTo>
                  <a:pt x="562401" y="473979"/>
                  <a:pt x="568934" y="472946"/>
                  <a:pt x="575867" y="472946"/>
                </a:cubicBezTo>
                <a:cubicBezTo>
                  <a:pt x="582000" y="472946"/>
                  <a:pt x="587333" y="473779"/>
                  <a:pt x="591866" y="475445"/>
                </a:cubicBezTo>
                <a:cubicBezTo>
                  <a:pt x="596399" y="477112"/>
                  <a:pt x="600099" y="479379"/>
                  <a:pt x="602965" y="482245"/>
                </a:cubicBezTo>
                <a:cubicBezTo>
                  <a:pt x="605832" y="485112"/>
                  <a:pt x="607998" y="488511"/>
                  <a:pt x="609465" y="492444"/>
                </a:cubicBezTo>
                <a:cubicBezTo>
                  <a:pt x="610931" y="496378"/>
                  <a:pt x="611665" y="500544"/>
                  <a:pt x="611665" y="504944"/>
                </a:cubicBezTo>
                <a:cubicBezTo>
                  <a:pt x="611665" y="510677"/>
                  <a:pt x="610598" y="515910"/>
                  <a:pt x="608465" y="520643"/>
                </a:cubicBezTo>
                <a:cubicBezTo>
                  <a:pt x="606332" y="525376"/>
                  <a:pt x="603232" y="529409"/>
                  <a:pt x="599165" y="532742"/>
                </a:cubicBezTo>
                <a:cubicBezTo>
                  <a:pt x="595099" y="536075"/>
                  <a:pt x="590066" y="538642"/>
                  <a:pt x="584066" y="540442"/>
                </a:cubicBezTo>
                <a:cubicBezTo>
                  <a:pt x="578067" y="542241"/>
                  <a:pt x="571200" y="543141"/>
                  <a:pt x="563468" y="543141"/>
                </a:cubicBezTo>
                <a:lnTo>
                  <a:pt x="540869" y="543141"/>
                </a:lnTo>
                <a:cubicBezTo>
                  <a:pt x="539269" y="543141"/>
                  <a:pt x="537902" y="543408"/>
                  <a:pt x="536769" y="543941"/>
                </a:cubicBezTo>
                <a:cubicBezTo>
                  <a:pt x="535636" y="544475"/>
                  <a:pt x="534703" y="545408"/>
                  <a:pt x="533969" y="546741"/>
                </a:cubicBezTo>
                <a:cubicBezTo>
                  <a:pt x="533236" y="548074"/>
                  <a:pt x="532703" y="549974"/>
                  <a:pt x="532369" y="552441"/>
                </a:cubicBezTo>
                <a:cubicBezTo>
                  <a:pt x="532036" y="554907"/>
                  <a:pt x="531869" y="558074"/>
                  <a:pt x="531869" y="561940"/>
                </a:cubicBezTo>
                <a:cubicBezTo>
                  <a:pt x="531869" y="566073"/>
                  <a:pt x="532036" y="569440"/>
                  <a:pt x="532369" y="572040"/>
                </a:cubicBezTo>
                <a:cubicBezTo>
                  <a:pt x="532703" y="574639"/>
                  <a:pt x="533269" y="576673"/>
                  <a:pt x="534069" y="578139"/>
                </a:cubicBezTo>
                <a:cubicBezTo>
                  <a:pt x="534869" y="579606"/>
                  <a:pt x="535869" y="580572"/>
                  <a:pt x="537069" y="581039"/>
                </a:cubicBezTo>
                <a:cubicBezTo>
                  <a:pt x="538269" y="581506"/>
                  <a:pt x="539736" y="581739"/>
                  <a:pt x="541469" y="581739"/>
                </a:cubicBezTo>
                <a:lnTo>
                  <a:pt x="563868" y="581739"/>
                </a:lnTo>
                <a:cubicBezTo>
                  <a:pt x="573334" y="581739"/>
                  <a:pt x="581566" y="582672"/>
                  <a:pt x="588566" y="584539"/>
                </a:cubicBezTo>
                <a:cubicBezTo>
                  <a:pt x="595566" y="586405"/>
                  <a:pt x="601365" y="589039"/>
                  <a:pt x="605965" y="592438"/>
                </a:cubicBezTo>
                <a:cubicBezTo>
                  <a:pt x="610565" y="595838"/>
                  <a:pt x="614031" y="599938"/>
                  <a:pt x="616364" y="604738"/>
                </a:cubicBezTo>
                <a:cubicBezTo>
                  <a:pt x="618697" y="609537"/>
                  <a:pt x="619864" y="614937"/>
                  <a:pt x="619864" y="620937"/>
                </a:cubicBezTo>
                <a:cubicBezTo>
                  <a:pt x="619864" y="626403"/>
                  <a:pt x="618897" y="631369"/>
                  <a:pt x="616964" y="635836"/>
                </a:cubicBezTo>
                <a:cubicBezTo>
                  <a:pt x="615031" y="640302"/>
                  <a:pt x="612098" y="644102"/>
                  <a:pt x="608165" y="647235"/>
                </a:cubicBezTo>
                <a:cubicBezTo>
                  <a:pt x="604232" y="650368"/>
                  <a:pt x="599465" y="652801"/>
                  <a:pt x="593866" y="654535"/>
                </a:cubicBezTo>
                <a:cubicBezTo>
                  <a:pt x="588266" y="656268"/>
                  <a:pt x="581800" y="657134"/>
                  <a:pt x="574467" y="657134"/>
                </a:cubicBezTo>
                <a:cubicBezTo>
                  <a:pt x="565801" y="657134"/>
                  <a:pt x="558068" y="656234"/>
                  <a:pt x="551268" y="654435"/>
                </a:cubicBezTo>
                <a:cubicBezTo>
                  <a:pt x="544469" y="652635"/>
                  <a:pt x="538536" y="650701"/>
                  <a:pt x="533469" y="648635"/>
                </a:cubicBezTo>
                <a:cubicBezTo>
                  <a:pt x="528403" y="646568"/>
                  <a:pt x="524237" y="644635"/>
                  <a:pt x="520970" y="642835"/>
                </a:cubicBezTo>
                <a:cubicBezTo>
                  <a:pt x="517704" y="641035"/>
                  <a:pt x="515404" y="640135"/>
                  <a:pt x="514071" y="640135"/>
                </a:cubicBezTo>
                <a:cubicBezTo>
                  <a:pt x="511937" y="640135"/>
                  <a:pt x="510337" y="641369"/>
                  <a:pt x="509271" y="643835"/>
                </a:cubicBezTo>
                <a:cubicBezTo>
                  <a:pt x="508204" y="646302"/>
                  <a:pt x="507671" y="650735"/>
                  <a:pt x="507671" y="657134"/>
                </a:cubicBezTo>
                <a:cubicBezTo>
                  <a:pt x="507671" y="661001"/>
                  <a:pt x="507771" y="664301"/>
                  <a:pt x="507971" y="667034"/>
                </a:cubicBezTo>
                <a:cubicBezTo>
                  <a:pt x="508171" y="669767"/>
                  <a:pt x="508504" y="672034"/>
                  <a:pt x="508971" y="673833"/>
                </a:cubicBezTo>
                <a:cubicBezTo>
                  <a:pt x="509438" y="675633"/>
                  <a:pt x="509971" y="677200"/>
                  <a:pt x="510571" y="678533"/>
                </a:cubicBezTo>
                <a:cubicBezTo>
                  <a:pt x="511171" y="679866"/>
                  <a:pt x="512071" y="681066"/>
                  <a:pt x="513271" y="682133"/>
                </a:cubicBezTo>
                <a:cubicBezTo>
                  <a:pt x="514471" y="683200"/>
                  <a:pt x="517004" y="684733"/>
                  <a:pt x="520870" y="686733"/>
                </a:cubicBezTo>
                <a:cubicBezTo>
                  <a:pt x="524737" y="688732"/>
                  <a:pt x="529636" y="690666"/>
                  <a:pt x="535569" y="692532"/>
                </a:cubicBezTo>
                <a:cubicBezTo>
                  <a:pt x="541502" y="694399"/>
                  <a:pt x="548335" y="695965"/>
                  <a:pt x="556068" y="697232"/>
                </a:cubicBezTo>
                <a:cubicBezTo>
                  <a:pt x="563801" y="698499"/>
                  <a:pt x="572067" y="699132"/>
                  <a:pt x="580867" y="699132"/>
                </a:cubicBezTo>
                <a:cubicBezTo>
                  <a:pt x="595399" y="699132"/>
                  <a:pt x="608798" y="697365"/>
                  <a:pt x="621064" y="693832"/>
                </a:cubicBezTo>
                <a:cubicBezTo>
                  <a:pt x="633330" y="690299"/>
                  <a:pt x="643863" y="685133"/>
                  <a:pt x="652662" y="678333"/>
                </a:cubicBezTo>
                <a:cubicBezTo>
                  <a:pt x="661462" y="671534"/>
                  <a:pt x="668328" y="663134"/>
                  <a:pt x="673261" y="653135"/>
                </a:cubicBezTo>
                <a:cubicBezTo>
                  <a:pt x="678194" y="643135"/>
                  <a:pt x="680660" y="631669"/>
                  <a:pt x="680660" y="618737"/>
                </a:cubicBezTo>
                <a:cubicBezTo>
                  <a:pt x="680660" y="611004"/>
                  <a:pt x="679327" y="603771"/>
                  <a:pt x="676661" y="597038"/>
                </a:cubicBezTo>
                <a:cubicBezTo>
                  <a:pt x="673994" y="590305"/>
                  <a:pt x="670161" y="584272"/>
                  <a:pt x="665161" y="578939"/>
                </a:cubicBezTo>
                <a:cubicBezTo>
                  <a:pt x="660162" y="573606"/>
                  <a:pt x="654062" y="569173"/>
                  <a:pt x="646862" y="565640"/>
                </a:cubicBezTo>
                <a:cubicBezTo>
                  <a:pt x="639663" y="562107"/>
                  <a:pt x="631530" y="559807"/>
                  <a:pt x="622464" y="558740"/>
                </a:cubicBezTo>
                <a:lnTo>
                  <a:pt x="622464" y="558140"/>
                </a:lnTo>
                <a:cubicBezTo>
                  <a:pt x="630063" y="556274"/>
                  <a:pt x="636763" y="553474"/>
                  <a:pt x="642563" y="549741"/>
                </a:cubicBezTo>
                <a:cubicBezTo>
                  <a:pt x="648362" y="546008"/>
                  <a:pt x="653195" y="541475"/>
                  <a:pt x="657062" y="536142"/>
                </a:cubicBezTo>
                <a:cubicBezTo>
                  <a:pt x="660928" y="530809"/>
                  <a:pt x="663861" y="524742"/>
                  <a:pt x="665861" y="517943"/>
                </a:cubicBezTo>
                <a:cubicBezTo>
                  <a:pt x="667861" y="511143"/>
                  <a:pt x="668861" y="503810"/>
                  <a:pt x="668861" y="495944"/>
                </a:cubicBezTo>
                <a:cubicBezTo>
                  <a:pt x="668861" y="485812"/>
                  <a:pt x="667161" y="476712"/>
                  <a:pt x="663761" y="468646"/>
                </a:cubicBezTo>
                <a:cubicBezTo>
                  <a:pt x="660362" y="460580"/>
                  <a:pt x="655362" y="453780"/>
                  <a:pt x="648762" y="448247"/>
                </a:cubicBezTo>
                <a:cubicBezTo>
                  <a:pt x="642163" y="442714"/>
                  <a:pt x="634030" y="438481"/>
                  <a:pt x="624364" y="435548"/>
                </a:cubicBezTo>
                <a:cubicBezTo>
                  <a:pt x="614698" y="432615"/>
                  <a:pt x="603598" y="431148"/>
                  <a:pt x="591066" y="431148"/>
                </a:cubicBezTo>
                <a:close/>
                <a:moveTo>
                  <a:pt x="1436619" y="422949"/>
                </a:moveTo>
                <a:cubicBezTo>
                  <a:pt x="1425286" y="422949"/>
                  <a:pt x="1417587" y="424915"/>
                  <a:pt x="1413520" y="428848"/>
                </a:cubicBezTo>
                <a:cubicBezTo>
                  <a:pt x="1409454" y="432781"/>
                  <a:pt x="1407421" y="439814"/>
                  <a:pt x="1407421" y="449947"/>
                </a:cubicBezTo>
                <a:cubicBezTo>
                  <a:pt x="1407421" y="459680"/>
                  <a:pt x="1409387" y="466413"/>
                  <a:pt x="1413320" y="470146"/>
                </a:cubicBezTo>
                <a:cubicBezTo>
                  <a:pt x="1417253" y="473879"/>
                  <a:pt x="1424886" y="475745"/>
                  <a:pt x="1436219" y="475745"/>
                </a:cubicBezTo>
                <a:cubicBezTo>
                  <a:pt x="1447418" y="475745"/>
                  <a:pt x="1455084" y="473812"/>
                  <a:pt x="1459217" y="469946"/>
                </a:cubicBezTo>
                <a:cubicBezTo>
                  <a:pt x="1463351" y="466079"/>
                  <a:pt x="1465417" y="459080"/>
                  <a:pt x="1465417" y="448947"/>
                </a:cubicBezTo>
                <a:cubicBezTo>
                  <a:pt x="1465417" y="439214"/>
                  <a:pt x="1463417" y="432448"/>
                  <a:pt x="1459417" y="428648"/>
                </a:cubicBezTo>
                <a:cubicBezTo>
                  <a:pt x="1455418" y="424849"/>
                  <a:pt x="1447818" y="422949"/>
                  <a:pt x="1436619" y="422949"/>
                </a:cubicBezTo>
                <a:close/>
                <a:moveTo>
                  <a:pt x="905772" y="389825"/>
                </a:moveTo>
                <a:cubicBezTo>
                  <a:pt x="902560" y="389825"/>
                  <a:pt x="899912" y="389955"/>
                  <a:pt x="897829" y="390216"/>
                </a:cubicBezTo>
                <a:cubicBezTo>
                  <a:pt x="895745" y="390476"/>
                  <a:pt x="894074" y="390845"/>
                  <a:pt x="892815" y="391323"/>
                </a:cubicBezTo>
                <a:cubicBezTo>
                  <a:pt x="891556" y="391800"/>
                  <a:pt x="890688" y="392386"/>
                  <a:pt x="890210" y="393081"/>
                </a:cubicBezTo>
                <a:cubicBezTo>
                  <a:pt x="889733" y="393775"/>
                  <a:pt x="889494" y="394557"/>
                  <a:pt x="889494" y="395425"/>
                </a:cubicBezTo>
                <a:lnTo>
                  <a:pt x="889494" y="458323"/>
                </a:lnTo>
                <a:cubicBezTo>
                  <a:pt x="884285" y="453201"/>
                  <a:pt x="879033" y="449316"/>
                  <a:pt x="873737" y="446668"/>
                </a:cubicBezTo>
                <a:cubicBezTo>
                  <a:pt x="868441" y="444020"/>
                  <a:pt x="862538" y="442696"/>
                  <a:pt x="856026" y="442696"/>
                </a:cubicBezTo>
                <a:cubicBezTo>
                  <a:pt x="847779" y="442696"/>
                  <a:pt x="840486" y="444259"/>
                  <a:pt x="834149" y="447384"/>
                </a:cubicBezTo>
                <a:cubicBezTo>
                  <a:pt x="827811" y="450510"/>
                  <a:pt x="822515" y="454981"/>
                  <a:pt x="818261" y="460798"/>
                </a:cubicBezTo>
                <a:cubicBezTo>
                  <a:pt x="814007" y="466614"/>
                  <a:pt x="810773" y="473646"/>
                  <a:pt x="808560" y="481894"/>
                </a:cubicBezTo>
                <a:cubicBezTo>
                  <a:pt x="806346" y="490141"/>
                  <a:pt x="805239" y="499431"/>
                  <a:pt x="805239" y="509762"/>
                </a:cubicBezTo>
                <a:cubicBezTo>
                  <a:pt x="805239" y="518357"/>
                  <a:pt x="806107" y="526539"/>
                  <a:pt x="807843" y="534309"/>
                </a:cubicBezTo>
                <a:cubicBezTo>
                  <a:pt x="809580" y="542079"/>
                  <a:pt x="812379" y="548873"/>
                  <a:pt x="816243" y="554690"/>
                </a:cubicBezTo>
                <a:cubicBezTo>
                  <a:pt x="820106" y="560506"/>
                  <a:pt x="825098" y="565129"/>
                  <a:pt x="831219" y="568558"/>
                </a:cubicBezTo>
                <a:cubicBezTo>
                  <a:pt x="837339" y="571988"/>
                  <a:pt x="844827" y="573702"/>
                  <a:pt x="853682" y="573702"/>
                </a:cubicBezTo>
                <a:cubicBezTo>
                  <a:pt x="861669" y="573702"/>
                  <a:pt x="868940" y="571923"/>
                  <a:pt x="875495" y="568363"/>
                </a:cubicBezTo>
                <a:cubicBezTo>
                  <a:pt x="882050" y="564804"/>
                  <a:pt x="888322" y="559812"/>
                  <a:pt x="894313" y="553387"/>
                </a:cubicBezTo>
                <a:lnTo>
                  <a:pt x="894313" y="566279"/>
                </a:lnTo>
                <a:cubicBezTo>
                  <a:pt x="894313" y="567234"/>
                  <a:pt x="894551" y="568038"/>
                  <a:pt x="895029" y="568689"/>
                </a:cubicBezTo>
                <a:cubicBezTo>
                  <a:pt x="895506" y="569340"/>
                  <a:pt x="896287" y="569882"/>
                  <a:pt x="897373" y="570316"/>
                </a:cubicBezTo>
                <a:cubicBezTo>
                  <a:pt x="898458" y="570751"/>
                  <a:pt x="899869" y="571054"/>
                  <a:pt x="901605" y="571228"/>
                </a:cubicBezTo>
                <a:cubicBezTo>
                  <a:pt x="903341" y="571402"/>
                  <a:pt x="905599" y="571488"/>
                  <a:pt x="908377" y="571488"/>
                </a:cubicBezTo>
                <a:cubicBezTo>
                  <a:pt x="910981" y="571488"/>
                  <a:pt x="913173" y="571402"/>
                  <a:pt x="914953" y="571228"/>
                </a:cubicBezTo>
                <a:cubicBezTo>
                  <a:pt x="916733" y="571054"/>
                  <a:pt x="918144" y="570751"/>
                  <a:pt x="919185" y="570316"/>
                </a:cubicBezTo>
                <a:cubicBezTo>
                  <a:pt x="920227" y="569882"/>
                  <a:pt x="920965" y="569340"/>
                  <a:pt x="921399" y="568689"/>
                </a:cubicBezTo>
                <a:cubicBezTo>
                  <a:pt x="921833" y="568038"/>
                  <a:pt x="922050" y="567234"/>
                  <a:pt x="922050" y="566279"/>
                </a:cubicBezTo>
                <a:lnTo>
                  <a:pt x="922050" y="395425"/>
                </a:lnTo>
                <a:cubicBezTo>
                  <a:pt x="922050" y="394557"/>
                  <a:pt x="921790" y="393775"/>
                  <a:pt x="921269" y="393081"/>
                </a:cubicBezTo>
                <a:cubicBezTo>
                  <a:pt x="920748" y="392386"/>
                  <a:pt x="919880" y="391800"/>
                  <a:pt x="918665" y="391323"/>
                </a:cubicBezTo>
                <a:cubicBezTo>
                  <a:pt x="917449" y="390845"/>
                  <a:pt x="915800" y="390476"/>
                  <a:pt x="913716" y="390216"/>
                </a:cubicBezTo>
                <a:cubicBezTo>
                  <a:pt x="911632" y="389955"/>
                  <a:pt x="908984" y="389825"/>
                  <a:pt x="905772" y="389825"/>
                </a:cubicBezTo>
                <a:close/>
                <a:moveTo>
                  <a:pt x="0" y="0"/>
                </a:moveTo>
                <a:lnTo>
                  <a:pt x="2423798" y="0"/>
                </a:lnTo>
                <a:lnTo>
                  <a:pt x="2423798" y="2331719"/>
                </a:lnTo>
                <a:lnTo>
                  <a:pt x="0" y="2331719"/>
                </a:lnTo>
                <a:close/>
              </a:path>
            </a:pathLst>
          </a:custGeom>
        </p:spPr>
      </p:pic>
      <p:pic>
        <p:nvPicPr>
          <p:cNvPr id="44" name="Picture 43" descr="A white scroll with black background&#10;&#10;Description automatically generated">
            <a:extLst>
              <a:ext uri="{FF2B5EF4-FFF2-40B4-BE49-F238E27FC236}">
                <a16:creationId xmlns:a16="http://schemas.microsoft.com/office/drawing/2014/main" id="{47AB94AF-04E1-4631-B865-0D12E49A32F8}"/>
              </a:ext>
            </a:extLst>
          </p:cNvPr>
          <p:cNvPicPr>
            <a:picLocks noChangeAspect="1"/>
          </p:cNvPicPr>
          <p:nvPr/>
        </p:nvPicPr>
        <p:blipFill>
          <a:blip r:embed="rId3"/>
          <a:srcRect l="5762" t="16394" r="10612" b="16501"/>
          <a:stretch>
            <a:fillRect/>
          </a:stretch>
        </p:blipFill>
        <p:spPr>
          <a:xfrm>
            <a:off x="-7241630" y="3153777"/>
            <a:ext cx="2445363" cy="45719"/>
          </a:xfrm>
          <a:custGeom>
            <a:avLst/>
            <a:gdLst/>
            <a:ahLst/>
            <a:cxnLst/>
            <a:rect l="l" t="t" r="r" b="b"/>
            <a:pathLst>
              <a:path w="2445363" h="2327009">
                <a:moveTo>
                  <a:pt x="1580215" y="1899528"/>
                </a:moveTo>
                <a:lnTo>
                  <a:pt x="1592270" y="1899528"/>
                </a:lnTo>
                <a:lnTo>
                  <a:pt x="1592270" y="1918615"/>
                </a:lnTo>
                <a:cubicBezTo>
                  <a:pt x="1588419" y="1922969"/>
                  <a:pt x="1584631" y="1926275"/>
                  <a:pt x="1580906" y="1928536"/>
                </a:cubicBezTo>
                <a:cubicBezTo>
                  <a:pt x="1577180" y="1930796"/>
                  <a:pt x="1573099" y="1931926"/>
                  <a:pt x="1568662" y="1931926"/>
                </a:cubicBezTo>
                <a:cubicBezTo>
                  <a:pt x="1563388" y="1931926"/>
                  <a:pt x="1559265" y="1930587"/>
                  <a:pt x="1556293" y="1927908"/>
                </a:cubicBezTo>
                <a:cubicBezTo>
                  <a:pt x="1553321" y="1925229"/>
                  <a:pt x="1551836" y="1921546"/>
                  <a:pt x="1551836" y="1916857"/>
                </a:cubicBezTo>
                <a:cubicBezTo>
                  <a:pt x="1551836" y="1914095"/>
                  <a:pt x="1552359" y="1911646"/>
                  <a:pt x="1553405" y="1909511"/>
                </a:cubicBezTo>
                <a:cubicBezTo>
                  <a:pt x="1554452" y="1907377"/>
                  <a:pt x="1556105" y="1905556"/>
                  <a:pt x="1558365" y="1904049"/>
                </a:cubicBezTo>
                <a:cubicBezTo>
                  <a:pt x="1560626" y="1902542"/>
                  <a:pt x="1563556" y="1901412"/>
                  <a:pt x="1567156" y="1900658"/>
                </a:cubicBezTo>
                <a:cubicBezTo>
                  <a:pt x="1570755" y="1899905"/>
                  <a:pt x="1575109" y="1899528"/>
                  <a:pt x="1580215" y="1899528"/>
                </a:cubicBezTo>
                <a:close/>
                <a:moveTo>
                  <a:pt x="1787254" y="1850303"/>
                </a:moveTo>
                <a:cubicBezTo>
                  <a:pt x="1795207" y="1850303"/>
                  <a:pt x="1801088" y="1852836"/>
                  <a:pt x="1804897" y="1857901"/>
                </a:cubicBezTo>
                <a:cubicBezTo>
                  <a:pt x="1808706" y="1862965"/>
                  <a:pt x="1810485" y="1869935"/>
                  <a:pt x="1810234" y="1878809"/>
                </a:cubicBezTo>
                <a:lnTo>
                  <a:pt x="1763018" y="1878809"/>
                </a:lnTo>
                <a:cubicBezTo>
                  <a:pt x="1763185" y="1874874"/>
                  <a:pt x="1763792" y="1871170"/>
                  <a:pt x="1764839" y="1867695"/>
                </a:cubicBezTo>
                <a:cubicBezTo>
                  <a:pt x="1765885" y="1864221"/>
                  <a:pt x="1767392" y="1861207"/>
                  <a:pt x="1769359" y="1858654"/>
                </a:cubicBezTo>
                <a:cubicBezTo>
                  <a:pt x="1771327" y="1856101"/>
                  <a:pt x="1773796" y="1854071"/>
                  <a:pt x="1776768" y="1852564"/>
                </a:cubicBezTo>
                <a:cubicBezTo>
                  <a:pt x="1779740" y="1851057"/>
                  <a:pt x="1783235" y="1850303"/>
                  <a:pt x="1787254" y="1850303"/>
                </a:cubicBezTo>
                <a:close/>
                <a:moveTo>
                  <a:pt x="939529" y="1850303"/>
                </a:moveTo>
                <a:cubicBezTo>
                  <a:pt x="947482" y="1850303"/>
                  <a:pt x="953363" y="1852836"/>
                  <a:pt x="957172" y="1857901"/>
                </a:cubicBezTo>
                <a:cubicBezTo>
                  <a:pt x="960981" y="1862965"/>
                  <a:pt x="962760" y="1869935"/>
                  <a:pt x="962509" y="1878809"/>
                </a:cubicBezTo>
                <a:lnTo>
                  <a:pt x="915293" y="1878809"/>
                </a:lnTo>
                <a:cubicBezTo>
                  <a:pt x="915461" y="1874874"/>
                  <a:pt x="916067" y="1871170"/>
                  <a:pt x="917114" y="1867695"/>
                </a:cubicBezTo>
                <a:cubicBezTo>
                  <a:pt x="918160" y="1864221"/>
                  <a:pt x="919667" y="1861207"/>
                  <a:pt x="921635" y="1858654"/>
                </a:cubicBezTo>
                <a:cubicBezTo>
                  <a:pt x="923602" y="1856101"/>
                  <a:pt x="926071" y="1854071"/>
                  <a:pt x="929043" y="1852564"/>
                </a:cubicBezTo>
                <a:cubicBezTo>
                  <a:pt x="932015" y="1851057"/>
                  <a:pt x="935510" y="1850303"/>
                  <a:pt x="939529" y="1850303"/>
                </a:cubicBezTo>
                <a:close/>
                <a:moveTo>
                  <a:pt x="1372223" y="1830086"/>
                </a:moveTo>
                <a:cubicBezTo>
                  <a:pt x="1369126" y="1830086"/>
                  <a:pt x="1366572" y="1830212"/>
                  <a:pt x="1364563" y="1830463"/>
                </a:cubicBezTo>
                <a:cubicBezTo>
                  <a:pt x="1362554" y="1830714"/>
                  <a:pt x="1360943" y="1831070"/>
                  <a:pt x="1359729" y="1831530"/>
                </a:cubicBezTo>
                <a:cubicBezTo>
                  <a:pt x="1358515" y="1831991"/>
                  <a:pt x="1357657" y="1832535"/>
                  <a:pt x="1357154" y="1833163"/>
                </a:cubicBezTo>
                <a:cubicBezTo>
                  <a:pt x="1356652" y="1833790"/>
                  <a:pt x="1356401" y="1834523"/>
                  <a:pt x="1356401" y="1835360"/>
                </a:cubicBezTo>
                <a:lnTo>
                  <a:pt x="1356401" y="1947121"/>
                </a:lnTo>
                <a:cubicBezTo>
                  <a:pt x="1356401" y="1947958"/>
                  <a:pt x="1356652" y="1948690"/>
                  <a:pt x="1357154" y="1949318"/>
                </a:cubicBezTo>
                <a:cubicBezTo>
                  <a:pt x="1357657" y="1949946"/>
                  <a:pt x="1358515" y="1950469"/>
                  <a:pt x="1359729" y="1950888"/>
                </a:cubicBezTo>
                <a:cubicBezTo>
                  <a:pt x="1360943" y="1951307"/>
                  <a:pt x="1362554" y="1951620"/>
                  <a:pt x="1364563" y="1951830"/>
                </a:cubicBezTo>
                <a:cubicBezTo>
                  <a:pt x="1366572" y="1952039"/>
                  <a:pt x="1369126" y="1952144"/>
                  <a:pt x="1372223" y="1952144"/>
                </a:cubicBezTo>
                <a:cubicBezTo>
                  <a:pt x="1375321" y="1952144"/>
                  <a:pt x="1377874" y="1952039"/>
                  <a:pt x="1379883" y="1951830"/>
                </a:cubicBezTo>
                <a:cubicBezTo>
                  <a:pt x="1381892" y="1951620"/>
                  <a:pt x="1383504" y="1951307"/>
                  <a:pt x="1384718" y="1950888"/>
                </a:cubicBezTo>
                <a:cubicBezTo>
                  <a:pt x="1385932" y="1950469"/>
                  <a:pt x="1386790" y="1949946"/>
                  <a:pt x="1387292" y="1949318"/>
                </a:cubicBezTo>
                <a:cubicBezTo>
                  <a:pt x="1387794" y="1948690"/>
                  <a:pt x="1388046" y="1947958"/>
                  <a:pt x="1388046" y="1947121"/>
                </a:cubicBezTo>
                <a:lnTo>
                  <a:pt x="1388046" y="1835360"/>
                </a:lnTo>
                <a:cubicBezTo>
                  <a:pt x="1388046" y="1834523"/>
                  <a:pt x="1387794" y="1833790"/>
                  <a:pt x="1387292" y="1833163"/>
                </a:cubicBezTo>
                <a:cubicBezTo>
                  <a:pt x="1386790" y="1832535"/>
                  <a:pt x="1385932" y="1831991"/>
                  <a:pt x="1384718" y="1831530"/>
                </a:cubicBezTo>
                <a:cubicBezTo>
                  <a:pt x="1383504" y="1831070"/>
                  <a:pt x="1381892" y="1830714"/>
                  <a:pt x="1379883" y="1830463"/>
                </a:cubicBezTo>
                <a:cubicBezTo>
                  <a:pt x="1377874" y="1830212"/>
                  <a:pt x="1375321" y="1830086"/>
                  <a:pt x="1372223" y="1830086"/>
                </a:cubicBezTo>
                <a:close/>
                <a:moveTo>
                  <a:pt x="1219823" y="1830086"/>
                </a:moveTo>
                <a:cubicBezTo>
                  <a:pt x="1216726" y="1830086"/>
                  <a:pt x="1214172" y="1830212"/>
                  <a:pt x="1212163" y="1830463"/>
                </a:cubicBezTo>
                <a:cubicBezTo>
                  <a:pt x="1210154" y="1830714"/>
                  <a:pt x="1208543" y="1831070"/>
                  <a:pt x="1207329" y="1831530"/>
                </a:cubicBezTo>
                <a:cubicBezTo>
                  <a:pt x="1206115" y="1831991"/>
                  <a:pt x="1205257" y="1832535"/>
                  <a:pt x="1204754" y="1833163"/>
                </a:cubicBezTo>
                <a:cubicBezTo>
                  <a:pt x="1204252" y="1833790"/>
                  <a:pt x="1204001" y="1834523"/>
                  <a:pt x="1204001" y="1835360"/>
                </a:cubicBezTo>
                <a:lnTo>
                  <a:pt x="1204001" y="1947121"/>
                </a:lnTo>
                <a:cubicBezTo>
                  <a:pt x="1204001" y="1947958"/>
                  <a:pt x="1204252" y="1948690"/>
                  <a:pt x="1204754" y="1949318"/>
                </a:cubicBezTo>
                <a:cubicBezTo>
                  <a:pt x="1205257" y="1949946"/>
                  <a:pt x="1206115" y="1950469"/>
                  <a:pt x="1207329" y="1950888"/>
                </a:cubicBezTo>
                <a:cubicBezTo>
                  <a:pt x="1208543" y="1951307"/>
                  <a:pt x="1210154" y="1951620"/>
                  <a:pt x="1212163" y="1951830"/>
                </a:cubicBezTo>
                <a:cubicBezTo>
                  <a:pt x="1214172" y="1952039"/>
                  <a:pt x="1216726" y="1952144"/>
                  <a:pt x="1219823" y="1952144"/>
                </a:cubicBezTo>
                <a:cubicBezTo>
                  <a:pt x="1222921" y="1952144"/>
                  <a:pt x="1225474" y="1952039"/>
                  <a:pt x="1227483" y="1951830"/>
                </a:cubicBezTo>
                <a:cubicBezTo>
                  <a:pt x="1229492" y="1951620"/>
                  <a:pt x="1231104" y="1951307"/>
                  <a:pt x="1232318" y="1950888"/>
                </a:cubicBezTo>
                <a:cubicBezTo>
                  <a:pt x="1233532" y="1950469"/>
                  <a:pt x="1234390" y="1949946"/>
                  <a:pt x="1234892" y="1949318"/>
                </a:cubicBezTo>
                <a:cubicBezTo>
                  <a:pt x="1235394" y="1948690"/>
                  <a:pt x="1235646" y="1947958"/>
                  <a:pt x="1235646" y="1947121"/>
                </a:cubicBezTo>
                <a:lnTo>
                  <a:pt x="1235646" y="1835360"/>
                </a:lnTo>
                <a:cubicBezTo>
                  <a:pt x="1235646" y="1834523"/>
                  <a:pt x="1235394" y="1833790"/>
                  <a:pt x="1234892" y="1833163"/>
                </a:cubicBezTo>
                <a:cubicBezTo>
                  <a:pt x="1234390" y="1832535"/>
                  <a:pt x="1233532" y="1831991"/>
                  <a:pt x="1232318" y="1831530"/>
                </a:cubicBezTo>
                <a:cubicBezTo>
                  <a:pt x="1231104" y="1831070"/>
                  <a:pt x="1229492" y="1830714"/>
                  <a:pt x="1227483" y="1830463"/>
                </a:cubicBezTo>
                <a:cubicBezTo>
                  <a:pt x="1225474" y="1830212"/>
                  <a:pt x="1222921" y="1830086"/>
                  <a:pt x="1219823" y="1830086"/>
                </a:cubicBezTo>
                <a:close/>
                <a:moveTo>
                  <a:pt x="1472678" y="1828077"/>
                </a:moveTo>
                <a:cubicBezTo>
                  <a:pt x="1464473" y="1828077"/>
                  <a:pt x="1456939" y="1829374"/>
                  <a:pt x="1450074" y="1831970"/>
                </a:cubicBezTo>
                <a:cubicBezTo>
                  <a:pt x="1443210" y="1834565"/>
                  <a:pt x="1437266" y="1838541"/>
                  <a:pt x="1432243" y="1843899"/>
                </a:cubicBezTo>
                <a:cubicBezTo>
                  <a:pt x="1427220" y="1849257"/>
                  <a:pt x="1423306" y="1856017"/>
                  <a:pt x="1420502" y="1864179"/>
                </a:cubicBezTo>
                <a:cubicBezTo>
                  <a:pt x="1417697" y="1872342"/>
                  <a:pt x="1416295" y="1882032"/>
                  <a:pt x="1416295" y="1893250"/>
                </a:cubicBezTo>
                <a:cubicBezTo>
                  <a:pt x="1416295" y="1902961"/>
                  <a:pt x="1417446" y="1911583"/>
                  <a:pt x="1419748" y="1919118"/>
                </a:cubicBezTo>
                <a:cubicBezTo>
                  <a:pt x="1422050" y="1926652"/>
                  <a:pt x="1425462" y="1933036"/>
                  <a:pt x="1429983" y="1938268"/>
                </a:cubicBezTo>
                <a:cubicBezTo>
                  <a:pt x="1434503" y="1943500"/>
                  <a:pt x="1440091" y="1947456"/>
                  <a:pt x="1446747" y="1950134"/>
                </a:cubicBezTo>
                <a:cubicBezTo>
                  <a:pt x="1453402" y="1952813"/>
                  <a:pt x="1461041" y="1954153"/>
                  <a:pt x="1469664" y="1954153"/>
                </a:cubicBezTo>
                <a:cubicBezTo>
                  <a:pt x="1473515" y="1954153"/>
                  <a:pt x="1477261" y="1953818"/>
                  <a:pt x="1480903" y="1953148"/>
                </a:cubicBezTo>
                <a:cubicBezTo>
                  <a:pt x="1484544" y="1952479"/>
                  <a:pt x="1487914" y="1951600"/>
                  <a:pt x="1491011" y="1950511"/>
                </a:cubicBezTo>
                <a:cubicBezTo>
                  <a:pt x="1494109" y="1949423"/>
                  <a:pt x="1496871" y="1948188"/>
                  <a:pt x="1499299" y="1946807"/>
                </a:cubicBezTo>
                <a:cubicBezTo>
                  <a:pt x="1501727" y="1945425"/>
                  <a:pt x="1503443" y="1944253"/>
                  <a:pt x="1504448" y="1943291"/>
                </a:cubicBezTo>
                <a:cubicBezTo>
                  <a:pt x="1505452" y="1942328"/>
                  <a:pt x="1506101" y="1941533"/>
                  <a:pt x="1506394" y="1940905"/>
                </a:cubicBezTo>
                <a:cubicBezTo>
                  <a:pt x="1506687" y="1940277"/>
                  <a:pt x="1506938" y="1939461"/>
                  <a:pt x="1507148" y="1938456"/>
                </a:cubicBezTo>
                <a:cubicBezTo>
                  <a:pt x="1507357" y="1937452"/>
                  <a:pt x="1507524" y="1936217"/>
                  <a:pt x="1507650" y="1934752"/>
                </a:cubicBezTo>
                <a:cubicBezTo>
                  <a:pt x="1507775" y="1933287"/>
                  <a:pt x="1507838" y="1931466"/>
                  <a:pt x="1507838" y="1929289"/>
                </a:cubicBezTo>
                <a:cubicBezTo>
                  <a:pt x="1507838" y="1926527"/>
                  <a:pt x="1507754" y="1924266"/>
                  <a:pt x="1507587" y="1922508"/>
                </a:cubicBezTo>
                <a:cubicBezTo>
                  <a:pt x="1507420" y="1920750"/>
                  <a:pt x="1507189" y="1919306"/>
                  <a:pt x="1506896" y="1918176"/>
                </a:cubicBezTo>
                <a:cubicBezTo>
                  <a:pt x="1506603" y="1917046"/>
                  <a:pt x="1506206" y="1916271"/>
                  <a:pt x="1505703" y="1915853"/>
                </a:cubicBezTo>
                <a:cubicBezTo>
                  <a:pt x="1505201" y="1915434"/>
                  <a:pt x="1504573" y="1915225"/>
                  <a:pt x="1503820" y="1915225"/>
                </a:cubicBezTo>
                <a:cubicBezTo>
                  <a:pt x="1502732" y="1915225"/>
                  <a:pt x="1501392" y="1915874"/>
                  <a:pt x="1499801" y="1917171"/>
                </a:cubicBezTo>
                <a:cubicBezTo>
                  <a:pt x="1498211" y="1918469"/>
                  <a:pt x="1496244" y="1919913"/>
                  <a:pt x="1493900" y="1921504"/>
                </a:cubicBezTo>
                <a:cubicBezTo>
                  <a:pt x="1491555" y="1923094"/>
                  <a:pt x="1488814" y="1924538"/>
                  <a:pt x="1485674" y="1925836"/>
                </a:cubicBezTo>
                <a:cubicBezTo>
                  <a:pt x="1482535" y="1927134"/>
                  <a:pt x="1478789" y="1927782"/>
                  <a:pt x="1474436" y="1927782"/>
                </a:cubicBezTo>
                <a:cubicBezTo>
                  <a:pt x="1470166" y="1927782"/>
                  <a:pt x="1466420" y="1927008"/>
                  <a:pt x="1463197" y="1925459"/>
                </a:cubicBezTo>
                <a:cubicBezTo>
                  <a:pt x="1459974" y="1923910"/>
                  <a:pt x="1457295" y="1921587"/>
                  <a:pt x="1455160" y="1918490"/>
                </a:cubicBezTo>
                <a:cubicBezTo>
                  <a:pt x="1453025" y="1915392"/>
                  <a:pt x="1451414" y="1911541"/>
                  <a:pt x="1450325" y="1906937"/>
                </a:cubicBezTo>
                <a:cubicBezTo>
                  <a:pt x="1449237" y="1902333"/>
                  <a:pt x="1448693" y="1897017"/>
                  <a:pt x="1448693" y="1890989"/>
                </a:cubicBezTo>
                <a:cubicBezTo>
                  <a:pt x="1448693" y="1878767"/>
                  <a:pt x="1450870" y="1869495"/>
                  <a:pt x="1455223" y="1863175"/>
                </a:cubicBezTo>
                <a:cubicBezTo>
                  <a:pt x="1459576" y="1856854"/>
                  <a:pt x="1465855" y="1853694"/>
                  <a:pt x="1474059" y="1853694"/>
                </a:cubicBezTo>
                <a:cubicBezTo>
                  <a:pt x="1478245" y="1853694"/>
                  <a:pt x="1481844" y="1854280"/>
                  <a:pt x="1484858" y="1855452"/>
                </a:cubicBezTo>
                <a:cubicBezTo>
                  <a:pt x="1487872" y="1856624"/>
                  <a:pt x="1490467" y="1857922"/>
                  <a:pt x="1492644" y="1859345"/>
                </a:cubicBezTo>
                <a:cubicBezTo>
                  <a:pt x="1494820" y="1860768"/>
                  <a:pt x="1496704" y="1862065"/>
                  <a:pt x="1498295" y="1863237"/>
                </a:cubicBezTo>
                <a:cubicBezTo>
                  <a:pt x="1499885" y="1864409"/>
                  <a:pt x="1501392" y="1864995"/>
                  <a:pt x="1502815" y="1864995"/>
                </a:cubicBezTo>
                <a:cubicBezTo>
                  <a:pt x="1504155" y="1864995"/>
                  <a:pt x="1505243" y="1864012"/>
                  <a:pt x="1506080" y="1862045"/>
                </a:cubicBezTo>
                <a:cubicBezTo>
                  <a:pt x="1506917" y="1860077"/>
                  <a:pt x="1507336" y="1856666"/>
                  <a:pt x="1507336" y="1851810"/>
                </a:cubicBezTo>
                <a:cubicBezTo>
                  <a:pt x="1507336" y="1849717"/>
                  <a:pt x="1507273" y="1847938"/>
                  <a:pt x="1507148" y="1846473"/>
                </a:cubicBezTo>
                <a:cubicBezTo>
                  <a:pt x="1507022" y="1845008"/>
                  <a:pt x="1506855" y="1843774"/>
                  <a:pt x="1506645" y="1842769"/>
                </a:cubicBezTo>
                <a:cubicBezTo>
                  <a:pt x="1506436" y="1841764"/>
                  <a:pt x="1506143" y="1840948"/>
                  <a:pt x="1505766" y="1840320"/>
                </a:cubicBezTo>
                <a:cubicBezTo>
                  <a:pt x="1505390" y="1839692"/>
                  <a:pt x="1504741" y="1838918"/>
                  <a:pt x="1503820" y="1837997"/>
                </a:cubicBezTo>
                <a:cubicBezTo>
                  <a:pt x="1502899" y="1837076"/>
                  <a:pt x="1501329" y="1835988"/>
                  <a:pt x="1499111" y="1834732"/>
                </a:cubicBezTo>
                <a:cubicBezTo>
                  <a:pt x="1496892" y="1833476"/>
                  <a:pt x="1494381" y="1832346"/>
                  <a:pt x="1491576" y="1831342"/>
                </a:cubicBezTo>
                <a:cubicBezTo>
                  <a:pt x="1488772" y="1830337"/>
                  <a:pt x="1485758" y="1829542"/>
                  <a:pt x="1482535" y="1828956"/>
                </a:cubicBezTo>
                <a:cubicBezTo>
                  <a:pt x="1479312" y="1828370"/>
                  <a:pt x="1476026" y="1828077"/>
                  <a:pt x="1472678" y="1828077"/>
                </a:cubicBezTo>
                <a:close/>
                <a:moveTo>
                  <a:pt x="1788007" y="1827951"/>
                </a:moveTo>
                <a:cubicBezTo>
                  <a:pt x="1779133" y="1827951"/>
                  <a:pt x="1771159" y="1829416"/>
                  <a:pt x="1764085" y="1832346"/>
                </a:cubicBezTo>
                <a:cubicBezTo>
                  <a:pt x="1757011" y="1835276"/>
                  <a:pt x="1751005" y="1839525"/>
                  <a:pt x="1746066" y="1845092"/>
                </a:cubicBezTo>
                <a:cubicBezTo>
                  <a:pt x="1741126" y="1850659"/>
                  <a:pt x="1737359" y="1857440"/>
                  <a:pt x="1734764" y="1865435"/>
                </a:cubicBezTo>
                <a:cubicBezTo>
                  <a:pt x="1732169" y="1873430"/>
                  <a:pt x="1730871" y="1882408"/>
                  <a:pt x="1730871" y="1892371"/>
                </a:cubicBezTo>
                <a:cubicBezTo>
                  <a:pt x="1730871" y="1902835"/>
                  <a:pt x="1732106" y="1911960"/>
                  <a:pt x="1734576" y="1919746"/>
                </a:cubicBezTo>
                <a:cubicBezTo>
                  <a:pt x="1737045" y="1927531"/>
                  <a:pt x="1740791" y="1933977"/>
                  <a:pt x="1745814" y="1939084"/>
                </a:cubicBezTo>
                <a:cubicBezTo>
                  <a:pt x="1750837" y="1944191"/>
                  <a:pt x="1757095" y="1948000"/>
                  <a:pt x="1764588" y="1950511"/>
                </a:cubicBezTo>
                <a:cubicBezTo>
                  <a:pt x="1772080" y="1953023"/>
                  <a:pt x="1780808" y="1954278"/>
                  <a:pt x="1790770" y="1954278"/>
                </a:cubicBezTo>
                <a:cubicBezTo>
                  <a:pt x="1796295" y="1954278"/>
                  <a:pt x="1801485" y="1953923"/>
                  <a:pt x="1806341" y="1953211"/>
                </a:cubicBezTo>
                <a:cubicBezTo>
                  <a:pt x="1811196" y="1952499"/>
                  <a:pt x="1815508" y="1951662"/>
                  <a:pt x="1819275" y="1950700"/>
                </a:cubicBezTo>
                <a:cubicBezTo>
                  <a:pt x="1823042" y="1949737"/>
                  <a:pt x="1826140" y="1948753"/>
                  <a:pt x="1828567" y="1947749"/>
                </a:cubicBezTo>
                <a:cubicBezTo>
                  <a:pt x="1830995" y="1946744"/>
                  <a:pt x="1832481" y="1945949"/>
                  <a:pt x="1833025" y="1945363"/>
                </a:cubicBezTo>
                <a:cubicBezTo>
                  <a:pt x="1833569" y="1944777"/>
                  <a:pt x="1834009" y="1944170"/>
                  <a:pt x="1834344" y="1943542"/>
                </a:cubicBezTo>
                <a:cubicBezTo>
                  <a:pt x="1834679" y="1942914"/>
                  <a:pt x="1834930" y="1942140"/>
                  <a:pt x="1835097" y="1941219"/>
                </a:cubicBezTo>
                <a:cubicBezTo>
                  <a:pt x="1835265" y="1940298"/>
                  <a:pt x="1835390" y="1939189"/>
                  <a:pt x="1835474" y="1937891"/>
                </a:cubicBezTo>
                <a:cubicBezTo>
                  <a:pt x="1835558" y="1936593"/>
                  <a:pt x="1835600" y="1935024"/>
                  <a:pt x="1835600" y="1933182"/>
                </a:cubicBezTo>
                <a:cubicBezTo>
                  <a:pt x="1835600" y="1931089"/>
                  <a:pt x="1835537" y="1929352"/>
                  <a:pt x="1835411" y="1927971"/>
                </a:cubicBezTo>
                <a:cubicBezTo>
                  <a:pt x="1835286" y="1926589"/>
                  <a:pt x="1835055" y="1925522"/>
                  <a:pt x="1834721" y="1924769"/>
                </a:cubicBezTo>
                <a:cubicBezTo>
                  <a:pt x="1834386" y="1924015"/>
                  <a:pt x="1833967" y="1923492"/>
                  <a:pt x="1833465" y="1923199"/>
                </a:cubicBezTo>
                <a:cubicBezTo>
                  <a:pt x="1832963" y="1922906"/>
                  <a:pt x="1832335" y="1922759"/>
                  <a:pt x="1831581" y="1922759"/>
                </a:cubicBezTo>
                <a:cubicBezTo>
                  <a:pt x="1830326" y="1922759"/>
                  <a:pt x="1828693" y="1923157"/>
                  <a:pt x="1826684" y="1923952"/>
                </a:cubicBezTo>
                <a:cubicBezTo>
                  <a:pt x="1824675" y="1924748"/>
                  <a:pt x="1822142" y="1925627"/>
                  <a:pt x="1819087" y="1926589"/>
                </a:cubicBezTo>
                <a:cubicBezTo>
                  <a:pt x="1816031" y="1927552"/>
                  <a:pt x="1812410" y="1928431"/>
                  <a:pt x="1808225" y="1929226"/>
                </a:cubicBezTo>
                <a:cubicBezTo>
                  <a:pt x="1804039" y="1930022"/>
                  <a:pt x="1799183" y="1930419"/>
                  <a:pt x="1793658" y="1930419"/>
                </a:cubicBezTo>
                <a:cubicBezTo>
                  <a:pt x="1788216" y="1930419"/>
                  <a:pt x="1783549" y="1929708"/>
                  <a:pt x="1779657" y="1928285"/>
                </a:cubicBezTo>
                <a:cubicBezTo>
                  <a:pt x="1775764" y="1926861"/>
                  <a:pt x="1772583" y="1924790"/>
                  <a:pt x="1770113" y="1922069"/>
                </a:cubicBezTo>
                <a:cubicBezTo>
                  <a:pt x="1767643" y="1919348"/>
                  <a:pt x="1765843" y="1916041"/>
                  <a:pt x="1764713" y="1912148"/>
                </a:cubicBezTo>
                <a:cubicBezTo>
                  <a:pt x="1763583" y="1908256"/>
                  <a:pt x="1763018" y="1903923"/>
                  <a:pt x="1763018" y="1899152"/>
                </a:cubicBezTo>
                <a:lnTo>
                  <a:pt x="1831205" y="1899152"/>
                </a:lnTo>
                <a:cubicBezTo>
                  <a:pt x="1834218" y="1899152"/>
                  <a:pt x="1836583" y="1898231"/>
                  <a:pt x="1838299" y="1896389"/>
                </a:cubicBezTo>
                <a:cubicBezTo>
                  <a:pt x="1840016" y="1894547"/>
                  <a:pt x="1840874" y="1891701"/>
                  <a:pt x="1840874" y="1887850"/>
                </a:cubicBezTo>
                <a:lnTo>
                  <a:pt x="1840874" y="1882827"/>
                </a:lnTo>
                <a:cubicBezTo>
                  <a:pt x="1840874" y="1874958"/>
                  <a:pt x="1839869" y="1867674"/>
                  <a:pt x="1837860" y="1860977"/>
                </a:cubicBezTo>
                <a:cubicBezTo>
                  <a:pt x="1835851" y="1854280"/>
                  <a:pt x="1832711" y="1848483"/>
                  <a:pt x="1828442" y="1843585"/>
                </a:cubicBezTo>
                <a:cubicBezTo>
                  <a:pt x="1824172" y="1838688"/>
                  <a:pt x="1818710" y="1834858"/>
                  <a:pt x="1812055" y="1832095"/>
                </a:cubicBezTo>
                <a:cubicBezTo>
                  <a:pt x="1805399" y="1829333"/>
                  <a:pt x="1797383" y="1827951"/>
                  <a:pt x="1788007" y="1827951"/>
                </a:cubicBezTo>
                <a:close/>
                <a:moveTo>
                  <a:pt x="1573811" y="1827951"/>
                </a:moveTo>
                <a:cubicBezTo>
                  <a:pt x="1568872" y="1827951"/>
                  <a:pt x="1564079" y="1828349"/>
                  <a:pt x="1559433" y="1829144"/>
                </a:cubicBezTo>
                <a:cubicBezTo>
                  <a:pt x="1554787" y="1829939"/>
                  <a:pt x="1550496" y="1830965"/>
                  <a:pt x="1546561" y="1832221"/>
                </a:cubicBezTo>
                <a:cubicBezTo>
                  <a:pt x="1542627" y="1833476"/>
                  <a:pt x="1539194" y="1834837"/>
                  <a:pt x="1536264" y="1836302"/>
                </a:cubicBezTo>
                <a:cubicBezTo>
                  <a:pt x="1533334" y="1837767"/>
                  <a:pt x="1531283" y="1839106"/>
                  <a:pt x="1530111" y="1840320"/>
                </a:cubicBezTo>
                <a:cubicBezTo>
                  <a:pt x="1528939" y="1841534"/>
                  <a:pt x="1528144" y="1842895"/>
                  <a:pt x="1527725" y="1844401"/>
                </a:cubicBezTo>
                <a:cubicBezTo>
                  <a:pt x="1527307" y="1845908"/>
                  <a:pt x="1527098" y="1847959"/>
                  <a:pt x="1527098" y="1850555"/>
                </a:cubicBezTo>
                <a:cubicBezTo>
                  <a:pt x="1527098" y="1852480"/>
                  <a:pt x="1527223" y="1854238"/>
                  <a:pt x="1527474" y="1855829"/>
                </a:cubicBezTo>
                <a:cubicBezTo>
                  <a:pt x="1527725" y="1857419"/>
                  <a:pt x="1528081" y="1858759"/>
                  <a:pt x="1528542" y="1859847"/>
                </a:cubicBezTo>
                <a:cubicBezTo>
                  <a:pt x="1529002" y="1860935"/>
                  <a:pt x="1529588" y="1861772"/>
                  <a:pt x="1530300" y="1862358"/>
                </a:cubicBezTo>
                <a:cubicBezTo>
                  <a:pt x="1531011" y="1862944"/>
                  <a:pt x="1531827" y="1863237"/>
                  <a:pt x="1532748" y="1863237"/>
                </a:cubicBezTo>
                <a:cubicBezTo>
                  <a:pt x="1534088" y="1863237"/>
                  <a:pt x="1535825" y="1862651"/>
                  <a:pt x="1537960" y="1861479"/>
                </a:cubicBezTo>
                <a:cubicBezTo>
                  <a:pt x="1540094" y="1860307"/>
                  <a:pt x="1542752" y="1859010"/>
                  <a:pt x="1545934" y="1857587"/>
                </a:cubicBezTo>
                <a:cubicBezTo>
                  <a:pt x="1549115" y="1856163"/>
                  <a:pt x="1552777" y="1854866"/>
                  <a:pt x="1556921" y="1853694"/>
                </a:cubicBezTo>
                <a:cubicBezTo>
                  <a:pt x="1561065" y="1852522"/>
                  <a:pt x="1565774" y="1851936"/>
                  <a:pt x="1571048" y="1851936"/>
                </a:cubicBezTo>
                <a:cubicBezTo>
                  <a:pt x="1575067" y="1851936"/>
                  <a:pt x="1578436" y="1852354"/>
                  <a:pt x="1581157" y="1853192"/>
                </a:cubicBezTo>
                <a:cubicBezTo>
                  <a:pt x="1583878" y="1854029"/>
                  <a:pt x="1586054" y="1855326"/>
                  <a:pt x="1587687" y="1857084"/>
                </a:cubicBezTo>
                <a:cubicBezTo>
                  <a:pt x="1589319" y="1858842"/>
                  <a:pt x="1590491" y="1861040"/>
                  <a:pt x="1591203" y="1863677"/>
                </a:cubicBezTo>
                <a:cubicBezTo>
                  <a:pt x="1591914" y="1866314"/>
                  <a:pt x="1592270" y="1869391"/>
                  <a:pt x="1592270" y="1872907"/>
                </a:cubicBezTo>
                <a:lnTo>
                  <a:pt x="1592270" y="1879688"/>
                </a:lnTo>
                <a:lnTo>
                  <a:pt x="1581345" y="1879688"/>
                </a:lnTo>
                <a:cubicBezTo>
                  <a:pt x="1571383" y="1879688"/>
                  <a:pt x="1562635" y="1880441"/>
                  <a:pt x="1555100" y="1881948"/>
                </a:cubicBezTo>
                <a:cubicBezTo>
                  <a:pt x="1547566" y="1883455"/>
                  <a:pt x="1541266" y="1885778"/>
                  <a:pt x="1536202" y="1888917"/>
                </a:cubicBezTo>
                <a:cubicBezTo>
                  <a:pt x="1531137" y="1892057"/>
                  <a:pt x="1527328" y="1896033"/>
                  <a:pt x="1524774" y="1900847"/>
                </a:cubicBezTo>
                <a:cubicBezTo>
                  <a:pt x="1522221" y="1905660"/>
                  <a:pt x="1520944" y="1911332"/>
                  <a:pt x="1520944" y="1917862"/>
                </a:cubicBezTo>
                <a:cubicBezTo>
                  <a:pt x="1520944" y="1923890"/>
                  <a:pt x="1521949" y="1929164"/>
                  <a:pt x="1523958" y="1933684"/>
                </a:cubicBezTo>
                <a:cubicBezTo>
                  <a:pt x="1525967" y="1938205"/>
                  <a:pt x="1528793" y="1941993"/>
                  <a:pt x="1532434" y="1945049"/>
                </a:cubicBezTo>
                <a:cubicBezTo>
                  <a:pt x="1536076" y="1948104"/>
                  <a:pt x="1540387" y="1950407"/>
                  <a:pt x="1545368" y="1951955"/>
                </a:cubicBezTo>
                <a:cubicBezTo>
                  <a:pt x="1550350" y="1953504"/>
                  <a:pt x="1555812" y="1954278"/>
                  <a:pt x="1561756" y="1954278"/>
                </a:cubicBezTo>
                <a:cubicBezTo>
                  <a:pt x="1568955" y="1954278"/>
                  <a:pt x="1575506" y="1952897"/>
                  <a:pt x="1581408" y="1950134"/>
                </a:cubicBezTo>
                <a:cubicBezTo>
                  <a:pt x="1587310" y="1947372"/>
                  <a:pt x="1592563" y="1943521"/>
                  <a:pt x="1597168" y="1938582"/>
                </a:cubicBezTo>
                <a:lnTo>
                  <a:pt x="1597168" y="1947497"/>
                </a:lnTo>
                <a:cubicBezTo>
                  <a:pt x="1597168" y="1948669"/>
                  <a:pt x="1597523" y="1949590"/>
                  <a:pt x="1598235" y="1950260"/>
                </a:cubicBezTo>
                <a:cubicBezTo>
                  <a:pt x="1598947" y="1950930"/>
                  <a:pt x="1600160" y="1951411"/>
                  <a:pt x="1601877" y="1951704"/>
                </a:cubicBezTo>
                <a:cubicBezTo>
                  <a:pt x="1603593" y="1951997"/>
                  <a:pt x="1606335" y="1952144"/>
                  <a:pt x="1610102" y="1952144"/>
                </a:cubicBezTo>
                <a:cubicBezTo>
                  <a:pt x="1613618" y="1952144"/>
                  <a:pt x="1616276" y="1951997"/>
                  <a:pt x="1618076" y="1951704"/>
                </a:cubicBezTo>
                <a:cubicBezTo>
                  <a:pt x="1619876" y="1951411"/>
                  <a:pt x="1621194" y="1950930"/>
                  <a:pt x="1622031" y="1950260"/>
                </a:cubicBezTo>
                <a:cubicBezTo>
                  <a:pt x="1622868" y="1949590"/>
                  <a:pt x="1623287" y="1948669"/>
                  <a:pt x="1623287" y="1947497"/>
                </a:cubicBezTo>
                <a:lnTo>
                  <a:pt x="1623287" y="1872153"/>
                </a:lnTo>
                <a:cubicBezTo>
                  <a:pt x="1623287" y="1864451"/>
                  <a:pt x="1622366" y="1857796"/>
                  <a:pt x="1620524" y="1852187"/>
                </a:cubicBezTo>
                <a:cubicBezTo>
                  <a:pt x="1618683" y="1846578"/>
                  <a:pt x="1615753" y="1841995"/>
                  <a:pt x="1611734" y="1838437"/>
                </a:cubicBezTo>
                <a:cubicBezTo>
                  <a:pt x="1607716" y="1834879"/>
                  <a:pt x="1602588" y="1832242"/>
                  <a:pt x="1596351" y="1830526"/>
                </a:cubicBezTo>
                <a:cubicBezTo>
                  <a:pt x="1590115" y="1828809"/>
                  <a:pt x="1582601" y="1827951"/>
                  <a:pt x="1573811" y="1827951"/>
                </a:cubicBezTo>
                <a:close/>
                <a:moveTo>
                  <a:pt x="1079785" y="1827951"/>
                </a:moveTo>
                <a:cubicBezTo>
                  <a:pt x="1077441" y="1827951"/>
                  <a:pt x="1075097" y="1828265"/>
                  <a:pt x="1072753" y="1828893"/>
                </a:cubicBezTo>
                <a:cubicBezTo>
                  <a:pt x="1070409" y="1829521"/>
                  <a:pt x="1068065" y="1830630"/>
                  <a:pt x="1065721" y="1832221"/>
                </a:cubicBezTo>
                <a:cubicBezTo>
                  <a:pt x="1063377" y="1833811"/>
                  <a:pt x="1060907" y="1835967"/>
                  <a:pt x="1058312" y="1838688"/>
                </a:cubicBezTo>
                <a:cubicBezTo>
                  <a:pt x="1055717" y="1841409"/>
                  <a:pt x="1052954" y="1844862"/>
                  <a:pt x="1050024" y="1849048"/>
                </a:cubicBezTo>
                <a:lnTo>
                  <a:pt x="1050024" y="1835109"/>
                </a:lnTo>
                <a:cubicBezTo>
                  <a:pt x="1050024" y="1834272"/>
                  <a:pt x="1049815" y="1833539"/>
                  <a:pt x="1049396" y="1832911"/>
                </a:cubicBezTo>
                <a:cubicBezTo>
                  <a:pt x="1048978" y="1832284"/>
                  <a:pt x="1048287" y="1831760"/>
                  <a:pt x="1047324" y="1831342"/>
                </a:cubicBezTo>
                <a:cubicBezTo>
                  <a:pt x="1046362" y="1830923"/>
                  <a:pt x="1045001" y="1830609"/>
                  <a:pt x="1043243" y="1830400"/>
                </a:cubicBezTo>
                <a:cubicBezTo>
                  <a:pt x="1041485" y="1830191"/>
                  <a:pt x="1039267" y="1830086"/>
                  <a:pt x="1036588" y="1830086"/>
                </a:cubicBezTo>
                <a:cubicBezTo>
                  <a:pt x="1033993" y="1830086"/>
                  <a:pt x="1031837" y="1830191"/>
                  <a:pt x="1030121" y="1830400"/>
                </a:cubicBezTo>
                <a:cubicBezTo>
                  <a:pt x="1028405" y="1830609"/>
                  <a:pt x="1027003" y="1830923"/>
                  <a:pt x="1025914" y="1831342"/>
                </a:cubicBezTo>
                <a:cubicBezTo>
                  <a:pt x="1024826" y="1831760"/>
                  <a:pt x="1024072" y="1832284"/>
                  <a:pt x="1023654" y="1832911"/>
                </a:cubicBezTo>
                <a:cubicBezTo>
                  <a:pt x="1023235" y="1833539"/>
                  <a:pt x="1023026" y="1834272"/>
                  <a:pt x="1023026" y="1835109"/>
                </a:cubicBezTo>
                <a:lnTo>
                  <a:pt x="1023026" y="1947121"/>
                </a:lnTo>
                <a:cubicBezTo>
                  <a:pt x="1023026" y="1947958"/>
                  <a:pt x="1023277" y="1948690"/>
                  <a:pt x="1023779" y="1949318"/>
                </a:cubicBezTo>
                <a:cubicBezTo>
                  <a:pt x="1024282" y="1949946"/>
                  <a:pt x="1025140" y="1950469"/>
                  <a:pt x="1026354" y="1950888"/>
                </a:cubicBezTo>
                <a:cubicBezTo>
                  <a:pt x="1027568" y="1951307"/>
                  <a:pt x="1029179" y="1951620"/>
                  <a:pt x="1031188" y="1951830"/>
                </a:cubicBezTo>
                <a:cubicBezTo>
                  <a:pt x="1033197" y="1952039"/>
                  <a:pt x="1035751" y="1952144"/>
                  <a:pt x="1038848" y="1952144"/>
                </a:cubicBezTo>
                <a:cubicBezTo>
                  <a:pt x="1041946" y="1952144"/>
                  <a:pt x="1044499" y="1952039"/>
                  <a:pt x="1046508" y="1951830"/>
                </a:cubicBezTo>
                <a:cubicBezTo>
                  <a:pt x="1048518" y="1951620"/>
                  <a:pt x="1050129" y="1951307"/>
                  <a:pt x="1051343" y="1950888"/>
                </a:cubicBezTo>
                <a:cubicBezTo>
                  <a:pt x="1052557" y="1950469"/>
                  <a:pt x="1053415" y="1949946"/>
                  <a:pt x="1053917" y="1949318"/>
                </a:cubicBezTo>
                <a:cubicBezTo>
                  <a:pt x="1054419" y="1948690"/>
                  <a:pt x="1054671" y="1947958"/>
                  <a:pt x="1054671" y="1947121"/>
                </a:cubicBezTo>
                <a:lnTo>
                  <a:pt x="1054671" y="1877302"/>
                </a:lnTo>
                <a:cubicBezTo>
                  <a:pt x="1057015" y="1873618"/>
                  <a:pt x="1059212" y="1870521"/>
                  <a:pt x="1061263" y="1868009"/>
                </a:cubicBezTo>
                <a:cubicBezTo>
                  <a:pt x="1063314" y="1865498"/>
                  <a:pt x="1065282" y="1863489"/>
                  <a:pt x="1067165" y="1861982"/>
                </a:cubicBezTo>
                <a:cubicBezTo>
                  <a:pt x="1069049" y="1860475"/>
                  <a:pt x="1070870" y="1859366"/>
                  <a:pt x="1072628" y="1858654"/>
                </a:cubicBezTo>
                <a:cubicBezTo>
                  <a:pt x="1074386" y="1857942"/>
                  <a:pt x="1076144" y="1857587"/>
                  <a:pt x="1077902" y="1857587"/>
                </a:cubicBezTo>
                <a:cubicBezTo>
                  <a:pt x="1079409" y="1857587"/>
                  <a:pt x="1080790" y="1857733"/>
                  <a:pt x="1082046" y="1858026"/>
                </a:cubicBezTo>
                <a:cubicBezTo>
                  <a:pt x="1083301" y="1858319"/>
                  <a:pt x="1084453" y="1858633"/>
                  <a:pt x="1085499" y="1858968"/>
                </a:cubicBezTo>
                <a:cubicBezTo>
                  <a:pt x="1086545" y="1859303"/>
                  <a:pt x="1087487" y="1859617"/>
                  <a:pt x="1088324" y="1859910"/>
                </a:cubicBezTo>
                <a:cubicBezTo>
                  <a:pt x="1089161" y="1860203"/>
                  <a:pt x="1089915" y="1860349"/>
                  <a:pt x="1090585" y="1860349"/>
                </a:cubicBezTo>
                <a:cubicBezTo>
                  <a:pt x="1091422" y="1860349"/>
                  <a:pt x="1092112" y="1860140"/>
                  <a:pt x="1092657" y="1859721"/>
                </a:cubicBezTo>
                <a:cubicBezTo>
                  <a:pt x="1093201" y="1859303"/>
                  <a:pt x="1093640" y="1858549"/>
                  <a:pt x="1093975" y="1857461"/>
                </a:cubicBezTo>
                <a:cubicBezTo>
                  <a:pt x="1094310" y="1856373"/>
                  <a:pt x="1094561" y="1854866"/>
                  <a:pt x="1094729" y="1852940"/>
                </a:cubicBezTo>
                <a:cubicBezTo>
                  <a:pt x="1094896" y="1851015"/>
                  <a:pt x="1094980" y="1848545"/>
                  <a:pt x="1094980" y="1845532"/>
                </a:cubicBezTo>
                <a:cubicBezTo>
                  <a:pt x="1094980" y="1842518"/>
                  <a:pt x="1094938" y="1840132"/>
                  <a:pt x="1094854" y="1838374"/>
                </a:cubicBezTo>
                <a:cubicBezTo>
                  <a:pt x="1094770" y="1836616"/>
                  <a:pt x="1094645" y="1835297"/>
                  <a:pt x="1094477" y="1834418"/>
                </a:cubicBezTo>
                <a:cubicBezTo>
                  <a:pt x="1094310" y="1833539"/>
                  <a:pt x="1094122" y="1832849"/>
                  <a:pt x="1093912" y="1832346"/>
                </a:cubicBezTo>
                <a:cubicBezTo>
                  <a:pt x="1093703" y="1831844"/>
                  <a:pt x="1093368" y="1831384"/>
                  <a:pt x="1092908" y="1830965"/>
                </a:cubicBezTo>
                <a:cubicBezTo>
                  <a:pt x="1092447" y="1830546"/>
                  <a:pt x="1091715" y="1830149"/>
                  <a:pt x="1090710" y="1829772"/>
                </a:cubicBezTo>
                <a:cubicBezTo>
                  <a:pt x="1089706" y="1829395"/>
                  <a:pt x="1088534" y="1829060"/>
                  <a:pt x="1087194" y="1828767"/>
                </a:cubicBezTo>
                <a:cubicBezTo>
                  <a:pt x="1085855" y="1828474"/>
                  <a:pt x="1084557" y="1828265"/>
                  <a:pt x="1083301" y="1828140"/>
                </a:cubicBezTo>
                <a:cubicBezTo>
                  <a:pt x="1082046" y="1828014"/>
                  <a:pt x="1080874" y="1827951"/>
                  <a:pt x="1079785" y="1827951"/>
                </a:cubicBezTo>
                <a:close/>
                <a:moveTo>
                  <a:pt x="940282" y="1827951"/>
                </a:moveTo>
                <a:cubicBezTo>
                  <a:pt x="931408" y="1827951"/>
                  <a:pt x="923434" y="1829416"/>
                  <a:pt x="916360" y="1832346"/>
                </a:cubicBezTo>
                <a:cubicBezTo>
                  <a:pt x="909286" y="1835276"/>
                  <a:pt x="903280" y="1839525"/>
                  <a:pt x="898341" y="1845092"/>
                </a:cubicBezTo>
                <a:cubicBezTo>
                  <a:pt x="893401" y="1850659"/>
                  <a:pt x="889634" y="1857440"/>
                  <a:pt x="887039" y="1865435"/>
                </a:cubicBezTo>
                <a:cubicBezTo>
                  <a:pt x="884444" y="1873430"/>
                  <a:pt x="883146" y="1882408"/>
                  <a:pt x="883146" y="1892371"/>
                </a:cubicBezTo>
                <a:cubicBezTo>
                  <a:pt x="883146" y="1902835"/>
                  <a:pt x="884381" y="1911960"/>
                  <a:pt x="886851" y="1919746"/>
                </a:cubicBezTo>
                <a:cubicBezTo>
                  <a:pt x="889320" y="1927531"/>
                  <a:pt x="893067" y="1933977"/>
                  <a:pt x="898089" y="1939084"/>
                </a:cubicBezTo>
                <a:cubicBezTo>
                  <a:pt x="903112" y="1944191"/>
                  <a:pt x="909370" y="1948000"/>
                  <a:pt x="916863" y="1950511"/>
                </a:cubicBezTo>
                <a:cubicBezTo>
                  <a:pt x="924355" y="1953023"/>
                  <a:pt x="933083" y="1954278"/>
                  <a:pt x="943045" y="1954278"/>
                </a:cubicBezTo>
                <a:cubicBezTo>
                  <a:pt x="948570" y="1954278"/>
                  <a:pt x="953760" y="1953923"/>
                  <a:pt x="958616" y="1953211"/>
                </a:cubicBezTo>
                <a:cubicBezTo>
                  <a:pt x="963472" y="1952499"/>
                  <a:pt x="967783" y="1951662"/>
                  <a:pt x="971550" y="1950700"/>
                </a:cubicBezTo>
                <a:cubicBezTo>
                  <a:pt x="975317" y="1949737"/>
                  <a:pt x="978415" y="1948753"/>
                  <a:pt x="980843" y="1947749"/>
                </a:cubicBezTo>
                <a:cubicBezTo>
                  <a:pt x="983270" y="1946744"/>
                  <a:pt x="984756" y="1945949"/>
                  <a:pt x="985300" y="1945363"/>
                </a:cubicBezTo>
                <a:cubicBezTo>
                  <a:pt x="985845" y="1944777"/>
                  <a:pt x="986284" y="1944170"/>
                  <a:pt x="986619" y="1943542"/>
                </a:cubicBezTo>
                <a:cubicBezTo>
                  <a:pt x="986954" y="1942914"/>
                  <a:pt x="987205" y="1942140"/>
                  <a:pt x="987372" y="1941219"/>
                </a:cubicBezTo>
                <a:cubicBezTo>
                  <a:pt x="987540" y="1940298"/>
                  <a:pt x="987665" y="1939189"/>
                  <a:pt x="987749" y="1937891"/>
                </a:cubicBezTo>
                <a:cubicBezTo>
                  <a:pt x="987833" y="1936593"/>
                  <a:pt x="987875" y="1935024"/>
                  <a:pt x="987875" y="1933182"/>
                </a:cubicBezTo>
                <a:cubicBezTo>
                  <a:pt x="987875" y="1931089"/>
                  <a:pt x="987812" y="1929352"/>
                  <a:pt x="987686" y="1927971"/>
                </a:cubicBezTo>
                <a:cubicBezTo>
                  <a:pt x="987561" y="1926589"/>
                  <a:pt x="987331" y="1925522"/>
                  <a:pt x="986996" y="1924769"/>
                </a:cubicBezTo>
                <a:cubicBezTo>
                  <a:pt x="986661" y="1924015"/>
                  <a:pt x="986242" y="1923492"/>
                  <a:pt x="985740" y="1923199"/>
                </a:cubicBezTo>
                <a:cubicBezTo>
                  <a:pt x="985238" y="1922906"/>
                  <a:pt x="984610" y="1922759"/>
                  <a:pt x="983856" y="1922759"/>
                </a:cubicBezTo>
                <a:cubicBezTo>
                  <a:pt x="982601" y="1922759"/>
                  <a:pt x="980968" y="1923157"/>
                  <a:pt x="978959" y="1923952"/>
                </a:cubicBezTo>
                <a:cubicBezTo>
                  <a:pt x="976950" y="1924748"/>
                  <a:pt x="974417" y="1925627"/>
                  <a:pt x="971362" y="1926589"/>
                </a:cubicBezTo>
                <a:cubicBezTo>
                  <a:pt x="968306" y="1927552"/>
                  <a:pt x="964685" y="1928431"/>
                  <a:pt x="960500" y="1929226"/>
                </a:cubicBezTo>
                <a:cubicBezTo>
                  <a:pt x="956314" y="1930022"/>
                  <a:pt x="951458" y="1930419"/>
                  <a:pt x="945933" y="1930419"/>
                </a:cubicBezTo>
                <a:cubicBezTo>
                  <a:pt x="940492" y="1930419"/>
                  <a:pt x="935824" y="1929708"/>
                  <a:pt x="931932" y="1928285"/>
                </a:cubicBezTo>
                <a:cubicBezTo>
                  <a:pt x="928039" y="1926861"/>
                  <a:pt x="924858" y="1924790"/>
                  <a:pt x="922388" y="1922069"/>
                </a:cubicBezTo>
                <a:cubicBezTo>
                  <a:pt x="919918" y="1919348"/>
                  <a:pt x="918118" y="1916041"/>
                  <a:pt x="916988" y="1912148"/>
                </a:cubicBezTo>
                <a:cubicBezTo>
                  <a:pt x="915858" y="1908256"/>
                  <a:pt x="915293" y="1903923"/>
                  <a:pt x="915293" y="1899152"/>
                </a:cubicBezTo>
                <a:lnTo>
                  <a:pt x="983480" y="1899152"/>
                </a:lnTo>
                <a:cubicBezTo>
                  <a:pt x="986493" y="1899152"/>
                  <a:pt x="988858" y="1898231"/>
                  <a:pt x="990575" y="1896389"/>
                </a:cubicBezTo>
                <a:cubicBezTo>
                  <a:pt x="992291" y="1894547"/>
                  <a:pt x="993149" y="1891701"/>
                  <a:pt x="993149" y="1887850"/>
                </a:cubicBezTo>
                <a:lnTo>
                  <a:pt x="993149" y="1882827"/>
                </a:lnTo>
                <a:cubicBezTo>
                  <a:pt x="993149" y="1874958"/>
                  <a:pt x="992144" y="1867674"/>
                  <a:pt x="990135" y="1860977"/>
                </a:cubicBezTo>
                <a:cubicBezTo>
                  <a:pt x="988126" y="1854280"/>
                  <a:pt x="984986" y="1848483"/>
                  <a:pt x="980717" y="1843585"/>
                </a:cubicBezTo>
                <a:cubicBezTo>
                  <a:pt x="976447" y="1838688"/>
                  <a:pt x="970985" y="1834858"/>
                  <a:pt x="964330" y="1832095"/>
                </a:cubicBezTo>
                <a:cubicBezTo>
                  <a:pt x="957674" y="1829333"/>
                  <a:pt x="949658" y="1827951"/>
                  <a:pt x="940282" y="1827951"/>
                </a:cubicBezTo>
                <a:close/>
                <a:moveTo>
                  <a:pt x="1672772" y="1800576"/>
                </a:moveTo>
                <a:cubicBezTo>
                  <a:pt x="1669759" y="1800576"/>
                  <a:pt x="1667226" y="1800681"/>
                  <a:pt x="1665175" y="1800890"/>
                </a:cubicBezTo>
                <a:cubicBezTo>
                  <a:pt x="1663124" y="1801099"/>
                  <a:pt x="1661492" y="1801434"/>
                  <a:pt x="1660278" y="1801895"/>
                </a:cubicBezTo>
                <a:cubicBezTo>
                  <a:pt x="1659064" y="1802355"/>
                  <a:pt x="1658227" y="1802920"/>
                  <a:pt x="1657766" y="1803590"/>
                </a:cubicBezTo>
                <a:cubicBezTo>
                  <a:pt x="1657306" y="1804260"/>
                  <a:pt x="1657076" y="1805013"/>
                  <a:pt x="1657076" y="1805850"/>
                </a:cubicBezTo>
                <a:lnTo>
                  <a:pt x="1657076" y="1830839"/>
                </a:lnTo>
                <a:lnTo>
                  <a:pt x="1643765" y="1830839"/>
                </a:lnTo>
                <a:cubicBezTo>
                  <a:pt x="1642928" y="1830839"/>
                  <a:pt x="1642195" y="1831049"/>
                  <a:pt x="1641567" y="1831467"/>
                </a:cubicBezTo>
                <a:cubicBezTo>
                  <a:pt x="1640939" y="1831886"/>
                  <a:pt x="1640416" y="1832577"/>
                  <a:pt x="1639998" y="1833539"/>
                </a:cubicBezTo>
                <a:cubicBezTo>
                  <a:pt x="1639579" y="1834502"/>
                  <a:pt x="1639265" y="1835821"/>
                  <a:pt x="1639056" y="1837495"/>
                </a:cubicBezTo>
                <a:cubicBezTo>
                  <a:pt x="1638846" y="1839169"/>
                  <a:pt x="1638742" y="1841220"/>
                  <a:pt x="1638742" y="1843648"/>
                </a:cubicBezTo>
                <a:cubicBezTo>
                  <a:pt x="1638742" y="1848252"/>
                  <a:pt x="1639160" y="1851538"/>
                  <a:pt x="1639998" y="1853505"/>
                </a:cubicBezTo>
                <a:cubicBezTo>
                  <a:pt x="1640835" y="1855473"/>
                  <a:pt x="1642049" y="1856456"/>
                  <a:pt x="1643639" y="1856456"/>
                </a:cubicBezTo>
                <a:lnTo>
                  <a:pt x="1657076" y="1856456"/>
                </a:lnTo>
                <a:lnTo>
                  <a:pt x="1657076" y="1913844"/>
                </a:lnTo>
                <a:cubicBezTo>
                  <a:pt x="1657076" y="1920708"/>
                  <a:pt x="1657787" y="1926652"/>
                  <a:pt x="1659210" y="1931675"/>
                </a:cubicBezTo>
                <a:cubicBezTo>
                  <a:pt x="1660634" y="1936698"/>
                  <a:pt x="1662852" y="1940863"/>
                  <a:pt x="1665866" y="1944170"/>
                </a:cubicBezTo>
                <a:cubicBezTo>
                  <a:pt x="1668880" y="1947477"/>
                  <a:pt x="1672689" y="1949925"/>
                  <a:pt x="1677293" y="1951516"/>
                </a:cubicBezTo>
                <a:cubicBezTo>
                  <a:pt x="1681897" y="1953106"/>
                  <a:pt x="1687339" y="1953902"/>
                  <a:pt x="1693618" y="1953902"/>
                </a:cubicBezTo>
                <a:cubicBezTo>
                  <a:pt x="1695962" y="1953902"/>
                  <a:pt x="1698285" y="1953776"/>
                  <a:pt x="1700587" y="1953525"/>
                </a:cubicBezTo>
                <a:cubicBezTo>
                  <a:pt x="1702889" y="1953274"/>
                  <a:pt x="1705024" y="1952918"/>
                  <a:pt x="1706991" y="1952458"/>
                </a:cubicBezTo>
                <a:cubicBezTo>
                  <a:pt x="1708958" y="1951997"/>
                  <a:pt x="1710675" y="1951453"/>
                  <a:pt x="1712140" y="1950825"/>
                </a:cubicBezTo>
                <a:cubicBezTo>
                  <a:pt x="1713605" y="1950197"/>
                  <a:pt x="1714714" y="1949486"/>
                  <a:pt x="1715467" y="1948690"/>
                </a:cubicBezTo>
                <a:cubicBezTo>
                  <a:pt x="1716221" y="1947895"/>
                  <a:pt x="1716828" y="1946514"/>
                  <a:pt x="1717288" y="1944546"/>
                </a:cubicBezTo>
                <a:cubicBezTo>
                  <a:pt x="1717749" y="1942579"/>
                  <a:pt x="1717979" y="1939754"/>
                  <a:pt x="1717979" y="1936070"/>
                </a:cubicBezTo>
                <a:cubicBezTo>
                  <a:pt x="1717979" y="1933726"/>
                  <a:pt x="1717874" y="1931801"/>
                  <a:pt x="1717665" y="1930294"/>
                </a:cubicBezTo>
                <a:cubicBezTo>
                  <a:pt x="1717456" y="1928787"/>
                  <a:pt x="1717225" y="1927594"/>
                  <a:pt x="1716974" y="1926715"/>
                </a:cubicBezTo>
                <a:cubicBezTo>
                  <a:pt x="1716723" y="1925836"/>
                  <a:pt x="1716367" y="1925250"/>
                  <a:pt x="1715907" y="1924957"/>
                </a:cubicBezTo>
                <a:cubicBezTo>
                  <a:pt x="1715446" y="1924664"/>
                  <a:pt x="1714965" y="1924517"/>
                  <a:pt x="1714463" y="1924517"/>
                </a:cubicBezTo>
                <a:cubicBezTo>
                  <a:pt x="1713877" y="1924517"/>
                  <a:pt x="1713228" y="1924664"/>
                  <a:pt x="1712516" y="1924957"/>
                </a:cubicBezTo>
                <a:cubicBezTo>
                  <a:pt x="1711805" y="1925250"/>
                  <a:pt x="1710926" y="1925585"/>
                  <a:pt x="1709879" y="1925962"/>
                </a:cubicBezTo>
                <a:cubicBezTo>
                  <a:pt x="1708833" y="1926338"/>
                  <a:pt x="1707640" y="1926673"/>
                  <a:pt x="1706301" y="1926966"/>
                </a:cubicBezTo>
                <a:cubicBezTo>
                  <a:pt x="1704961" y="1927259"/>
                  <a:pt x="1703454" y="1927406"/>
                  <a:pt x="1701780" y="1927406"/>
                </a:cubicBezTo>
                <a:cubicBezTo>
                  <a:pt x="1696841" y="1927406"/>
                  <a:pt x="1693408" y="1925878"/>
                  <a:pt x="1691483" y="1922822"/>
                </a:cubicBezTo>
                <a:cubicBezTo>
                  <a:pt x="1689557" y="1919767"/>
                  <a:pt x="1688595" y="1915183"/>
                  <a:pt x="1688595" y="1909072"/>
                </a:cubicBezTo>
                <a:lnTo>
                  <a:pt x="1688595" y="1856456"/>
                </a:lnTo>
                <a:lnTo>
                  <a:pt x="1713081" y="1856456"/>
                </a:lnTo>
                <a:cubicBezTo>
                  <a:pt x="1714672" y="1856456"/>
                  <a:pt x="1715886" y="1855473"/>
                  <a:pt x="1716723" y="1853505"/>
                </a:cubicBezTo>
                <a:cubicBezTo>
                  <a:pt x="1717560" y="1851538"/>
                  <a:pt x="1717979" y="1848252"/>
                  <a:pt x="1717979" y="1843648"/>
                </a:cubicBezTo>
                <a:cubicBezTo>
                  <a:pt x="1717979" y="1841220"/>
                  <a:pt x="1717874" y="1839169"/>
                  <a:pt x="1717665" y="1837495"/>
                </a:cubicBezTo>
                <a:cubicBezTo>
                  <a:pt x="1717456" y="1835821"/>
                  <a:pt x="1717142" y="1834502"/>
                  <a:pt x="1716723" y="1833539"/>
                </a:cubicBezTo>
                <a:cubicBezTo>
                  <a:pt x="1716305" y="1832577"/>
                  <a:pt x="1715781" y="1831886"/>
                  <a:pt x="1715153" y="1831467"/>
                </a:cubicBezTo>
                <a:cubicBezTo>
                  <a:pt x="1714526" y="1831049"/>
                  <a:pt x="1713793" y="1830839"/>
                  <a:pt x="1712956" y="1830839"/>
                </a:cubicBezTo>
                <a:lnTo>
                  <a:pt x="1688595" y="1830839"/>
                </a:lnTo>
                <a:lnTo>
                  <a:pt x="1688595" y="1805850"/>
                </a:lnTo>
                <a:cubicBezTo>
                  <a:pt x="1688595" y="1805013"/>
                  <a:pt x="1688343" y="1804260"/>
                  <a:pt x="1687841" y="1803590"/>
                </a:cubicBezTo>
                <a:cubicBezTo>
                  <a:pt x="1687339" y="1802920"/>
                  <a:pt x="1686502" y="1802355"/>
                  <a:pt x="1685330" y="1801895"/>
                </a:cubicBezTo>
                <a:cubicBezTo>
                  <a:pt x="1684158" y="1801434"/>
                  <a:pt x="1682546" y="1801099"/>
                  <a:pt x="1680495" y="1800890"/>
                </a:cubicBezTo>
                <a:cubicBezTo>
                  <a:pt x="1678444" y="1800681"/>
                  <a:pt x="1675870" y="1800576"/>
                  <a:pt x="1672772" y="1800576"/>
                </a:cubicBezTo>
                <a:close/>
                <a:moveTo>
                  <a:pt x="1139372" y="1800576"/>
                </a:moveTo>
                <a:cubicBezTo>
                  <a:pt x="1136359" y="1800576"/>
                  <a:pt x="1133826" y="1800681"/>
                  <a:pt x="1131775" y="1800890"/>
                </a:cubicBezTo>
                <a:cubicBezTo>
                  <a:pt x="1129724" y="1801099"/>
                  <a:pt x="1128092" y="1801434"/>
                  <a:pt x="1126878" y="1801895"/>
                </a:cubicBezTo>
                <a:cubicBezTo>
                  <a:pt x="1125664" y="1802355"/>
                  <a:pt x="1124827" y="1802920"/>
                  <a:pt x="1124366" y="1803590"/>
                </a:cubicBezTo>
                <a:cubicBezTo>
                  <a:pt x="1123906" y="1804260"/>
                  <a:pt x="1123676" y="1805013"/>
                  <a:pt x="1123676" y="1805850"/>
                </a:cubicBezTo>
                <a:lnTo>
                  <a:pt x="1123676" y="1830839"/>
                </a:lnTo>
                <a:lnTo>
                  <a:pt x="1110365" y="1830839"/>
                </a:lnTo>
                <a:cubicBezTo>
                  <a:pt x="1109528" y="1830839"/>
                  <a:pt x="1108795" y="1831049"/>
                  <a:pt x="1108167" y="1831467"/>
                </a:cubicBezTo>
                <a:cubicBezTo>
                  <a:pt x="1107539" y="1831886"/>
                  <a:pt x="1107016" y="1832577"/>
                  <a:pt x="1106598" y="1833539"/>
                </a:cubicBezTo>
                <a:cubicBezTo>
                  <a:pt x="1106179" y="1834502"/>
                  <a:pt x="1105865" y="1835821"/>
                  <a:pt x="1105656" y="1837495"/>
                </a:cubicBezTo>
                <a:cubicBezTo>
                  <a:pt x="1105447" y="1839169"/>
                  <a:pt x="1105342" y="1841220"/>
                  <a:pt x="1105342" y="1843648"/>
                </a:cubicBezTo>
                <a:cubicBezTo>
                  <a:pt x="1105342" y="1848252"/>
                  <a:pt x="1105760" y="1851538"/>
                  <a:pt x="1106598" y="1853505"/>
                </a:cubicBezTo>
                <a:cubicBezTo>
                  <a:pt x="1107435" y="1855473"/>
                  <a:pt x="1108649" y="1856456"/>
                  <a:pt x="1110239" y="1856456"/>
                </a:cubicBezTo>
                <a:lnTo>
                  <a:pt x="1123676" y="1856456"/>
                </a:lnTo>
                <a:lnTo>
                  <a:pt x="1123676" y="1913844"/>
                </a:lnTo>
                <a:cubicBezTo>
                  <a:pt x="1123676" y="1920708"/>
                  <a:pt x="1124387" y="1926652"/>
                  <a:pt x="1125810" y="1931675"/>
                </a:cubicBezTo>
                <a:cubicBezTo>
                  <a:pt x="1127234" y="1936698"/>
                  <a:pt x="1129452" y="1940863"/>
                  <a:pt x="1132466" y="1944170"/>
                </a:cubicBezTo>
                <a:cubicBezTo>
                  <a:pt x="1135480" y="1947477"/>
                  <a:pt x="1139289" y="1949925"/>
                  <a:pt x="1143893" y="1951516"/>
                </a:cubicBezTo>
                <a:cubicBezTo>
                  <a:pt x="1148497" y="1953106"/>
                  <a:pt x="1153939" y="1953902"/>
                  <a:pt x="1160218" y="1953902"/>
                </a:cubicBezTo>
                <a:cubicBezTo>
                  <a:pt x="1162562" y="1953902"/>
                  <a:pt x="1164885" y="1953776"/>
                  <a:pt x="1167187" y="1953525"/>
                </a:cubicBezTo>
                <a:cubicBezTo>
                  <a:pt x="1169489" y="1953274"/>
                  <a:pt x="1171624" y="1952918"/>
                  <a:pt x="1173591" y="1952458"/>
                </a:cubicBezTo>
                <a:cubicBezTo>
                  <a:pt x="1175559" y="1951997"/>
                  <a:pt x="1177275" y="1951453"/>
                  <a:pt x="1178740" y="1950825"/>
                </a:cubicBezTo>
                <a:cubicBezTo>
                  <a:pt x="1180205" y="1950197"/>
                  <a:pt x="1181314" y="1949486"/>
                  <a:pt x="1182067" y="1948690"/>
                </a:cubicBezTo>
                <a:cubicBezTo>
                  <a:pt x="1182821" y="1947895"/>
                  <a:pt x="1183428" y="1946514"/>
                  <a:pt x="1183888" y="1944546"/>
                </a:cubicBezTo>
                <a:cubicBezTo>
                  <a:pt x="1184349" y="1942579"/>
                  <a:pt x="1184579" y="1939754"/>
                  <a:pt x="1184579" y="1936070"/>
                </a:cubicBezTo>
                <a:cubicBezTo>
                  <a:pt x="1184579" y="1933726"/>
                  <a:pt x="1184474" y="1931801"/>
                  <a:pt x="1184265" y="1930294"/>
                </a:cubicBezTo>
                <a:cubicBezTo>
                  <a:pt x="1184056" y="1928787"/>
                  <a:pt x="1183825" y="1927594"/>
                  <a:pt x="1183574" y="1926715"/>
                </a:cubicBezTo>
                <a:cubicBezTo>
                  <a:pt x="1183323" y="1925836"/>
                  <a:pt x="1182967" y="1925250"/>
                  <a:pt x="1182507" y="1924957"/>
                </a:cubicBezTo>
                <a:cubicBezTo>
                  <a:pt x="1182047" y="1924664"/>
                  <a:pt x="1181565" y="1924517"/>
                  <a:pt x="1181063" y="1924517"/>
                </a:cubicBezTo>
                <a:cubicBezTo>
                  <a:pt x="1180477" y="1924517"/>
                  <a:pt x="1179828" y="1924664"/>
                  <a:pt x="1179116" y="1924957"/>
                </a:cubicBezTo>
                <a:cubicBezTo>
                  <a:pt x="1178405" y="1925250"/>
                  <a:pt x="1177526" y="1925585"/>
                  <a:pt x="1176479" y="1925962"/>
                </a:cubicBezTo>
                <a:cubicBezTo>
                  <a:pt x="1175433" y="1926338"/>
                  <a:pt x="1174240" y="1926673"/>
                  <a:pt x="1172901" y="1926966"/>
                </a:cubicBezTo>
                <a:cubicBezTo>
                  <a:pt x="1171561" y="1927259"/>
                  <a:pt x="1170054" y="1927406"/>
                  <a:pt x="1168380" y="1927406"/>
                </a:cubicBezTo>
                <a:cubicBezTo>
                  <a:pt x="1163441" y="1927406"/>
                  <a:pt x="1160008" y="1925878"/>
                  <a:pt x="1158083" y="1922822"/>
                </a:cubicBezTo>
                <a:cubicBezTo>
                  <a:pt x="1156157" y="1919767"/>
                  <a:pt x="1155195" y="1915183"/>
                  <a:pt x="1155195" y="1909072"/>
                </a:cubicBezTo>
                <a:lnTo>
                  <a:pt x="1155195" y="1856456"/>
                </a:lnTo>
                <a:lnTo>
                  <a:pt x="1179682" y="1856456"/>
                </a:lnTo>
                <a:cubicBezTo>
                  <a:pt x="1181272" y="1856456"/>
                  <a:pt x="1182486" y="1855473"/>
                  <a:pt x="1183323" y="1853505"/>
                </a:cubicBezTo>
                <a:cubicBezTo>
                  <a:pt x="1184160" y="1851538"/>
                  <a:pt x="1184579" y="1848252"/>
                  <a:pt x="1184579" y="1843648"/>
                </a:cubicBezTo>
                <a:cubicBezTo>
                  <a:pt x="1184579" y="1841220"/>
                  <a:pt x="1184474" y="1839169"/>
                  <a:pt x="1184265" y="1837495"/>
                </a:cubicBezTo>
                <a:cubicBezTo>
                  <a:pt x="1184056" y="1835821"/>
                  <a:pt x="1183742" y="1834502"/>
                  <a:pt x="1183323" y="1833539"/>
                </a:cubicBezTo>
                <a:cubicBezTo>
                  <a:pt x="1182905" y="1832577"/>
                  <a:pt x="1182381" y="1831886"/>
                  <a:pt x="1181753" y="1831467"/>
                </a:cubicBezTo>
                <a:cubicBezTo>
                  <a:pt x="1181126" y="1831049"/>
                  <a:pt x="1180393" y="1830839"/>
                  <a:pt x="1179556" y="1830839"/>
                </a:cubicBezTo>
                <a:lnTo>
                  <a:pt x="1155195" y="1830839"/>
                </a:lnTo>
                <a:lnTo>
                  <a:pt x="1155195" y="1805850"/>
                </a:lnTo>
                <a:cubicBezTo>
                  <a:pt x="1155195" y="1805013"/>
                  <a:pt x="1154944" y="1804260"/>
                  <a:pt x="1154441" y="1803590"/>
                </a:cubicBezTo>
                <a:cubicBezTo>
                  <a:pt x="1153939" y="1802920"/>
                  <a:pt x="1153102" y="1802355"/>
                  <a:pt x="1151930" y="1801895"/>
                </a:cubicBezTo>
                <a:cubicBezTo>
                  <a:pt x="1150758" y="1801434"/>
                  <a:pt x="1149146" y="1801099"/>
                  <a:pt x="1147095" y="1800890"/>
                </a:cubicBezTo>
                <a:cubicBezTo>
                  <a:pt x="1145044" y="1800681"/>
                  <a:pt x="1142470" y="1800576"/>
                  <a:pt x="1139372" y="1800576"/>
                </a:cubicBezTo>
                <a:close/>
                <a:moveTo>
                  <a:pt x="825768" y="1786261"/>
                </a:moveTo>
                <a:cubicBezTo>
                  <a:pt x="814634" y="1786261"/>
                  <a:pt x="804442" y="1788144"/>
                  <a:pt x="795191" y="1791912"/>
                </a:cubicBezTo>
                <a:cubicBezTo>
                  <a:pt x="785940" y="1795679"/>
                  <a:pt x="778008" y="1801204"/>
                  <a:pt x="771395" y="1808487"/>
                </a:cubicBezTo>
                <a:cubicBezTo>
                  <a:pt x="764781" y="1815771"/>
                  <a:pt x="759633" y="1824770"/>
                  <a:pt x="755949" y="1835486"/>
                </a:cubicBezTo>
                <a:cubicBezTo>
                  <a:pt x="752266" y="1846201"/>
                  <a:pt x="750424" y="1858466"/>
                  <a:pt x="750424" y="1872279"/>
                </a:cubicBezTo>
                <a:cubicBezTo>
                  <a:pt x="750424" y="1885841"/>
                  <a:pt x="752098" y="1897728"/>
                  <a:pt x="755447" y="1907942"/>
                </a:cubicBezTo>
                <a:cubicBezTo>
                  <a:pt x="758796" y="1918155"/>
                  <a:pt x="763609" y="1926673"/>
                  <a:pt x="769888" y="1933496"/>
                </a:cubicBezTo>
                <a:cubicBezTo>
                  <a:pt x="776167" y="1940319"/>
                  <a:pt x="783785" y="1945446"/>
                  <a:pt x="792742" y="1948879"/>
                </a:cubicBezTo>
                <a:cubicBezTo>
                  <a:pt x="801700" y="1952311"/>
                  <a:pt x="811746" y="1954027"/>
                  <a:pt x="822880" y="1954027"/>
                </a:cubicBezTo>
                <a:cubicBezTo>
                  <a:pt x="828573" y="1954027"/>
                  <a:pt x="833868" y="1953567"/>
                  <a:pt x="838765" y="1952646"/>
                </a:cubicBezTo>
                <a:cubicBezTo>
                  <a:pt x="843663" y="1951725"/>
                  <a:pt x="848016" y="1950574"/>
                  <a:pt x="851825" y="1949193"/>
                </a:cubicBezTo>
                <a:cubicBezTo>
                  <a:pt x="855634" y="1947811"/>
                  <a:pt x="858857" y="1946367"/>
                  <a:pt x="861494" y="1944860"/>
                </a:cubicBezTo>
                <a:cubicBezTo>
                  <a:pt x="864131" y="1943353"/>
                  <a:pt x="865910" y="1942119"/>
                  <a:pt x="866831" y="1941156"/>
                </a:cubicBezTo>
                <a:cubicBezTo>
                  <a:pt x="867752" y="1940193"/>
                  <a:pt x="868422" y="1939335"/>
                  <a:pt x="868840" y="1938582"/>
                </a:cubicBezTo>
                <a:cubicBezTo>
                  <a:pt x="869259" y="1937828"/>
                  <a:pt x="869594" y="1936928"/>
                  <a:pt x="869845" y="1935882"/>
                </a:cubicBezTo>
                <a:cubicBezTo>
                  <a:pt x="870096" y="1934835"/>
                  <a:pt x="870284" y="1933580"/>
                  <a:pt x="870410" y="1932115"/>
                </a:cubicBezTo>
                <a:cubicBezTo>
                  <a:pt x="870535" y="1930650"/>
                  <a:pt x="870598" y="1928871"/>
                  <a:pt x="870598" y="1926778"/>
                </a:cubicBezTo>
                <a:cubicBezTo>
                  <a:pt x="870598" y="1923764"/>
                  <a:pt x="870514" y="1921357"/>
                  <a:pt x="870347" y="1919557"/>
                </a:cubicBezTo>
                <a:cubicBezTo>
                  <a:pt x="870180" y="1917757"/>
                  <a:pt x="869928" y="1916355"/>
                  <a:pt x="869594" y="1915351"/>
                </a:cubicBezTo>
                <a:cubicBezTo>
                  <a:pt x="869259" y="1914346"/>
                  <a:pt x="868840" y="1913676"/>
                  <a:pt x="868338" y="1913341"/>
                </a:cubicBezTo>
                <a:cubicBezTo>
                  <a:pt x="867836" y="1913007"/>
                  <a:pt x="867166" y="1912839"/>
                  <a:pt x="866329" y="1912839"/>
                </a:cubicBezTo>
                <a:cubicBezTo>
                  <a:pt x="865240" y="1912839"/>
                  <a:pt x="863712" y="1913509"/>
                  <a:pt x="861745" y="1914848"/>
                </a:cubicBezTo>
                <a:cubicBezTo>
                  <a:pt x="859778" y="1916188"/>
                  <a:pt x="857266" y="1917695"/>
                  <a:pt x="854211" y="1919369"/>
                </a:cubicBezTo>
                <a:cubicBezTo>
                  <a:pt x="851155" y="1921043"/>
                  <a:pt x="847493" y="1922571"/>
                  <a:pt x="843223" y="1923952"/>
                </a:cubicBezTo>
                <a:cubicBezTo>
                  <a:pt x="838954" y="1925334"/>
                  <a:pt x="833889" y="1926024"/>
                  <a:pt x="828029" y="1926024"/>
                </a:cubicBezTo>
                <a:cubicBezTo>
                  <a:pt x="821583" y="1926024"/>
                  <a:pt x="815785" y="1924915"/>
                  <a:pt x="810637" y="1922697"/>
                </a:cubicBezTo>
                <a:cubicBezTo>
                  <a:pt x="805488" y="1920478"/>
                  <a:pt x="801093" y="1917109"/>
                  <a:pt x="797451" y="1912588"/>
                </a:cubicBezTo>
                <a:cubicBezTo>
                  <a:pt x="793810" y="1908067"/>
                  <a:pt x="791005" y="1902312"/>
                  <a:pt x="789038" y="1895322"/>
                </a:cubicBezTo>
                <a:cubicBezTo>
                  <a:pt x="787071" y="1888331"/>
                  <a:pt x="786087" y="1880064"/>
                  <a:pt x="786087" y="1870521"/>
                </a:cubicBezTo>
                <a:cubicBezTo>
                  <a:pt x="786087" y="1861814"/>
                  <a:pt x="787008" y="1853987"/>
                  <a:pt x="788850" y="1847038"/>
                </a:cubicBezTo>
                <a:cubicBezTo>
                  <a:pt x="790691" y="1840090"/>
                  <a:pt x="793391" y="1834167"/>
                  <a:pt x="796949" y="1829270"/>
                </a:cubicBezTo>
                <a:cubicBezTo>
                  <a:pt x="800507" y="1824372"/>
                  <a:pt x="804818" y="1820605"/>
                  <a:pt x="809883" y="1817968"/>
                </a:cubicBezTo>
                <a:cubicBezTo>
                  <a:pt x="814948" y="1815331"/>
                  <a:pt x="820703" y="1814013"/>
                  <a:pt x="827150" y="1814013"/>
                </a:cubicBezTo>
                <a:cubicBezTo>
                  <a:pt x="833010" y="1814013"/>
                  <a:pt x="838054" y="1814745"/>
                  <a:pt x="842281" y="1816210"/>
                </a:cubicBezTo>
                <a:cubicBezTo>
                  <a:pt x="846509" y="1817675"/>
                  <a:pt x="850151" y="1819308"/>
                  <a:pt x="853206" y="1821107"/>
                </a:cubicBezTo>
                <a:cubicBezTo>
                  <a:pt x="856262" y="1822907"/>
                  <a:pt x="858752" y="1824540"/>
                  <a:pt x="860678" y="1826005"/>
                </a:cubicBezTo>
                <a:cubicBezTo>
                  <a:pt x="862603" y="1827470"/>
                  <a:pt x="864194" y="1828202"/>
                  <a:pt x="865450" y="1828202"/>
                </a:cubicBezTo>
                <a:cubicBezTo>
                  <a:pt x="866203" y="1828202"/>
                  <a:pt x="866873" y="1827951"/>
                  <a:pt x="867459" y="1827449"/>
                </a:cubicBezTo>
                <a:cubicBezTo>
                  <a:pt x="868045" y="1826947"/>
                  <a:pt x="868547" y="1826151"/>
                  <a:pt x="868966" y="1825063"/>
                </a:cubicBezTo>
                <a:cubicBezTo>
                  <a:pt x="869384" y="1823975"/>
                  <a:pt x="869677" y="1822552"/>
                  <a:pt x="869845" y="1820794"/>
                </a:cubicBezTo>
                <a:cubicBezTo>
                  <a:pt x="870012" y="1819036"/>
                  <a:pt x="870096" y="1816901"/>
                  <a:pt x="870096" y="1814389"/>
                </a:cubicBezTo>
                <a:cubicBezTo>
                  <a:pt x="870096" y="1812045"/>
                  <a:pt x="870033" y="1810078"/>
                  <a:pt x="869907" y="1808487"/>
                </a:cubicBezTo>
                <a:cubicBezTo>
                  <a:pt x="869782" y="1806897"/>
                  <a:pt x="869594" y="1805515"/>
                  <a:pt x="869342" y="1804343"/>
                </a:cubicBezTo>
                <a:cubicBezTo>
                  <a:pt x="869091" y="1803171"/>
                  <a:pt x="868756" y="1802209"/>
                  <a:pt x="868338" y="1801455"/>
                </a:cubicBezTo>
                <a:cubicBezTo>
                  <a:pt x="867919" y="1800702"/>
                  <a:pt x="867145" y="1799760"/>
                  <a:pt x="866015" y="1798630"/>
                </a:cubicBezTo>
                <a:cubicBezTo>
                  <a:pt x="864885" y="1797500"/>
                  <a:pt x="862896" y="1796139"/>
                  <a:pt x="860050" y="1794549"/>
                </a:cubicBezTo>
                <a:cubicBezTo>
                  <a:pt x="857204" y="1792958"/>
                  <a:pt x="854001" y="1791556"/>
                  <a:pt x="850444" y="1790342"/>
                </a:cubicBezTo>
                <a:cubicBezTo>
                  <a:pt x="846886" y="1789128"/>
                  <a:pt x="843014" y="1788144"/>
                  <a:pt x="838828" y="1787391"/>
                </a:cubicBezTo>
                <a:cubicBezTo>
                  <a:pt x="834642" y="1786637"/>
                  <a:pt x="830289" y="1786261"/>
                  <a:pt x="825768" y="1786261"/>
                </a:cubicBezTo>
                <a:close/>
                <a:moveTo>
                  <a:pt x="1372349" y="1780861"/>
                </a:moveTo>
                <a:cubicBezTo>
                  <a:pt x="1365233" y="1780861"/>
                  <a:pt x="1360398" y="1782096"/>
                  <a:pt x="1357845" y="1784566"/>
                </a:cubicBezTo>
                <a:cubicBezTo>
                  <a:pt x="1355292" y="1787035"/>
                  <a:pt x="1354015" y="1791451"/>
                  <a:pt x="1354015" y="1797814"/>
                </a:cubicBezTo>
                <a:cubicBezTo>
                  <a:pt x="1354015" y="1803925"/>
                  <a:pt x="1355250" y="1808152"/>
                  <a:pt x="1357720" y="1810496"/>
                </a:cubicBezTo>
                <a:cubicBezTo>
                  <a:pt x="1360189" y="1812841"/>
                  <a:pt x="1364982" y="1814013"/>
                  <a:pt x="1372098" y="1814013"/>
                </a:cubicBezTo>
                <a:cubicBezTo>
                  <a:pt x="1379130" y="1814013"/>
                  <a:pt x="1383943" y="1812799"/>
                  <a:pt x="1386539" y="1810371"/>
                </a:cubicBezTo>
                <a:cubicBezTo>
                  <a:pt x="1389134" y="1807943"/>
                  <a:pt x="1390431" y="1803548"/>
                  <a:pt x="1390431" y="1797186"/>
                </a:cubicBezTo>
                <a:cubicBezTo>
                  <a:pt x="1390431" y="1791074"/>
                  <a:pt x="1389176" y="1786826"/>
                  <a:pt x="1386664" y="1784440"/>
                </a:cubicBezTo>
                <a:cubicBezTo>
                  <a:pt x="1384153" y="1782054"/>
                  <a:pt x="1379381" y="1780861"/>
                  <a:pt x="1372349" y="1780861"/>
                </a:cubicBezTo>
                <a:close/>
                <a:moveTo>
                  <a:pt x="1219949" y="1780861"/>
                </a:moveTo>
                <a:cubicBezTo>
                  <a:pt x="1212833" y="1780861"/>
                  <a:pt x="1207998" y="1782096"/>
                  <a:pt x="1205445" y="1784566"/>
                </a:cubicBezTo>
                <a:cubicBezTo>
                  <a:pt x="1202892" y="1787035"/>
                  <a:pt x="1201615" y="1791451"/>
                  <a:pt x="1201615" y="1797814"/>
                </a:cubicBezTo>
                <a:cubicBezTo>
                  <a:pt x="1201615" y="1803925"/>
                  <a:pt x="1202850" y="1808152"/>
                  <a:pt x="1205320" y="1810496"/>
                </a:cubicBezTo>
                <a:cubicBezTo>
                  <a:pt x="1207789" y="1812841"/>
                  <a:pt x="1212582" y="1814013"/>
                  <a:pt x="1219698" y="1814013"/>
                </a:cubicBezTo>
                <a:cubicBezTo>
                  <a:pt x="1226730" y="1814013"/>
                  <a:pt x="1231543" y="1812799"/>
                  <a:pt x="1234139" y="1810371"/>
                </a:cubicBezTo>
                <a:cubicBezTo>
                  <a:pt x="1236734" y="1807943"/>
                  <a:pt x="1238031" y="1803548"/>
                  <a:pt x="1238031" y="1797186"/>
                </a:cubicBezTo>
                <a:cubicBezTo>
                  <a:pt x="1238031" y="1791074"/>
                  <a:pt x="1236776" y="1786826"/>
                  <a:pt x="1234264" y="1784440"/>
                </a:cubicBezTo>
                <a:cubicBezTo>
                  <a:pt x="1231753" y="1782054"/>
                  <a:pt x="1226981" y="1780861"/>
                  <a:pt x="1219949" y="1780861"/>
                </a:cubicBezTo>
                <a:close/>
                <a:moveTo>
                  <a:pt x="1316134" y="1775587"/>
                </a:moveTo>
                <a:cubicBezTo>
                  <a:pt x="1309353" y="1775587"/>
                  <a:pt x="1303472" y="1776550"/>
                  <a:pt x="1298491" y="1778475"/>
                </a:cubicBezTo>
                <a:cubicBezTo>
                  <a:pt x="1293510" y="1780401"/>
                  <a:pt x="1289407" y="1783268"/>
                  <a:pt x="1286184" y="1787077"/>
                </a:cubicBezTo>
                <a:cubicBezTo>
                  <a:pt x="1282961" y="1790886"/>
                  <a:pt x="1280596" y="1795658"/>
                  <a:pt x="1279089" y="1801392"/>
                </a:cubicBezTo>
                <a:cubicBezTo>
                  <a:pt x="1277583" y="1807127"/>
                  <a:pt x="1276829" y="1813803"/>
                  <a:pt x="1276829" y="1821421"/>
                </a:cubicBezTo>
                <a:lnTo>
                  <a:pt x="1276829" y="1830839"/>
                </a:lnTo>
                <a:lnTo>
                  <a:pt x="1262890" y="1830839"/>
                </a:lnTo>
                <a:cubicBezTo>
                  <a:pt x="1262053" y="1830839"/>
                  <a:pt x="1261321" y="1831049"/>
                  <a:pt x="1260693" y="1831467"/>
                </a:cubicBezTo>
                <a:cubicBezTo>
                  <a:pt x="1260065" y="1831886"/>
                  <a:pt x="1259563" y="1832577"/>
                  <a:pt x="1259186" y="1833539"/>
                </a:cubicBezTo>
                <a:cubicBezTo>
                  <a:pt x="1258809" y="1834502"/>
                  <a:pt x="1258516" y="1835821"/>
                  <a:pt x="1258307" y="1837495"/>
                </a:cubicBezTo>
                <a:cubicBezTo>
                  <a:pt x="1258098" y="1839169"/>
                  <a:pt x="1257993" y="1841220"/>
                  <a:pt x="1257993" y="1843648"/>
                </a:cubicBezTo>
                <a:cubicBezTo>
                  <a:pt x="1257993" y="1848252"/>
                  <a:pt x="1258391" y="1851538"/>
                  <a:pt x="1259186" y="1853505"/>
                </a:cubicBezTo>
                <a:cubicBezTo>
                  <a:pt x="1259981" y="1855473"/>
                  <a:pt x="1261174" y="1856456"/>
                  <a:pt x="1262765" y="1856456"/>
                </a:cubicBezTo>
                <a:lnTo>
                  <a:pt x="1276829" y="1856456"/>
                </a:lnTo>
                <a:lnTo>
                  <a:pt x="1276829" y="1947121"/>
                </a:lnTo>
                <a:cubicBezTo>
                  <a:pt x="1276829" y="1947958"/>
                  <a:pt x="1277059" y="1948690"/>
                  <a:pt x="1277520" y="1949318"/>
                </a:cubicBezTo>
                <a:cubicBezTo>
                  <a:pt x="1277980" y="1949946"/>
                  <a:pt x="1278817" y="1950469"/>
                  <a:pt x="1280031" y="1950888"/>
                </a:cubicBezTo>
                <a:cubicBezTo>
                  <a:pt x="1281245" y="1951307"/>
                  <a:pt x="1282878" y="1951620"/>
                  <a:pt x="1284929" y="1951830"/>
                </a:cubicBezTo>
                <a:cubicBezTo>
                  <a:pt x="1286980" y="1952039"/>
                  <a:pt x="1289512" y="1952144"/>
                  <a:pt x="1292526" y="1952144"/>
                </a:cubicBezTo>
                <a:cubicBezTo>
                  <a:pt x="1295540" y="1952144"/>
                  <a:pt x="1298093" y="1952039"/>
                  <a:pt x="1300186" y="1951830"/>
                </a:cubicBezTo>
                <a:cubicBezTo>
                  <a:pt x="1302279" y="1951620"/>
                  <a:pt x="1303911" y="1951307"/>
                  <a:pt x="1305083" y="1950888"/>
                </a:cubicBezTo>
                <a:cubicBezTo>
                  <a:pt x="1306255" y="1950469"/>
                  <a:pt x="1307092" y="1949946"/>
                  <a:pt x="1307595" y="1949318"/>
                </a:cubicBezTo>
                <a:cubicBezTo>
                  <a:pt x="1308097" y="1948690"/>
                  <a:pt x="1308348" y="1947958"/>
                  <a:pt x="1308348" y="1947121"/>
                </a:cubicBezTo>
                <a:lnTo>
                  <a:pt x="1308348" y="1856456"/>
                </a:lnTo>
                <a:lnTo>
                  <a:pt x="1328817" y="1856456"/>
                </a:lnTo>
                <a:cubicBezTo>
                  <a:pt x="1330407" y="1856456"/>
                  <a:pt x="1331621" y="1855473"/>
                  <a:pt x="1332458" y="1853505"/>
                </a:cubicBezTo>
                <a:cubicBezTo>
                  <a:pt x="1333295" y="1851538"/>
                  <a:pt x="1333714" y="1848252"/>
                  <a:pt x="1333714" y="1843648"/>
                </a:cubicBezTo>
                <a:cubicBezTo>
                  <a:pt x="1333714" y="1841220"/>
                  <a:pt x="1333609" y="1839169"/>
                  <a:pt x="1333400" y="1837495"/>
                </a:cubicBezTo>
                <a:cubicBezTo>
                  <a:pt x="1333191" y="1835821"/>
                  <a:pt x="1332877" y="1834502"/>
                  <a:pt x="1332458" y="1833539"/>
                </a:cubicBezTo>
                <a:cubicBezTo>
                  <a:pt x="1332040" y="1832577"/>
                  <a:pt x="1331516" y="1831886"/>
                  <a:pt x="1330889" y="1831467"/>
                </a:cubicBezTo>
                <a:cubicBezTo>
                  <a:pt x="1330261" y="1831049"/>
                  <a:pt x="1329570" y="1830839"/>
                  <a:pt x="1328817" y="1830839"/>
                </a:cubicBezTo>
                <a:lnTo>
                  <a:pt x="1308348" y="1830839"/>
                </a:lnTo>
                <a:lnTo>
                  <a:pt x="1308348" y="1820542"/>
                </a:lnTo>
                <a:cubicBezTo>
                  <a:pt x="1308348" y="1816943"/>
                  <a:pt x="1308599" y="1813908"/>
                  <a:pt x="1309102" y="1811438"/>
                </a:cubicBezTo>
                <a:cubicBezTo>
                  <a:pt x="1309604" y="1808969"/>
                  <a:pt x="1310399" y="1806959"/>
                  <a:pt x="1311487" y="1805411"/>
                </a:cubicBezTo>
                <a:cubicBezTo>
                  <a:pt x="1312576" y="1803862"/>
                  <a:pt x="1313936" y="1802732"/>
                  <a:pt x="1315569" y="1802020"/>
                </a:cubicBezTo>
                <a:cubicBezTo>
                  <a:pt x="1317201" y="1801309"/>
                  <a:pt x="1319147" y="1800953"/>
                  <a:pt x="1321408" y="1800953"/>
                </a:cubicBezTo>
                <a:cubicBezTo>
                  <a:pt x="1323333" y="1800953"/>
                  <a:pt x="1325008" y="1801099"/>
                  <a:pt x="1326431" y="1801392"/>
                </a:cubicBezTo>
                <a:cubicBezTo>
                  <a:pt x="1327854" y="1801685"/>
                  <a:pt x="1329089" y="1801999"/>
                  <a:pt x="1330135" y="1802334"/>
                </a:cubicBezTo>
                <a:cubicBezTo>
                  <a:pt x="1331182" y="1802669"/>
                  <a:pt x="1332061" y="1802983"/>
                  <a:pt x="1332772" y="1803276"/>
                </a:cubicBezTo>
                <a:cubicBezTo>
                  <a:pt x="1333484" y="1803569"/>
                  <a:pt x="1334133" y="1803716"/>
                  <a:pt x="1334719" y="1803716"/>
                </a:cubicBezTo>
                <a:cubicBezTo>
                  <a:pt x="1335221" y="1803716"/>
                  <a:pt x="1335681" y="1803569"/>
                  <a:pt x="1336100" y="1803276"/>
                </a:cubicBezTo>
                <a:cubicBezTo>
                  <a:pt x="1336519" y="1802983"/>
                  <a:pt x="1336895" y="1802439"/>
                  <a:pt x="1337230" y="1801644"/>
                </a:cubicBezTo>
                <a:cubicBezTo>
                  <a:pt x="1337565" y="1800848"/>
                  <a:pt x="1337816" y="1799718"/>
                  <a:pt x="1337983" y="1798253"/>
                </a:cubicBezTo>
                <a:cubicBezTo>
                  <a:pt x="1338151" y="1796788"/>
                  <a:pt x="1338235" y="1794842"/>
                  <a:pt x="1338235" y="1792414"/>
                </a:cubicBezTo>
                <a:cubicBezTo>
                  <a:pt x="1338235" y="1789986"/>
                  <a:pt x="1338151" y="1787956"/>
                  <a:pt x="1337983" y="1786324"/>
                </a:cubicBezTo>
                <a:cubicBezTo>
                  <a:pt x="1337816" y="1784691"/>
                  <a:pt x="1337544" y="1783352"/>
                  <a:pt x="1337167" y="1782305"/>
                </a:cubicBezTo>
                <a:cubicBezTo>
                  <a:pt x="1336791" y="1781259"/>
                  <a:pt x="1336309" y="1780463"/>
                  <a:pt x="1335723" y="1779919"/>
                </a:cubicBezTo>
                <a:cubicBezTo>
                  <a:pt x="1335137" y="1779375"/>
                  <a:pt x="1334007" y="1778789"/>
                  <a:pt x="1332333" y="1778161"/>
                </a:cubicBezTo>
                <a:cubicBezTo>
                  <a:pt x="1330658" y="1777533"/>
                  <a:pt x="1328356" y="1776947"/>
                  <a:pt x="1325426" y="1776403"/>
                </a:cubicBezTo>
                <a:cubicBezTo>
                  <a:pt x="1322496" y="1775859"/>
                  <a:pt x="1319399" y="1775587"/>
                  <a:pt x="1316134" y="1775587"/>
                </a:cubicBezTo>
                <a:close/>
                <a:moveTo>
                  <a:pt x="1551640" y="1594728"/>
                </a:moveTo>
                <a:lnTo>
                  <a:pt x="1563695" y="1594728"/>
                </a:lnTo>
                <a:lnTo>
                  <a:pt x="1563695" y="1613815"/>
                </a:lnTo>
                <a:cubicBezTo>
                  <a:pt x="1559844" y="1618169"/>
                  <a:pt x="1556056" y="1621475"/>
                  <a:pt x="1552331" y="1623736"/>
                </a:cubicBezTo>
                <a:cubicBezTo>
                  <a:pt x="1548605" y="1625996"/>
                  <a:pt x="1544524" y="1627126"/>
                  <a:pt x="1540087" y="1627126"/>
                </a:cubicBezTo>
                <a:cubicBezTo>
                  <a:pt x="1534813" y="1627126"/>
                  <a:pt x="1530690" y="1625787"/>
                  <a:pt x="1527718" y="1623108"/>
                </a:cubicBezTo>
                <a:cubicBezTo>
                  <a:pt x="1524747" y="1620429"/>
                  <a:pt x="1523261" y="1616746"/>
                  <a:pt x="1523261" y="1612057"/>
                </a:cubicBezTo>
                <a:cubicBezTo>
                  <a:pt x="1523261" y="1609295"/>
                  <a:pt x="1523784" y="1606846"/>
                  <a:pt x="1524830" y="1604711"/>
                </a:cubicBezTo>
                <a:cubicBezTo>
                  <a:pt x="1525877" y="1602577"/>
                  <a:pt x="1527530" y="1600756"/>
                  <a:pt x="1529790" y="1599249"/>
                </a:cubicBezTo>
                <a:cubicBezTo>
                  <a:pt x="1532051" y="1597742"/>
                  <a:pt x="1534981" y="1596612"/>
                  <a:pt x="1538581" y="1595858"/>
                </a:cubicBezTo>
                <a:cubicBezTo>
                  <a:pt x="1542180" y="1595105"/>
                  <a:pt x="1546534" y="1594728"/>
                  <a:pt x="1551640" y="1594728"/>
                </a:cubicBezTo>
                <a:close/>
                <a:moveTo>
                  <a:pt x="1119016" y="1550150"/>
                </a:moveTo>
                <a:cubicBezTo>
                  <a:pt x="1123201" y="1550150"/>
                  <a:pt x="1126696" y="1551175"/>
                  <a:pt x="1129501" y="1553226"/>
                </a:cubicBezTo>
                <a:cubicBezTo>
                  <a:pt x="1132305" y="1555277"/>
                  <a:pt x="1134566" y="1558019"/>
                  <a:pt x="1136282" y="1561451"/>
                </a:cubicBezTo>
                <a:cubicBezTo>
                  <a:pt x="1137998" y="1564884"/>
                  <a:pt x="1139212" y="1568797"/>
                  <a:pt x="1139924" y="1573192"/>
                </a:cubicBezTo>
                <a:cubicBezTo>
                  <a:pt x="1140635" y="1577587"/>
                  <a:pt x="1140991" y="1582171"/>
                  <a:pt x="1140991" y="1586943"/>
                </a:cubicBezTo>
                <a:cubicBezTo>
                  <a:pt x="1140991" y="1591212"/>
                  <a:pt x="1140551" y="1595482"/>
                  <a:pt x="1139672" y="1599751"/>
                </a:cubicBezTo>
                <a:cubicBezTo>
                  <a:pt x="1138793" y="1604021"/>
                  <a:pt x="1137433" y="1607851"/>
                  <a:pt x="1135591" y="1611241"/>
                </a:cubicBezTo>
                <a:cubicBezTo>
                  <a:pt x="1133750" y="1614632"/>
                  <a:pt x="1131385" y="1617373"/>
                  <a:pt x="1128496" y="1619466"/>
                </a:cubicBezTo>
                <a:cubicBezTo>
                  <a:pt x="1125608" y="1621559"/>
                  <a:pt x="1122113" y="1622606"/>
                  <a:pt x="1118011" y="1622606"/>
                </a:cubicBezTo>
                <a:cubicBezTo>
                  <a:pt x="1113658" y="1622606"/>
                  <a:pt x="1109472" y="1621078"/>
                  <a:pt x="1105454" y="1618022"/>
                </a:cubicBezTo>
                <a:cubicBezTo>
                  <a:pt x="1101435" y="1614967"/>
                  <a:pt x="1097208" y="1610634"/>
                  <a:pt x="1092771" y="1605025"/>
                </a:cubicBezTo>
                <a:lnTo>
                  <a:pt x="1092771" y="1568107"/>
                </a:lnTo>
                <a:cubicBezTo>
                  <a:pt x="1095282" y="1564758"/>
                  <a:pt x="1097668" y="1561954"/>
                  <a:pt x="1099928" y="1559693"/>
                </a:cubicBezTo>
                <a:cubicBezTo>
                  <a:pt x="1102189" y="1557433"/>
                  <a:pt x="1104386" y="1555591"/>
                  <a:pt x="1106521" y="1554168"/>
                </a:cubicBezTo>
                <a:cubicBezTo>
                  <a:pt x="1108656" y="1552745"/>
                  <a:pt x="1110749" y="1551719"/>
                  <a:pt x="1112800" y="1551091"/>
                </a:cubicBezTo>
                <a:cubicBezTo>
                  <a:pt x="1114851" y="1550464"/>
                  <a:pt x="1116923" y="1550150"/>
                  <a:pt x="1119016" y="1550150"/>
                </a:cubicBezTo>
                <a:close/>
                <a:moveTo>
                  <a:pt x="1244329" y="1545503"/>
                </a:moveTo>
                <a:cubicBezTo>
                  <a:pt x="1252282" y="1545503"/>
                  <a:pt x="1258163" y="1548036"/>
                  <a:pt x="1261972" y="1553101"/>
                </a:cubicBezTo>
                <a:cubicBezTo>
                  <a:pt x="1265781" y="1558165"/>
                  <a:pt x="1267560" y="1565135"/>
                  <a:pt x="1267309" y="1574009"/>
                </a:cubicBezTo>
                <a:lnTo>
                  <a:pt x="1220093" y="1574009"/>
                </a:lnTo>
                <a:cubicBezTo>
                  <a:pt x="1220260" y="1570074"/>
                  <a:pt x="1220867" y="1566370"/>
                  <a:pt x="1221914" y="1562895"/>
                </a:cubicBezTo>
                <a:cubicBezTo>
                  <a:pt x="1222960" y="1559421"/>
                  <a:pt x="1224467" y="1556407"/>
                  <a:pt x="1226434" y="1553854"/>
                </a:cubicBezTo>
                <a:cubicBezTo>
                  <a:pt x="1228402" y="1551301"/>
                  <a:pt x="1230871" y="1549271"/>
                  <a:pt x="1233843" y="1547764"/>
                </a:cubicBezTo>
                <a:cubicBezTo>
                  <a:pt x="1236815" y="1546257"/>
                  <a:pt x="1240310" y="1545503"/>
                  <a:pt x="1244329" y="1545503"/>
                </a:cubicBezTo>
                <a:close/>
                <a:moveTo>
                  <a:pt x="1448423" y="1525286"/>
                </a:moveTo>
                <a:cubicBezTo>
                  <a:pt x="1445326" y="1525286"/>
                  <a:pt x="1442772" y="1525412"/>
                  <a:pt x="1440763" y="1525663"/>
                </a:cubicBezTo>
                <a:cubicBezTo>
                  <a:pt x="1438754" y="1525914"/>
                  <a:pt x="1437143" y="1526270"/>
                  <a:pt x="1435929" y="1526730"/>
                </a:cubicBezTo>
                <a:cubicBezTo>
                  <a:pt x="1434715" y="1527191"/>
                  <a:pt x="1433857" y="1527735"/>
                  <a:pt x="1433354" y="1528363"/>
                </a:cubicBezTo>
                <a:cubicBezTo>
                  <a:pt x="1432852" y="1528990"/>
                  <a:pt x="1432601" y="1529723"/>
                  <a:pt x="1432601" y="1530560"/>
                </a:cubicBezTo>
                <a:lnTo>
                  <a:pt x="1432601" y="1642321"/>
                </a:lnTo>
                <a:cubicBezTo>
                  <a:pt x="1432601" y="1643158"/>
                  <a:pt x="1432852" y="1643890"/>
                  <a:pt x="1433354" y="1644518"/>
                </a:cubicBezTo>
                <a:cubicBezTo>
                  <a:pt x="1433857" y="1645146"/>
                  <a:pt x="1434715" y="1645669"/>
                  <a:pt x="1435929" y="1646088"/>
                </a:cubicBezTo>
                <a:cubicBezTo>
                  <a:pt x="1437143" y="1646507"/>
                  <a:pt x="1438754" y="1646820"/>
                  <a:pt x="1440763" y="1647030"/>
                </a:cubicBezTo>
                <a:cubicBezTo>
                  <a:pt x="1442772" y="1647239"/>
                  <a:pt x="1445326" y="1647344"/>
                  <a:pt x="1448423" y="1647344"/>
                </a:cubicBezTo>
                <a:cubicBezTo>
                  <a:pt x="1451521" y="1647344"/>
                  <a:pt x="1454074" y="1647239"/>
                  <a:pt x="1456083" y="1647030"/>
                </a:cubicBezTo>
                <a:cubicBezTo>
                  <a:pt x="1458092" y="1646820"/>
                  <a:pt x="1459704" y="1646507"/>
                  <a:pt x="1460918" y="1646088"/>
                </a:cubicBezTo>
                <a:cubicBezTo>
                  <a:pt x="1462132" y="1645669"/>
                  <a:pt x="1462990" y="1645146"/>
                  <a:pt x="1463492" y="1644518"/>
                </a:cubicBezTo>
                <a:cubicBezTo>
                  <a:pt x="1463994" y="1643890"/>
                  <a:pt x="1464246" y="1643158"/>
                  <a:pt x="1464246" y="1642321"/>
                </a:cubicBezTo>
                <a:lnTo>
                  <a:pt x="1464246" y="1530560"/>
                </a:lnTo>
                <a:cubicBezTo>
                  <a:pt x="1464246" y="1529723"/>
                  <a:pt x="1463994" y="1528990"/>
                  <a:pt x="1463492" y="1528363"/>
                </a:cubicBezTo>
                <a:cubicBezTo>
                  <a:pt x="1462990" y="1527735"/>
                  <a:pt x="1462132" y="1527191"/>
                  <a:pt x="1460918" y="1526730"/>
                </a:cubicBezTo>
                <a:cubicBezTo>
                  <a:pt x="1459704" y="1526270"/>
                  <a:pt x="1458092" y="1525914"/>
                  <a:pt x="1456083" y="1525663"/>
                </a:cubicBezTo>
                <a:cubicBezTo>
                  <a:pt x="1454074" y="1525412"/>
                  <a:pt x="1451521" y="1525286"/>
                  <a:pt x="1448423" y="1525286"/>
                </a:cubicBezTo>
                <a:close/>
                <a:moveTo>
                  <a:pt x="1377428" y="1523277"/>
                </a:moveTo>
                <a:cubicBezTo>
                  <a:pt x="1369223" y="1523277"/>
                  <a:pt x="1361689" y="1524574"/>
                  <a:pt x="1354824" y="1527170"/>
                </a:cubicBezTo>
                <a:cubicBezTo>
                  <a:pt x="1347960" y="1529765"/>
                  <a:pt x="1342016" y="1533741"/>
                  <a:pt x="1336993" y="1539099"/>
                </a:cubicBezTo>
                <a:cubicBezTo>
                  <a:pt x="1331970" y="1544457"/>
                  <a:pt x="1328056" y="1551217"/>
                  <a:pt x="1325252" y="1559379"/>
                </a:cubicBezTo>
                <a:cubicBezTo>
                  <a:pt x="1322447" y="1567542"/>
                  <a:pt x="1321045" y="1577232"/>
                  <a:pt x="1321045" y="1588450"/>
                </a:cubicBezTo>
                <a:cubicBezTo>
                  <a:pt x="1321045" y="1598161"/>
                  <a:pt x="1322196" y="1606783"/>
                  <a:pt x="1324498" y="1614318"/>
                </a:cubicBezTo>
                <a:cubicBezTo>
                  <a:pt x="1326800" y="1621852"/>
                  <a:pt x="1330212" y="1628236"/>
                  <a:pt x="1334733" y="1633468"/>
                </a:cubicBezTo>
                <a:cubicBezTo>
                  <a:pt x="1339253" y="1638700"/>
                  <a:pt x="1344841" y="1642656"/>
                  <a:pt x="1351497" y="1645334"/>
                </a:cubicBezTo>
                <a:cubicBezTo>
                  <a:pt x="1358152" y="1648013"/>
                  <a:pt x="1365791" y="1649353"/>
                  <a:pt x="1374414" y="1649353"/>
                </a:cubicBezTo>
                <a:cubicBezTo>
                  <a:pt x="1378265" y="1649353"/>
                  <a:pt x="1382011" y="1649018"/>
                  <a:pt x="1385653" y="1648348"/>
                </a:cubicBezTo>
                <a:cubicBezTo>
                  <a:pt x="1389294" y="1647679"/>
                  <a:pt x="1392664" y="1646800"/>
                  <a:pt x="1395761" y="1645711"/>
                </a:cubicBezTo>
                <a:cubicBezTo>
                  <a:pt x="1398859" y="1644623"/>
                  <a:pt x="1401621" y="1643388"/>
                  <a:pt x="1404049" y="1642007"/>
                </a:cubicBezTo>
                <a:cubicBezTo>
                  <a:pt x="1406477" y="1640625"/>
                  <a:pt x="1408193" y="1639453"/>
                  <a:pt x="1409198" y="1638491"/>
                </a:cubicBezTo>
                <a:cubicBezTo>
                  <a:pt x="1410202" y="1637528"/>
                  <a:pt x="1410851" y="1636733"/>
                  <a:pt x="1411144" y="1636105"/>
                </a:cubicBezTo>
                <a:cubicBezTo>
                  <a:pt x="1411437" y="1635477"/>
                  <a:pt x="1411688" y="1634661"/>
                  <a:pt x="1411898" y="1633656"/>
                </a:cubicBezTo>
                <a:cubicBezTo>
                  <a:pt x="1412107" y="1632652"/>
                  <a:pt x="1412274" y="1631417"/>
                  <a:pt x="1412400" y="1629952"/>
                </a:cubicBezTo>
                <a:cubicBezTo>
                  <a:pt x="1412525" y="1628487"/>
                  <a:pt x="1412588" y="1626666"/>
                  <a:pt x="1412588" y="1624489"/>
                </a:cubicBezTo>
                <a:cubicBezTo>
                  <a:pt x="1412588" y="1621727"/>
                  <a:pt x="1412505" y="1619466"/>
                  <a:pt x="1412337" y="1617708"/>
                </a:cubicBezTo>
                <a:cubicBezTo>
                  <a:pt x="1412170" y="1615950"/>
                  <a:pt x="1411939" y="1614506"/>
                  <a:pt x="1411646" y="1613376"/>
                </a:cubicBezTo>
                <a:cubicBezTo>
                  <a:pt x="1411353" y="1612246"/>
                  <a:pt x="1410956" y="1611471"/>
                  <a:pt x="1410453" y="1611053"/>
                </a:cubicBezTo>
                <a:cubicBezTo>
                  <a:pt x="1409951" y="1610634"/>
                  <a:pt x="1409323" y="1610425"/>
                  <a:pt x="1408570" y="1610425"/>
                </a:cubicBezTo>
                <a:cubicBezTo>
                  <a:pt x="1407482" y="1610425"/>
                  <a:pt x="1406142" y="1611074"/>
                  <a:pt x="1404552" y="1612371"/>
                </a:cubicBezTo>
                <a:cubicBezTo>
                  <a:pt x="1402961" y="1613669"/>
                  <a:pt x="1400994" y="1615113"/>
                  <a:pt x="1398650" y="1616704"/>
                </a:cubicBezTo>
                <a:cubicBezTo>
                  <a:pt x="1396306" y="1618294"/>
                  <a:pt x="1393564" y="1619738"/>
                  <a:pt x="1390424" y="1621036"/>
                </a:cubicBezTo>
                <a:cubicBezTo>
                  <a:pt x="1387285" y="1622334"/>
                  <a:pt x="1383539" y="1622982"/>
                  <a:pt x="1379186" y="1622982"/>
                </a:cubicBezTo>
                <a:cubicBezTo>
                  <a:pt x="1374916" y="1622982"/>
                  <a:pt x="1371170" y="1622208"/>
                  <a:pt x="1367947" y="1620659"/>
                </a:cubicBezTo>
                <a:cubicBezTo>
                  <a:pt x="1364724" y="1619110"/>
                  <a:pt x="1362045" y="1616787"/>
                  <a:pt x="1359910" y="1613690"/>
                </a:cubicBezTo>
                <a:cubicBezTo>
                  <a:pt x="1357775" y="1610592"/>
                  <a:pt x="1356164" y="1606741"/>
                  <a:pt x="1355075" y="1602137"/>
                </a:cubicBezTo>
                <a:cubicBezTo>
                  <a:pt x="1353987" y="1597533"/>
                  <a:pt x="1353443" y="1592217"/>
                  <a:pt x="1353443" y="1586189"/>
                </a:cubicBezTo>
                <a:cubicBezTo>
                  <a:pt x="1353443" y="1573967"/>
                  <a:pt x="1355620" y="1564695"/>
                  <a:pt x="1359973" y="1558375"/>
                </a:cubicBezTo>
                <a:cubicBezTo>
                  <a:pt x="1364326" y="1552054"/>
                  <a:pt x="1370605" y="1548894"/>
                  <a:pt x="1378809" y="1548894"/>
                </a:cubicBezTo>
                <a:cubicBezTo>
                  <a:pt x="1382995" y="1548894"/>
                  <a:pt x="1386594" y="1549480"/>
                  <a:pt x="1389608" y="1550652"/>
                </a:cubicBezTo>
                <a:cubicBezTo>
                  <a:pt x="1392622" y="1551824"/>
                  <a:pt x="1395217" y="1553122"/>
                  <a:pt x="1397394" y="1554545"/>
                </a:cubicBezTo>
                <a:cubicBezTo>
                  <a:pt x="1399570" y="1555968"/>
                  <a:pt x="1401454" y="1557265"/>
                  <a:pt x="1403045" y="1558437"/>
                </a:cubicBezTo>
                <a:cubicBezTo>
                  <a:pt x="1404635" y="1559609"/>
                  <a:pt x="1406142" y="1560195"/>
                  <a:pt x="1407565" y="1560195"/>
                </a:cubicBezTo>
                <a:cubicBezTo>
                  <a:pt x="1408905" y="1560195"/>
                  <a:pt x="1409993" y="1559212"/>
                  <a:pt x="1410830" y="1557245"/>
                </a:cubicBezTo>
                <a:cubicBezTo>
                  <a:pt x="1411667" y="1555277"/>
                  <a:pt x="1412086" y="1551866"/>
                  <a:pt x="1412086" y="1547010"/>
                </a:cubicBezTo>
                <a:cubicBezTo>
                  <a:pt x="1412086" y="1544917"/>
                  <a:pt x="1412023" y="1543138"/>
                  <a:pt x="1411898" y="1541673"/>
                </a:cubicBezTo>
                <a:cubicBezTo>
                  <a:pt x="1411772" y="1540208"/>
                  <a:pt x="1411605" y="1538974"/>
                  <a:pt x="1411395" y="1537969"/>
                </a:cubicBezTo>
                <a:cubicBezTo>
                  <a:pt x="1411186" y="1536964"/>
                  <a:pt x="1410893" y="1536148"/>
                  <a:pt x="1410516" y="1535520"/>
                </a:cubicBezTo>
                <a:cubicBezTo>
                  <a:pt x="1410140" y="1534892"/>
                  <a:pt x="1409491" y="1534118"/>
                  <a:pt x="1408570" y="1533197"/>
                </a:cubicBezTo>
                <a:cubicBezTo>
                  <a:pt x="1407649" y="1532276"/>
                  <a:pt x="1406079" y="1531188"/>
                  <a:pt x="1403861" y="1529932"/>
                </a:cubicBezTo>
                <a:cubicBezTo>
                  <a:pt x="1401642" y="1528676"/>
                  <a:pt x="1399131" y="1527546"/>
                  <a:pt x="1396326" y="1526542"/>
                </a:cubicBezTo>
                <a:cubicBezTo>
                  <a:pt x="1393522" y="1525537"/>
                  <a:pt x="1390508" y="1524742"/>
                  <a:pt x="1387285" y="1524156"/>
                </a:cubicBezTo>
                <a:cubicBezTo>
                  <a:pt x="1384062" y="1523570"/>
                  <a:pt x="1380776" y="1523277"/>
                  <a:pt x="1377428" y="1523277"/>
                </a:cubicBezTo>
                <a:close/>
                <a:moveTo>
                  <a:pt x="1545236" y="1523151"/>
                </a:moveTo>
                <a:cubicBezTo>
                  <a:pt x="1540297" y="1523151"/>
                  <a:pt x="1535504" y="1523549"/>
                  <a:pt x="1530858" y="1524344"/>
                </a:cubicBezTo>
                <a:cubicBezTo>
                  <a:pt x="1526212" y="1525139"/>
                  <a:pt x="1521921" y="1526165"/>
                  <a:pt x="1517986" y="1527421"/>
                </a:cubicBezTo>
                <a:cubicBezTo>
                  <a:pt x="1514052" y="1528676"/>
                  <a:pt x="1510620" y="1530037"/>
                  <a:pt x="1507689" y="1531502"/>
                </a:cubicBezTo>
                <a:cubicBezTo>
                  <a:pt x="1504759" y="1532967"/>
                  <a:pt x="1502708" y="1534306"/>
                  <a:pt x="1501536" y="1535520"/>
                </a:cubicBezTo>
                <a:cubicBezTo>
                  <a:pt x="1500364" y="1536734"/>
                  <a:pt x="1499569" y="1538095"/>
                  <a:pt x="1499150" y="1539601"/>
                </a:cubicBezTo>
                <a:cubicBezTo>
                  <a:pt x="1498732" y="1541108"/>
                  <a:pt x="1498523" y="1543159"/>
                  <a:pt x="1498523" y="1545755"/>
                </a:cubicBezTo>
                <a:cubicBezTo>
                  <a:pt x="1498523" y="1547680"/>
                  <a:pt x="1498648" y="1549438"/>
                  <a:pt x="1498899" y="1551029"/>
                </a:cubicBezTo>
                <a:cubicBezTo>
                  <a:pt x="1499150" y="1552619"/>
                  <a:pt x="1499506" y="1553959"/>
                  <a:pt x="1499967" y="1555047"/>
                </a:cubicBezTo>
                <a:cubicBezTo>
                  <a:pt x="1500427" y="1556135"/>
                  <a:pt x="1501013" y="1556972"/>
                  <a:pt x="1501725" y="1557558"/>
                </a:cubicBezTo>
                <a:cubicBezTo>
                  <a:pt x="1502436" y="1558144"/>
                  <a:pt x="1503252" y="1558437"/>
                  <a:pt x="1504173" y="1558437"/>
                </a:cubicBezTo>
                <a:cubicBezTo>
                  <a:pt x="1505513" y="1558437"/>
                  <a:pt x="1507250" y="1557851"/>
                  <a:pt x="1509385" y="1556679"/>
                </a:cubicBezTo>
                <a:cubicBezTo>
                  <a:pt x="1511519" y="1555507"/>
                  <a:pt x="1514177" y="1554210"/>
                  <a:pt x="1517359" y="1552787"/>
                </a:cubicBezTo>
                <a:cubicBezTo>
                  <a:pt x="1520540" y="1551363"/>
                  <a:pt x="1524202" y="1550066"/>
                  <a:pt x="1528346" y="1548894"/>
                </a:cubicBezTo>
                <a:cubicBezTo>
                  <a:pt x="1532490" y="1547722"/>
                  <a:pt x="1537199" y="1547136"/>
                  <a:pt x="1542473" y="1547136"/>
                </a:cubicBezTo>
                <a:cubicBezTo>
                  <a:pt x="1546492" y="1547136"/>
                  <a:pt x="1549861" y="1547554"/>
                  <a:pt x="1552582" y="1548392"/>
                </a:cubicBezTo>
                <a:cubicBezTo>
                  <a:pt x="1555303" y="1549229"/>
                  <a:pt x="1557479" y="1550526"/>
                  <a:pt x="1559112" y="1552284"/>
                </a:cubicBezTo>
                <a:cubicBezTo>
                  <a:pt x="1560744" y="1554042"/>
                  <a:pt x="1561916" y="1556240"/>
                  <a:pt x="1562628" y="1558877"/>
                </a:cubicBezTo>
                <a:cubicBezTo>
                  <a:pt x="1563339" y="1561514"/>
                  <a:pt x="1563695" y="1564591"/>
                  <a:pt x="1563695" y="1568107"/>
                </a:cubicBezTo>
                <a:lnTo>
                  <a:pt x="1563695" y="1574888"/>
                </a:lnTo>
                <a:lnTo>
                  <a:pt x="1552770" y="1574888"/>
                </a:lnTo>
                <a:cubicBezTo>
                  <a:pt x="1542808" y="1574888"/>
                  <a:pt x="1534060" y="1575641"/>
                  <a:pt x="1526525" y="1577148"/>
                </a:cubicBezTo>
                <a:cubicBezTo>
                  <a:pt x="1518991" y="1578655"/>
                  <a:pt x="1512691" y="1580978"/>
                  <a:pt x="1507627" y="1584117"/>
                </a:cubicBezTo>
                <a:cubicBezTo>
                  <a:pt x="1502562" y="1587257"/>
                  <a:pt x="1498753" y="1591233"/>
                  <a:pt x="1496199" y="1596047"/>
                </a:cubicBezTo>
                <a:cubicBezTo>
                  <a:pt x="1493646" y="1600860"/>
                  <a:pt x="1492369" y="1606532"/>
                  <a:pt x="1492369" y="1613062"/>
                </a:cubicBezTo>
                <a:cubicBezTo>
                  <a:pt x="1492369" y="1619090"/>
                  <a:pt x="1493374" y="1624364"/>
                  <a:pt x="1495383" y="1628884"/>
                </a:cubicBezTo>
                <a:cubicBezTo>
                  <a:pt x="1497392" y="1633405"/>
                  <a:pt x="1500218" y="1637193"/>
                  <a:pt x="1503859" y="1640249"/>
                </a:cubicBezTo>
                <a:cubicBezTo>
                  <a:pt x="1507501" y="1643304"/>
                  <a:pt x="1511812" y="1645607"/>
                  <a:pt x="1516793" y="1647155"/>
                </a:cubicBezTo>
                <a:cubicBezTo>
                  <a:pt x="1521775" y="1648704"/>
                  <a:pt x="1527237" y="1649478"/>
                  <a:pt x="1533181" y="1649478"/>
                </a:cubicBezTo>
                <a:cubicBezTo>
                  <a:pt x="1540380" y="1649478"/>
                  <a:pt x="1546931" y="1648097"/>
                  <a:pt x="1552833" y="1645334"/>
                </a:cubicBezTo>
                <a:cubicBezTo>
                  <a:pt x="1558735" y="1642572"/>
                  <a:pt x="1563988" y="1638721"/>
                  <a:pt x="1568593" y="1633782"/>
                </a:cubicBezTo>
                <a:lnTo>
                  <a:pt x="1568593" y="1642697"/>
                </a:lnTo>
                <a:cubicBezTo>
                  <a:pt x="1568593" y="1643869"/>
                  <a:pt x="1568948" y="1644790"/>
                  <a:pt x="1569660" y="1645460"/>
                </a:cubicBezTo>
                <a:cubicBezTo>
                  <a:pt x="1570372" y="1646130"/>
                  <a:pt x="1571585" y="1646611"/>
                  <a:pt x="1573302" y="1646904"/>
                </a:cubicBezTo>
                <a:cubicBezTo>
                  <a:pt x="1575018" y="1647197"/>
                  <a:pt x="1577760" y="1647344"/>
                  <a:pt x="1581527" y="1647344"/>
                </a:cubicBezTo>
                <a:cubicBezTo>
                  <a:pt x="1585043" y="1647344"/>
                  <a:pt x="1587701" y="1647197"/>
                  <a:pt x="1589501" y="1646904"/>
                </a:cubicBezTo>
                <a:cubicBezTo>
                  <a:pt x="1591301" y="1646611"/>
                  <a:pt x="1592619" y="1646130"/>
                  <a:pt x="1593456" y="1645460"/>
                </a:cubicBezTo>
                <a:cubicBezTo>
                  <a:pt x="1594293" y="1644790"/>
                  <a:pt x="1594712" y="1643869"/>
                  <a:pt x="1594712" y="1642697"/>
                </a:cubicBezTo>
                <a:lnTo>
                  <a:pt x="1594712" y="1567353"/>
                </a:lnTo>
                <a:cubicBezTo>
                  <a:pt x="1594712" y="1559651"/>
                  <a:pt x="1593791" y="1552996"/>
                  <a:pt x="1591949" y="1547387"/>
                </a:cubicBezTo>
                <a:cubicBezTo>
                  <a:pt x="1590108" y="1541778"/>
                  <a:pt x="1587178" y="1537195"/>
                  <a:pt x="1583159" y="1533637"/>
                </a:cubicBezTo>
                <a:cubicBezTo>
                  <a:pt x="1579141" y="1530079"/>
                  <a:pt x="1574013" y="1527442"/>
                  <a:pt x="1567776" y="1525726"/>
                </a:cubicBezTo>
                <a:cubicBezTo>
                  <a:pt x="1561540" y="1524009"/>
                  <a:pt x="1554026" y="1523151"/>
                  <a:pt x="1545236" y="1523151"/>
                </a:cubicBezTo>
                <a:close/>
                <a:moveTo>
                  <a:pt x="1245082" y="1523151"/>
                </a:moveTo>
                <a:cubicBezTo>
                  <a:pt x="1236208" y="1523151"/>
                  <a:pt x="1228234" y="1524616"/>
                  <a:pt x="1221160" y="1527546"/>
                </a:cubicBezTo>
                <a:cubicBezTo>
                  <a:pt x="1214086" y="1530476"/>
                  <a:pt x="1208080" y="1534725"/>
                  <a:pt x="1203141" y="1540292"/>
                </a:cubicBezTo>
                <a:cubicBezTo>
                  <a:pt x="1198201" y="1545859"/>
                  <a:pt x="1194434" y="1552640"/>
                  <a:pt x="1191839" y="1560635"/>
                </a:cubicBezTo>
                <a:cubicBezTo>
                  <a:pt x="1189244" y="1568630"/>
                  <a:pt x="1187946" y="1577608"/>
                  <a:pt x="1187946" y="1587571"/>
                </a:cubicBezTo>
                <a:cubicBezTo>
                  <a:pt x="1187946" y="1598035"/>
                  <a:pt x="1189181" y="1607160"/>
                  <a:pt x="1191651" y="1614946"/>
                </a:cubicBezTo>
                <a:cubicBezTo>
                  <a:pt x="1194120" y="1622731"/>
                  <a:pt x="1197866" y="1629177"/>
                  <a:pt x="1202889" y="1634284"/>
                </a:cubicBezTo>
                <a:cubicBezTo>
                  <a:pt x="1207912" y="1639391"/>
                  <a:pt x="1214170" y="1643200"/>
                  <a:pt x="1221663" y="1645711"/>
                </a:cubicBezTo>
                <a:cubicBezTo>
                  <a:pt x="1229155" y="1648223"/>
                  <a:pt x="1237883" y="1649478"/>
                  <a:pt x="1247845" y="1649478"/>
                </a:cubicBezTo>
                <a:cubicBezTo>
                  <a:pt x="1253370" y="1649478"/>
                  <a:pt x="1258560" y="1649123"/>
                  <a:pt x="1263416" y="1648411"/>
                </a:cubicBezTo>
                <a:cubicBezTo>
                  <a:pt x="1268271" y="1647699"/>
                  <a:pt x="1272583" y="1646862"/>
                  <a:pt x="1276350" y="1645900"/>
                </a:cubicBezTo>
                <a:cubicBezTo>
                  <a:pt x="1280117" y="1644937"/>
                  <a:pt x="1283215" y="1643953"/>
                  <a:pt x="1285643" y="1642949"/>
                </a:cubicBezTo>
                <a:cubicBezTo>
                  <a:pt x="1288070" y="1641944"/>
                  <a:pt x="1289556" y="1641149"/>
                  <a:pt x="1290100" y="1640563"/>
                </a:cubicBezTo>
                <a:cubicBezTo>
                  <a:pt x="1290645" y="1639977"/>
                  <a:pt x="1291084" y="1639370"/>
                  <a:pt x="1291419" y="1638742"/>
                </a:cubicBezTo>
                <a:cubicBezTo>
                  <a:pt x="1291754" y="1638114"/>
                  <a:pt x="1292005" y="1637340"/>
                  <a:pt x="1292172" y="1636419"/>
                </a:cubicBezTo>
                <a:cubicBezTo>
                  <a:pt x="1292340" y="1635498"/>
                  <a:pt x="1292465" y="1634389"/>
                  <a:pt x="1292549" y="1633091"/>
                </a:cubicBezTo>
                <a:cubicBezTo>
                  <a:pt x="1292633" y="1631793"/>
                  <a:pt x="1292675" y="1630224"/>
                  <a:pt x="1292675" y="1628382"/>
                </a:cubicBezTo>
                <a:cubicBezTo>
                  <a:pt x="1292675" y="1626289"/>
                  <a:pt x="1292612" y="1624552"/>
                  <a:pt x="1292486" y="1623171"/>
                </a:cubicBezTo>
                <a:cubicBezTo>
                  <a:pt x="1292361" y="1621789"/>
                  <a:pt x="1292130" y="1620722"/>
                  <a:pt x="1291796" y="1619969"/>
                </a:cubicBezTo>
                <a:cubicBezTo>
                  <a:pt x="1291461" y="1619215"/>
                  <a:pt x="1291042" y="1618692"/>
                  <a:pt x="1290540" y="1618399"/>
                </a:cubicBezTo>
                <a:cubicBezTo>
                  <a:pt x="1290038" y="1618106"/>
                  <a:pt x="1289410" y="1617959"/>
                  <a:pt x="1288656" y="1617959"/>
                </a:cubicBezTo>
                <a:cubicBezTo>
                  <a:pt x="1287401" y="1617959"/>
                  <a:pt x="1285768" y="1618357"/>
                  <a:pt x="1283759" y="1619152"/>
                </a:cubicBezTo>
                <a:cubicBezTo>
                  <a:pt x="1281750" y="1619948"/>
                  <a:pt x="1279217" y="1620827"/>
                  <a:pt x="1276162" y="1621789"/>
                </a:cubicBezTo>
                <a:cubicBezTo>
                  <a:pt x="1273106" y="1622752"/>
                  <a:pt x="1269485" y="1623631"/>
                  <a:pt x="1265300" y="1624426"/>
                </a:cubicBezTo>
                <a:cubicBezTo>
                  <a:pt x="1261114" y="1625222"/>
                  <a:pt x="1256258" y="1625619"/>
                  <a:pt x="1250733" y="1625619"/>
                </a:cubicBezTo>
                <a:cubicBezTo>
                  <a:pt x="1245291" y="1625619"/>
                  <a:pt x="1240624" y="1624908"/>
                  <a:pt x="1236732" y="1623485"/>
                </a:cubicBezTo>
                <a:cubicBezTo>
                  <a:pt x="1232839" y="1622061"/>
                  <a:pt x="1229658" y="1619990"/>
                  <a:pt x="1227188" y="1617269"/>
                </a:cubicBezTo>
                <a:cubicBezTo>
                  <a:pt x="1224718" y="1614548"/>
                  <a:pt x="1222918" y="1611241"/>
                  <a:pt x="1221788" y="1607348"/>
                </a:cubicBezTo>
                <a:cubicBezTo>
                  <a:pt x="1220658" y="1603456"/>
                  <a:pt x="1220093" y="1599123"/>
                  <a:pt x="1220093" y="1594352"/>
                </a:cubicBezTo>
                <a:lnTo>
                  <a:pt x="1288280" y="1594352"/>
                </a:lnTo>
                <a:cubicBezTo>
                  <a:pt x="1291293" y="1594352"/>
                  <a:pt x="1293658" y="1593431"/>
                  <a:pt x="1295374" y="1591589"/>
                </a:cubicBezTo>
                <a:cubicBezTo>
                  <a:pt x="1297091" y="1589747"/>
                  <a:pt x="1297949" y="1586901"/>
                  <a:pt x="1297949" y="1583050"/>
                </a:cubicBezTo>
                <a:lnTo>
                  <a:pt x="1297949" y="1578027"/>
                </a:lnTo>
                <a:cubicBezTo>
                  <a:pt x="1297949" y="1570158"/>
                  <a:pt x="1296944" y="1562874"/>
                  <a:pt x="1294935" y="1556177"/>
                </a:cubicBezTo>
                <a:cubicBezTo>
                  <a:pt x="1292926" y="1549480"/>
                  <a:pt x="1289786" y="1543683"/>
                  <a:pt x="1285517" y="1538785"/>
                </a:cubicBezTo>
                <a:cubicBezTo>
                  <a:pt x="1281247" y="1533888"/>
                  <a:pt x="1275785" y="1530058"/>
                  <a:pt x="1269130" y="1527295"/>
                </a:cubicBezTo>
                <a:cubicBezTo>
                  <a:pt x="1262474" y="1524533"/>
                  <a:pt x="1254458" y="1523151"/>
                  <a:pt x="1245082" y="1523151"/>
                </a:cubicBezTo>
                <a:close/>
                <a:moveTo>
                  <a:pt x="1128308" y="1523151"/>
                </a:moveTo>
                <a:cubicBezTo>
                  <a:pt x="1124373" y="1523151"/>
                  <a:pt x="1120669" y="1523570"/>
                  <a:pt x="1117195" y="1524407"/>
                </a:cubicBezTo>
                <a:cubicBezTo>
                  <a:pt x="1113720" y="1525244"/>
                  <a:pt x="1110351" y="1526521"/>
                  <a:pt x="1107086" y="1528237"/>
                </a:cubicBezTo>
                <a:cubicBezTo>
                  <a:pt x="1103821" y="1529953"/>
                  <a:pt x="1100619" y="1532088"/>
                  <a:pt x="1097480" y="1534641"/>
                </a:cubicBezTo>
                <a:cubicBezTo>
                  <a:pt x="1094340" y="1537195"/>
                  <a:pt x="1091138" y="1540146"/>
                  <a:pt x="1087873" y="1543494"/>
                </a:cubicBezTo>
                <a:lnTo>
                  <a:pt x="1087873" y="1530309"/>
                </a:lnTo>
                <a:cubicBezTo>
                  <a:pt x="1087873" y="1529472"/>
                  <a:pt x="1087664" y="1528739"/>
                  <a:pt x="1087245" y="1528111"/>
                </a:cubicBezTo>
                <a:cubicBezTo>
                  <a:pt x="1086827" y="1527484"/>
                  <a:pt x="1086094" y="1526960"/>
                  <a:pt x="1085048" y="1526542"/>
                </a:cubicBezTo>
                <a:cubicBezTo>
                  <a:pt x="1084001" y="1526123"/>
                  <a:pt x="1082620" y="1525809"/>
                  <a:pt x="1080904" y="1525600"/>
                </a:cubicBezTo>
                <a:cubicBezTo>
                  <a:pt x="1079188" y="1525391"/>
                  <a:pt x="1077074" y="1525286"/>
                  <a:pt x="1074562" y="1525286"/>
                </a:cubicBezTo>
                <a:cubicBezTo>
                  <a:pt x="1071967" y="1525286"/>
                  <a:pt x="1069812" y="1525391"/>
                  <a:pt x="1068095" y="1525600"/>
                </a:cubicBezTo>
                <a:cubicBezTo>
                  <a:pt x="1066379" y="1525809"/>
                  <a:pt x="1064998" y="1526123"/>
                  <a:pt x="1063951" y="1526542"/>
                </a:cubicBezTo>
                <a:cubicBezTo>
                  <a:pt x="1062905" y="1526960"/>
                  <a:pt x="1062172" y="1527484"/>
                  <a:pt x="1061754" y="1528111"/>
                </a:cubicBezTo>
                <a:cubicBezTo>
                  <a:pt x="1061335" y="1528739"/>
                  <a:pt x="1061126" y="1529472"/>
                  <a:pt x="1061126" y="1530309"/>
                </a:cubicBezTo>
                <a:lnTo>
                  <a:pt x="1061126" y="1686774"/>
                </a:lnTo>
                <a:cubicBezTo>
                  <a:pt x="1061126" y="1687611"/>
                  <a:pt x="1061377" y="1688364"/>
                  <a:pt x="1061879" y="1689034"/>
                </a:cubicBezTo>
                <a:cubicBezTo>
                  <a:pt x="1062382" y="1689704"/>
                  <a:pt x="1063240" y="1690269"/>
                  <a:pt x="1064454" y="1690729"/>
                </a:cubicBezTo>
                <a:cubicBezTo>
                  <a:pt x="1065668" y="1691190"/>
                  <a:pt x="1067279" y="1691546"/>
                  <a:pt x="1069288" y="1691797"/>
                </a:cubicBezTo>
                <a:cubicBezTo>
                  <a:pt x="1071298" y="1692048"/>
                  <a:pt x="1073851" y="1692173"/>
                  <a:pt x="1076948" y="1692173"/>
                </a:cubicBezTo>
                <a:cubicBezTo>
                  <a:pt x="1080046" y="1692173"/>
                  <a:pt x="1082599" y="1692048"/>
                  <a:pt x="1084608" y="1691797"/>
                </a:cubicBezTo>
                <a:cubicBezTo>
                  <a:pt x="1086617" y="1691546"/>
                  <a:pt x="1088229" y="1691190"/>
                  <a:pt x="1089443" y="1690729"/>
                </a:cubicBezTo>
                <a:cubicBezTo>
                  <a:pt x="1090657" y="1690269"/>
                  <a:pt x="1091515" y="1689704"/>
                  <a:pt x="1092017" y="1689034"/>
                </a:cubicBezTo>
                <a:cubicBezTo>
                  <a:pt x="1092519" y="1688364"/>
                  <a:pt x="1092771" y="1687611"/>
                  <a:pt x="1092771" y="1686774"/>
                </a:cubicBezTo>
                <a:lnTo>
                  <a:pt x="1092771" y="1634033"/>
                </a:lnTo>
                <a:cubicBezTo>
                  <a:pt x="1095450" y="1636628"/>
                  <a:pt x="1098045" y="1638888"/>
                  <a:pt x="1100556" y="1640814"/>
                </a:cubicBezTo>
                <a:cubicBezTo>
                  <a:pt x="1103068" y="1642739"/>
                  <a:pt x="1105600" y="1644351"/>
                  <a:pt x="1108153" y="1645648"/>
                </a:cubicBezTo>
                <a:cubicBezTo>
                  <a:pt x="1110707" y="1646946"/>
                  <a:pt x="1113344" y="1647909"/>
                  <a:pt x="1116065" y="1648537"/>
                </a:cubicBezTo>
                <a:cubicBezTo>
                  <a:pt x="1118785" y="1649164"/>
                  <a:pt x="1121778" y="1649478"/>
                  <a:pt x="1125043" y="1649478"/>
                </a:cubicBezTo>
                <a:cubicBezTo>
                  <a:pt x="1132912" y="1649478"/>
                  <a:pt x="1139903" y="1647972"/>
                  <a:pt x="1146014" y="1644958"/>
                </a:cubicBezTo>
                <a:cubicBezTo>
                  <a:pt x="1152125" y="1641944"/>
                  <a:pt x="1157232" y="1637633"/>
                  <a:pt x="1161334" y="1632024"/>
                </a:cubicBezTo>
                <a:cubicBezTo>
                  <a:pt x="1165436" y="1626415"/>
                  <a:pt x="1168554" y="1619613"/>
                  <a:pt x="1170689" y="1611618"/>
                </a:cubicBezTo>
                <a:cubicBezTo>
                  <a:pt x="1172824" y="1603623"/>
                  <a:pt x="1173891" y="1594645"/>
                  <a:pt x="1173891" y="1584682"/>
                </a:cubicBezTo>
                <a:cubicBezTo>
                  <a:pt x="1173891" y="1576227"/>
                  <a:pt x="1173054" y="1568274"/>
                  <a:pt x="1171380" y="1560823"/>
                </a:cubicBezTo>
                <a:cubicBezTo>
                  <a:pt x="1169705" y="1553373"/>
                  <a:pt x="1167047" y="1546843"/>
                  <a:pt x="1163406" y="1541234"/>
                </a:cubicBezTo>
                <a:cubicBezTo>
                  <a:pt x="1159764" y="1535625"/>
                  <a:pt x="1155055" y="1531209"/>
                  <a:pt x="1149279" y="1527986"/>
                </a:cubicBezTo>
                <a:cubicBezTo>
                  <a:pt x="1143502" y="1524763"/>
                  <a:pt x="1136512" y="1523151"/>
                  <a:pt x="1128308" y="1523151"/>
                </a:cubicBezTo>
                <a:close/>
                <a:moveTo>
                  <a:pt x="986651" y="1481210"/>
                </a:moveTo>
                <a:cubicBezTo>
                  <a:pt x="979201" y="1481210"/>
                  <a:pt x="972148" y="1482172"/>
                  <a:pt x="965492" y="1484098"/>
                </a:cubicBezTo>
                <a:cubicBezTo>
                  <a:pt x="958837" y="1486023"/>
                  <a:pt x="953061" y="1488932"/>
                  <a:pt x="948163" y="1492825"/>
                </a:cubicBezTo>
                <a:cubicBezTo>
                  <a:pt x="943266" y="1496718"/>
                  <a:pt x="939373" y="1501615"/>
                  <a:pt x="936485" y="1507517"/>
                </a:cubicBezTo>
                <a:cubicBezTo>
                  <a:pt x="933597" y="1513419"/>
                  <a:pt x="932152" y="1520263"/>
                  <a:pt x="932152" y="1528049"/>
                </a:cubicBezTo>
                <a:cubicBezTo>
                  <a:pt x="932152" y="1534830"/>
                  <a:pt x="933157" y="1540648"/>
                  <a:pt x="935166" y="1545503"/>
                </a:cubicBezTo>
                <a:cubicBezTo>
                  <a:pt x="937175" y="1550359"/>
                  <a:pt x="939792" y="1554566"/>
                  <a:pt x="943015" y="1558124"/>
                </a:cubicBezTo>
                <a:cubicBezTo>
                  <a:pt x="946238" y="1561681"/>
                  <a:pt x="949900" y="1564737"/>
                  <a:pt x="954002" y="1567290"/>
                </a:cubicBezTo>
                <a:cubicBezTo>
                  <a:pt x="958104" y="1569844"/>
                  <a:pt x="962332" y="1572125"/>
                  <a:pt x="966685" y="1574134"/>
                </a:cubicBezTo>
                <a:cubicBezTo>
                  <a:pt x="971038" y="1576143"/>
                  <a:pt x="975266" y="1578048"/>
                  <a:pt x="979368" y="1579848"/>
                </a:cubicBezTo>
                <a:cubicBezTo>
                  <a:pt x="983470" y="1581648"/>
                  <a:pt x="987133" y="1583573"/>
                  <a:pt x="990356" y="1585624"/>
                </a:cubicBezTo>
                <a:cubicBezTo>
                  <a:pt x="993579" y="1587675"/>
                  <a:pt x="996195" y="1590019"/>
                  <a:pt x="998204" y="1592656"/>
                </a:cubicBezTo>
                <a:cubicBezTo>
                  <a:pt x="1000213" y="1595293"/>
                  <a:pt x="1001218" y="1598454"/>
                  <a:pt x="1001218" y="1602137"/>
                </a:cubicBezTo>
                <a:cubicBezTo>
                  <a:pt x="1001218" y="1605318"/>
                  <a:pt x="1000632" y="1608207"/>
                  <a:pt x="999460" y="1610802"/>
                </a:cubicBezTo>
                <a:cubicBezTo>
                  <a:pt x="998288" y="1613397"/>
                  <a:pt x="996593" y="1615574"/>
                  <a:pt x="994374" y="1617332"/>
                </a:cubicBezTo>
                <a:cubicBezTo>
                  <a:pt x="992156" y="1619090"/>
                  <a:pt x="989456" y="1620450"/>
                  <a:pt x="986275" y="1621413"/>
                </a:cubicBezTo>
                <a:cubicBezTo>
                  <a:pt x="983094" y="1622375"/>
                  <a:pt x="979494" y="1622857"/>
                  <a:pt x="975475" y="1622857"/>
                </a:cubicBezTo>
                <a:cubicBezTo>
                  <a:pt x="969364" y="1622857"/>
                  <a:pt x="963985" y="1622166"/>
                  <a:pt x="959339" y="1620785"/>
                </a:cubicBezTo>
                <a:cubicBezTo>
                  <a:pt x="954693" y="1619404"/>
                  <a:pt x="950696" y="1617876"/>
                  <a:pt x="947347" y="1616201"/>
                </a:cubicBezTo>
                <a:cubicBezTo>
                  <a:pt x="943998" y="1614527"/>
                  <a:pt x="941257" y="1612999"/>
                  <a:pt x="939122" y="1611618"/>
                </a:cubicBezTo>
                <a:cubicBezTo>
                  <a:pt x="936987" y="1610237"/>
                  <a:pt x="935334" y="1609546"/>
                  <a:pt x="934162" y="1609546"/>
                </a:cubicBezTo>
                <a:cubicBezTo>
                  <a:pt x="933325" y="1609546"/>
                  <a:pt x="932592" y="1609776"/>
                  <a:pt x="931964" y="1610237"/>
                </a:cubicBezTo>
                <a:cubicBezTo>
                  <a:pt x="931336" y="1610697"/>
                  <a:pt x="930834" y="1611471"/>
                  <a:pt x="930457" y="1612560"/>
                </a:cubicBezTo>
                <a:cubicBezTo>
                  <a:pt x="930081" y="1613648"/>
                  <a:pt x="929808" y="1615071"/>
                  <a:pt x="929641" y="1616829"/>
                </a:cubicBezTo>
                <a:cubicBezTo>
                  <a:pt x="929474" y="1618587"/>
                  <a:pt x="929390" y="1620764"/>
                  <a:pt x="929390" y="1623359"/>
                </a:cubicBezTo>
                <a:cubicBezTo>
                  <a:pt x="929390" y="1627210"/>
                  <a:pt x="929620" y="1630161"/>
                  <a:pt x="930081" y="1632212"/>
                </a:cubicBezTo>
                <a:cubicBezTo>
                  <a:pt x="930541" y="1634263"/>
                  <a:pt x="931315" y="1635833"/>
                  <a:pt x="932404" y="1636921"/>
                </a:cubicBezTo>
                <a:cubicBezTo>
                  <a:pt x="933492" y="1638009"/>
                  <a:pt x="935271" y="1639265"/>
                  <a:pt x="937741" y="1640688"/>
                </a:cubicBezTo>
                <a:cubicBezTo>
                  <a:pt x="940210" y="1642111"/>
                  <a:pt x="943287" y="1643472"/>
                  <a:pt x="946970" y="1644769"/>
                </a:cubicBezTo>
                <a:cubicBezTo>
                  <a:pt x="950654" y="1646067"/>
                  <a:pt x="954902" y="1647176"/>
                  <a:pt x="959716" y="1648097"/>
                </a:cubicBezTo>
                <a:cubicBezTo>
                  <a:pt x="964530" y="1649018"/>
                  <a:pt x="969741" y="1649478"/>
                  <a:pt x="975350" y="1649478"/>
                </a:cubicBezTo>
                <a:cubicBezTo>
                  <a:pt x="983638" y="1649478"/>
                  <a:pt x="991423" y="1648390"/>
                  <a:pt x="998707" y="1646213"/>
                </a:cubicBezTo>
                <a:cubicBezTo>
                  <a:pt x="1005990" y="1644037"/>
                  <a:pt x="1012352" y="1640793"/>
                  <a:pt x="1017794" y="1636482"/>
                </a:cubicBezTo>
                <a:cubicBezTo>
                  <a:pt x="1023235" y="1632170"/>
                  <a:pt x="1027547" y="1626791"/>
                  <a:pt x="1030728" y="1620345"/>
                </a:cubicBezTo>
                <a:cubicBezTo>
                  <a:pt x="1033909" y="1613899"/>
                  <a:pt x="1035500" y="1606407"/>
                  <a:pt x="1035500" y="1597868"/>
                </a:cubicBezTo>
                <a:cubicBezTo>
                  <a:pt x="1035500" y="1591338"/>
                  <a:pt x="1034495" y="1585666"/>
                  <a:pt x="1032486" y="1580852"/>
                </a:cubicBezTo>
                <a:cubicBezTo>
                  <a:pt x="1030477" y="1576039"/>
                  <a:pt x="1027840" y="1571853"/>
                  <a:pt x="1024575" y="1568295"/>
                </a:cubicBezTo>
                <a:cubicBezTo>
                  <a:pt x="1021310" y="1564737"/>
                  <a:pt x="1017585" y="1561681"/>
                  <a:pt x="1013399" y="1559128"/>
                </a:cubicBezTo>
                <a:cubicBezTo>
                  <a:pt x="1009213" y="1556575"/>
                  <a:pt x="1004943" y="1554294"/>
                  <a:pt x="1000590" y="1552284"/>
                </a:cubicBezTo>
                <a:cubicBezTo>
                  <a:pt x="996237" y="1550275"/>
                  <a:pt x="991967" y="1548371"/>
                  <a:pt x="987782" y="1546571"/>
                </a:cubicBezTo>
                <a:cubicBezTo>
                  <a:pt x="983596" y="1544771"/>
                  <a:pt x="979850" y="1542845"/>
                  <a:pt x="976543" y="1540794"/>
                </a:cubicBezTo>
                <a:cubicBezTo>
                  <a:pt x="973236" y="1538743"/>
                  <a:pt x="970599" y="1536399"/>
                  <a:pt x="968632" y="1533762"/>
                </a:cubicBezTo>
                <a:cubicBezTo>
                  <a:pt x="966664" y="1531125"/>
                  <a:pt x="965681" y="1528007"/>
                  <a:pt x="965681" y="1524407"/>
                </a:cubicBezTo>
                <a:cubicBezTo>
                  <a:pt x="965681" y="1521979"/>
                  <a:pt x="966120" y="1519677"/>
                  <a:pt x="966999" y="1517500"/>
                </a:cubicBezTo>
                <a:cubicBezTo>
                  <a:pt x="967878" y="1515324"/>
                  <a:pt x="969218" y="1513461"/>
                  <a:pt x="971018" y="1511912"/>
                </a:cubicBezTo>
                <a:cubicBezTo>
                  <a:pt x="972817" y="1510364"/>
                  <a:pt x="975057" y="1509150"/>
                  <a:pt x="977736" y="1508271"/>
                </a:cubicBezTo>
                <a:cubicBezTo>
                  <a:pt x="980415" y="1507392"/>
                  <a:pt x="983554" y="1506952"/>
                  <a:pt x="987154" y="1506952"/>
                </a:cubicBezTo>
                <a:cubicBezTo>
                  <a:pt x="991758" y="1506952"/>
                  <a:pt x="995986" y="1507517"/>
                  <a:pt x="999837" y="1508647"/>
                </a:cubicBezTo>
                <a:cubicBezTo>
                  <a:pt x="1003688" y="1509778"/>
                  <a:pt x="1007078" y="1511033"/>
                  <a:pt x="1010008" y="1512415"/>
                </a:cubicBezTo>
                <a:cubicBezTo>
                  <a:pt x="1012938" y="1513796"/>
                  <a:pt x="1015408" y="1515073"/>
                  <a:pt x="1017417" y="1516245"/>
                </a:cubicBezTo>
                <a:cubicBezTo>
                  <a:pt x="1019426" y="1517417"/>
                  <a:pt x="1020891" y="1518003"/>
                  <a:pt x="1021812" y="1518003"/>
                </a:cubicBezTo>
                <a:cubicBezTo>
                  <a:pt x="1022733" y="1518003"/>
                  <a:pt x="1023466" y="1517752"/>
                  <a:pt x="1024010" y="1517249"/>
                </a:cubicBezTo>
                <a:cubicBezTo>
                  <a:pt x="1024554" y="1516747"/>
                  <a:pt x="1024972" y="1515952"/>
                  <a:pt x="1025265" y="1514863"/>
                </a:cubicBezTo>
                <a:cubicBezTo>
                  <a:pt x="1025558" y="1513775"/>
                  <a:pt x="1025768" y="1512394"/>
                  <a:pt x="1025893" y="1510719"/>
                </a:cubicBezTo>
                <a:cubicBezTo>
                  <a:pt x="1026019" y="1509045"/>
                  <a:pt x="1026082" y="1506994"/>
                  <a:pt x="1026082" y="1504566"/>
                </a:cubicBezTo>
                <a:cubicBezTo>
                  <a:pt x="1026082" y="1502390"/>
                  <a:pt x="1026040" y="1500569"/>
                  <a:pt x="1025956" y="1499104"/>
                </a:cubicBezTo>
                <a:cubicBezTo>
                  <a:pt x="1025872" y="1497639"/>
                  <a:pt x="1025726" y="1496425"/>
                  <a:pt x="1025517" y="1495462"/>
                </a:cubicBezTo>
                <a:cubicBezTo>
                  <a:pt x="1025307" y="1494500"/>
                  <a:pt x="1025056" y="1493725"/>
                  <a:pt x="1024763" y="1493139"/>
                </a:cubicBezTo>
                <a:cubicBezTo>
                  <a:pt x="1024470" y="1492553"/>
                  <a:pt x="1023905" y="1491842"/>
                  <a:pt x="1023068" y="1491004"/>
                </a:cubicBezTo>
                <a:cubicBezTo>
                  <a:pt x="1022231" y="1490167"/>
                  <a:pt x="1020515" y="1489121"/>
                  <a:pt x="1017919" y="1487865"/>
                </a:cubicBezTo>
                <a:cubicBezTo>
                  <a:pt x="1015324" y="1486609"/>
                  <a:pt x="1012352" y="1485479"/>
                  <a:pt x="1009004" y="1484475"/>
                </a:cubicBezTo>
                <a:cubicBezTo>
                  <a:pt x="1005655" y="1483470"/>
                  <a:pt x="1002055" y="1482675"/>
                  <a:pt x="998204" y="1482089"/>
                </a:cubicBezTo>
                <a:cubicBezTo>
                  <a:pt x="994353" y="1481503"/>
                  <a:pt x="990502" y="1481210"/>
                  <a:pt x="986651" y="1481210"/>
                </a:cubicBezTo>
                <a:close/>
                <a:moveTo>
                  <a:pt x="1448549" y="1476061"/>
                </a:moveTo>
                <a:cubicBezTo>
                  <a:pt x="1441433" y="1476061"/>
                  <a:pt x="1436598" y="1477296"/>
                  <a:pt x="1434045" y="1479766"/>
                </a:cubicBezTo>
                <a:cubicBezTo>
                  <a:pt x="1431492" y="1482235"/>
                  <a:pt x="1430215" y="1486651"/>
                  <a:pt x="1430215" y="1493014"/>
                </a:cubicBezTo>
                <a:cubicBezTo>
                  <a:pt x="1430215" y="1499125"/>
                  <a:pt x="1431450" y="1503352"/>
                  <a:pt x="1433920" y="1505696"/>
                </a:cubicBezTo>
                <a:cubicBezTo>
                  <a:pt x="1436389" y="1508041"/>
                  <a:pt x="1441182" y="1509213"/>
                  <a:pt x="1448298" y="1509213"/>
                </a:cubicBezTo>
                <a:cubicBezTo>
                  <a:pt x="1455330" y="1509213"/>
                  <a:pt x="1460144" y="1507999"/>
                  <a:pt x="1462739" y="1505571"/>
                </a:cubicBezTo>
                <a:cubicBezTo>
                  <a:pt x="1465334" y="1503143"/>
                  <a:pt x="1466631" y="1498748"/>
                  <a:pt x="1466631" y="1492386"/>
                </a:cubicBezTo>
                <a:cubicBezTo>
                  <a:pt x="1466631" y="1486274"/>
                  <a:pt x="1465376" y="1482026"/>
                  <a:pt x="1462864" y="1479640"/>
                </a:cubicBezTo>
                <a:cubicBezTo>
                  <a:pt x="1460353" y="1477254"/>
                  <a:pt x="1455581" y="1476061"/>
                  <a:pt x="1448549" y="1476061"/>
                </a:cubicBezTo>
                <a:close/>
                <a:moveTo>
                  <a:pt x="1638923" y="1471792"/>
                </a:moveTo>
                <a:cubicBezTo>
                  <a:pt x="1635826" y="1471792"/>
                  <a:pt x="1633272" y="1471917"/>
                  <a:pt x="1631263" y="1472168"/>
                </a:cubicBezTo>
                <a:cubicBezTo>
                  <a:pt x="1629254" y="1472419"/>
                  <a:pt x="1627643" y="1472775"/>
                  <a:pt x="1626429" y="1473236"/>
                </a:cubicBezTo>
                <a:cubicBezTo>
                  <a:pt x="1625215" y="1473696"/>
                  <a:pt x="1624357" y="1474261"/>
                  <a:pt x="1623854" y="1474931"/>
                </a:cubicBezTo>
                <a:cubicBezTo>
                  <a:pt x="1623352" y="1475601"/>
                  <a:pt x="1623101" y="1476354"/>
                  <a:pt x="1623101" y="1477191"/>
                </a:cubicBezTo>
                <a:lnTo>
                  <a:pt x="1623101" y="1642321"/>
                </a:lnTo>
                <a:cubicBezTo>
                  <a:pt x="1623101" y="1643158"/>
                  <a:pt x="1623352" y="1643890"/>
                  <a:pt x="1623854" y="1644518"/>
                </a:cubicBezTo>
                <a:cubicBezTo>
                  <a:pt x="1624357" y="1645146"/>
                  <a:pt x="1625215" y="1645669"/>
                  <a:pt x="1626429" y="1646088"/>
                </a:cubicBezTo>
                <a:cubicBezTo>
                  <a:pt x="1627643" y="1646507"/>
                  <a:pt x="1629254" y="1646820"/>
                  <a:pt x="1631263" y="1647030"/>
                </a:cubicBezTo>
                <a:cubicBezTo>
                  <a:pt x="1633272" y="1647239"/>
                  <a:pt x="1635826" y="1647344"/>
                  <a:pt x="1638923" y="1647344"/>
                </a:cubicBezTo>
                <a:cubicBezTo>
                  <a:pt x="1642021" y="1647344"/>
                  <a:pt x="1644574" y="1647239"/>
                  <a:pt x="1646583" y="1647030"/>
                </a:cubicBezTo>
                <a:cubicBezTo>
                  <a:pt x="1648592" y="1646820"/>
                  <a:pt x="1650204" y="1646507"/>
                  <a:pt x="1651418" y="1646088"/>
                </a:cubicBezTo>
                <a:cubicBezTo>
                  <a:pt x="1652632" y="1645669"/>
                  <a:pt x="1653490" y="1645146"/>
                  <a:pt x="1653992" y="1644518"/>
                </a:cubicBezTo>
                <a:cubicBezTo>
                  <a:pt x="1654494" y="1643890"/>
                  <a:pt x="1654746" y="1643158"/>
                  <a:pt x="1654746" y="1642321"/>
                </a:cubicBezTo>
                <a:lnTo>
                  <a:pt x="1654746" y="1477191"/>
                </a:lnTo>
                <a:cubicBezTo>
                  <a:pt x="1654746" y="1476354"/>
                  <a:pt x="1654494" y="1475601"/>
                  <a:pt x="1653992" y="1474931"/>
                </a:cubicBezTo>
                <a:cubicBezTo>
                  <a:pt x="1653490" y="1474261"/>
                  <a:pt x="1652632" y="1473696"/>
                  <a:pt x="1651418" y="1473236"/>
                </a:cubicBezTo>
                <a:cubicBezTo>
                  <a:pt x="1650204" y="1472775"/>
                  <a:pt x="1648592" y="1472419"/>
                  <a:pt x="1646583" y="1472168"/>
                </a:cubicBezTo>
                <a:cubicBezTo>
                  <a:pt x="1644574" y="1471917"/>
                  <a:pt x="1642021" y="1471792"/>
                  <a:pt x="1638923" y="1471792"/>
                </a:cubicBezTo>
                <a:close/>
                <a:moveTo>
                  <a:pt x="1723090" y="1289928"/>
                </a:moveTo>
                <a:lnTo>
                  <a:pt x="1735145" y="1289928"/>
                </a:lnTo>
                <a:lnTo>
                  <a:pt x="1735145" y="1309016"/>
                </a:lnTo>
                <a:cubicBezTo>
                  <a:pt x="1731294" y="1313369"/>
                  <a:pt x="1727506" y="1316675"/>
                  <a:pt x="1723781" y="1318936"/>
                </a:cubicBezTo>
                <a:cubicBezTo>
                  <a:pt x="1720055" y="1321196"/>
                  <a:pt x="1715974" y="1322326"/>
                  <a:pt x="1711537" y="1322326"/>
                </a:cubicBezTo>
                <a:cubicBezTo>
                  <a:pt x="1706263" y="1322326"/>
                  <a:pt x="1702140" y="1320987"/>
                  <a:pt x="1699168" y="1318308"/>
                </a:cubicBezTo>
                <a:cubicBezTo>
                  <a:pt x="1696196" y="1315629"/>
                  <a:pt x="1694711" y="1311946"/>
                  <a:pt x="1694711" y="1307257"/>
                </a:cubicBezTo>
                <a:cubicBezTo>
                  <a:pt x="1694711" y="1304495"/>
                  <a:pt x="1695234" y="1302046"/>
                  <a:pt x="1696280" y="1299911"/>
                </a:cubicBezTo>
                <a:cubicBezTo>
                  <a:pt x="1697327" y="1297777"/>
                  <a:pt x="1698980" y="1295956"/>
                  <a:pt x="1701240" y="1294449"/>
                </a:cubicBezTo>
                <a:cubicBezTo>
                  <a:pt x="1703501" y="1292942"/>
                  <a:pt x="1706431" y="1291812"/>
                  <a:pt x="1710031" y="1291058"/>
                </a:cubicBezTo>
                <a:cubicBezTo>
                  <a:pt x="1713630" y="1290305"/>
                  <a:pt x="1717984" y="1289928"/>
                  <a:pt x="1723090" y="1289928"/>
                </a:cubicBezTo>
                <a:close/>
                <a:moveTo>
                  <a:pt x="1834107" y="1218351"/>
                </a:moveTo>
                <a:cubicBezTo>
                  <a:pt x="1827075" y="1218351"/>
                  <a:pt x="1820733" y="1219230"/>
                  <a:pt x="1815082" y="1220988"/>
                </a:cubicBezTo>
                <a:cubicBezTo>
                  <a:pt x="1809431" y="1222746"/>
                  <a:pt x="1804639" y="1225216"/>
                  <a:pt x="1800704" y="1228397"/>
                </a:cubicBezTo>
                <a:cubicBezTo>
                  <a:pt x="1796769" y="1231578"/>
                  <a:pt x="1793756" y="1235408"/>
                  <a:pt x="1791663" y="1239887"/>
                </a:cubicBezTo>
                <a:cubicBezTo>
                  <a:pt x="1789570" y="1244366"/>
                  <a:pt x="1788523" y="1249284"/>
                  <a:pt x="1788523" y="1254642"/>
                </a:cubicBezTo>
                <a:cubicBezTo>
                  <a:pt x="1788523" y="1259916"/>
                  <a:pt x="1789298" y="1264437"/>
                  <a:pt x="1790847" y="1268204"/>
                </a:cubicBezTo>
                <a:cubicBezTo>
                  <a:pt x="1792395" y="1271971"/>
                  <a:pt x="1794446" y="1275194"/>
                  <a:pt x="1797000" y="1277873"/>
                </a:cubicBezTo>
                <a:cubicBezTo>
                  <a:pt x="1799553" y="1280552"/>
                  <a:pt x="1802441" y="1282812"/>
                  <a:pt x="1805664" y="1284654"/>
                </a:cubicBezTo>
                <a:cubicBezTo>
                  <a:pt x="1808887" y="1286496"/>
                  <a:pt x="1812194" y="1288128"/>
                  <a:pt x="1815585" y="1289552"/>
                </a:cubicBezTo>
                <a:cubicBezTo>
                  <a:pt x="1818975" y="1290975"/>
                  <a:pt x="1822282" y="1292272"/>
                  <a:pt x="1825505" y="1293444"/>
                </a:cubicBezTo>
                <a:cubicBezTo>
                  <a:pt x="1828728" y="1294616"/>
                  <a:pt x="1831616" y="1295872"/>
                  <a:pt x="1834169" y="1297212"/>
                </a:cubicBezTo>
                <a:cubicBezTo>
                  <a:pt x="1836723" y="1298551"/>
                  <a:pt x="1838774" y="1300121"/>
                  <a:pt x="1840323" y="1301921"/>
                </a:cubicBezTo>
                <a:cubicBezTo>
                  <a:pt x="1841871" y="1303720"/>
                  <a:pt x="1842646" y="1305876"/>
                  <a:pt x="1842646" y="1308388"/>
                </a:cubicBezTo>
                <a:cubicBezTo>
                  <a:pt x="1842646" y="1310564"/>
                  <a:pt x="1842227" y="1312490"/>
                  <a:pt x="1841390" y="1314164"/>
                </a:cubicBezTo>
                <a:cubicBezTo>
                  <a:pt x="1840553" y="1315838"/>
                  <a:pt x="1839318" y="1317220"/>
                  <a:pt x="1837686" y="1318308"/>
                </a:cubicBezTo>
                <a:cubicBezTo>
                  <a:pt x="1836053" y="1319396"/>
                  <a:pt x="1834128" y="1320233"/>
                  <a:pt x="1831909" y="1320819"/>
                </a:cubicBezTo>
                <a:cubicBezTo>
                  <a:pt x="1829691" y="1321405"/>
                  <a:pt x="1827158" y="1321698"/>
                  <a:pt x="1824312" y="1321698"/>
                </a:cubicBezTo>
                <a:cubicBezTo>
                  <a:pt x="1819791" y="1321698"/>
                  <a:pt x="1815752" y="1321154"/>
                  <a:pt x="1812194" y="1320066"/>
                </a:cubicBezTo>
                <a:cubicBezTo>
                  <a:pt x="1808636" y="1318978"/>
                  <a:pt x="1805518" y="1317806"/>
                  <a:pt x="1802839" y="1316550"/>
                </a:cubicBezTo>
                <a:cubicBezTo>
                  <a:pt x="1800160" y="1315294"/>
                  <a:pt x="1797921" y="1314143"/>
                  <a:pt x="1796121" y="1313097"/>
                </a:cubicBezTo>
                <a:cubicBezTo>
                  <a:pt x="1794321" y="1312050"/>
                  <a:pt x="1792960" y="1311527"/>
                  <a:pt x="1792039" y="1311527"/>
                </a:cubicBezTo>
                <a:cubicBezTo>
                  <a:pt x="1791286" y="1311527"/>
                  <a:pt x="1790658" y="1311673"/>
                  <a:pt x="1790156" y="1311966"/>
                </a:cubicBezTo>
                <a:cubicBezTo>
                  <a:pt x="1789654" y="1312259"/>
                  <a:pt x="1789235" y="1312846"/>
                  <a:pt x="1788900" y="1313725"/>
                </a:cubicBezTo>
                <a:cubicBezTo>
                  <a:pt x="1788565" y="1314604"/>
                  <a:pt x="1788314" y="1315776"/>
                  <a:pt x="1788147" y="1317241"/>
                </a:cubicBezTo>
                <a:cubicBezTo>
                  <a:pt x="1787979" y="1318706"/>
                  <a:pt x="1787896" y="1320652"/>
                  <a:pt x="1787896" y="1323080"/>
                </a:cubicBezTo>
                <a:cubicBezTo>
                  <a:pt x="1787896" y="1326763"/>
                  <a:pt x="1788147" y="1329547"/>
                  <a:pt x="1788649" y="1331430"/>
                </a:cubicBezTo>
                <a:cubicBezTo>
                  <a:pt x="1789151" y="1333314"/>
                  <a:pt x="1789863" y="1334695"/>
                  <a:pt x="1790784" y="1335574"/>
                </a:cubicBezTo>
                <a:cubicBezTo>
                  <a:pt x="1791705" y="1336453"/>
                  <a:pt x="1793170" y="1337395"/>
                  <a:pt x="1795179" y="1338400"/>
                </a:cubicBezTo>
                <a:cubicBezTo>
                  <a:pt x="1797188" y="1339404"/>
                  <a:pt x="1799699" y="1340388"/>
                  <a:pt x="1802713" y="1341351"/>
                </a:cubicBezTo>
                <a:cubicBezTo>
                  <a:pt x="1805727" y="1342313"/>
                  <a:pt x="1809138" y="1343109"/>
                  <a:pt x="1812947" y="1343737"/>
                </a:cubicBezTo>
                <a:cubicBezTo>
                  <a:pt x="1816757" y="1344364"/>
                  <a:pt x="1820754" y="1344678"/>
                  <a:pt x="1824940" y="1344678"/>
                </a:cubicBezTo>
                <a:cubicBezTo>
                  <a:pt x="1831888" y="1344678"/>
                  <a:pt x="1838334" y="1343862"/>
                  <a:pt x="1844278" y="1342230"/>
                </a:cubicBezTo>
                <a:cubicBezTo>
                  <a:pt x="1850222" y="1340597"/>
                  <a:pt x="1855370" y="1338149"/>
                  <a:pt x="1859724" y="1334884"/>
                </a:cubicBezTo>
                <a:cubicBezTo>
                  <a:pt x="1864077" y="1331619"/>
                  <a:pt x="1867446" y="1327559"/>
                  <a:pt x="1869832" y="1322703"/>
                </a:cubicBezTo>
                <a:cubicBezTo>
                  <a:pt x="1872218" y="1317847"/>
                  <a:pt x="1873411" y="1312239"/>
                  <a:pt x="1873411" y="1305876"/>
                </a:cubicBezTo>
                <a:cubicBezTo>
                  <a:pt x="1873411" y="1300769"/>
                  <a:pt x="1872616" y="1296353"/>
                  <a:pt x="1871025" y="1292628"/>
                </a:cubicBezTo>
                <a:cubicBezTo>
                  <a:pt x="1869435" y="1288903"/>
                  <a:pt x="1867342" y="1285701"/>
                  <a:pt x="1864747" y="1283022"/>
                </a:cubicBezTo>
                <a:cubicBezTo>
                  <a:pt x="1862151" y="1280343"/>
                  <a:pt x="1859200" y="1278083"/>
                  <a:pt x="1855894" y="1276241"/>
                </a:cubicBezTo>
                <a:cubicBezTo>
                  <a:pt x="1852587" y="1274399"/>
                  <a:pt x="1849238" y="1272787"/>
                  <a:pt x="1845848" y="1271406"/>
                </a:cubicBezTo>
                <a:cubicBezTo>
                  <a:pt x="1842457" y="1270025"/>
                  <a:pt x="1839109" y="1268748"/>
                  <a:pt x="1835802" y="1267576"/>
                </a:cubicBezTo>
                <a:cubicBezTo>
                  <a:pt x="1832495" y="1266404"/>
                  <a:pt x="1829544" y="1265148"/>
                  <a:pt x="1826949" y="1263809"/>
                </a:cubicBezTo>
                <a:cubicBezTo>
                  <a:pt x="1824354" y="1262470"/>
                  <a:pt x="1822261" y="1260921"/>
                  <a:pt x="1820670" y="1259163"/>
                </a:cubicBezTo>
                <a:cubicBezTo>
                  <a:pt x="1819080" y="1257405"/>
                  <a:pt x="1818284" y="1255228"/>
                  <a:pt x="1818284" y="1252633"/>
                </a:cubicBezTo>
                <a:cubicBezTo>
                  <a:pt x="1818284" y="1250959"/>
                  <a:pt x="1818619" y="1249389"/>
                  <a:pt x="1819289" y="1247924"/>
                </a:cubicBezTo>
                <a:cubicBezTo>
                  <a:pt x="1819959" y="1246459"/>
                  <a:pt x="1820963" y="1245182"/>
                  <a:pt x="1822303" y="1244094"/>
                </a:cubicBezTo>
                <a:cubicBezTo>
                  <a:pt x="1823642" y="1243006"/>
                  <a:pt x="1825358" y="1242168"/>
                  <a:pt x="1827451" y="1241582"/>
                </a:cubicBezTo>
                <a:cubicBezTo>
                  <a:pt x="1829544" y="1240996"/>
                  <a:pt x="1832014" y="1240703"/>
                  <a:pt x="1834860" y="1240703"/>
                </a:cubicBezTo>
                <a:cubicBezTo>
                  <a:pt x="1838878" y="1240703"/>
                  <a:pt x="1842457" y="1241143"/>
                  <a:pt x="1845597" y="1242022"/>
                </a:cubicBezTo>
                <a:cubicBezTo>
                  <a:pt x="1848736" y="1242901"/>
                  <a:pt x="1851499" y="1243843"/>
                  <a:pt x="1853885" y="1244847"/>
                </a:cubicBezTo>
                <a:cubicBezTo>
                  <a:pt x="1856270" y="1245852"/>
                  <a:pt x="1858259" y="1246794"/>
                  <a:pt x="1859849" y="1247673"/>
                </a:cubicBezTo>
                <a:cubicBezTo>
                  <a:pt x="1861440" y="1248552"/>
                  <a:pt x="1862612" y="1248991"/>
                  <a:pt x="1863365" y="1248991"/>
                </a:cubicBezTo>
                <a:cubicBezTo>
                  <a:pt x="1864035" y="1248991"/>
                  <a:pt x="1864621" y="1248845"/>
                  <a:pt x="1865123" y="1248552"/>
                </a:cubicBezTo>
                <a:cubicBezTo>
                  <a:pt x="1865626" y="1248259"/>
                  <a:pt x="1866023" y="1247694"/>
                  <a:pt x="1866316" y="1246857"/>
                </a:cubicBezTo>
                <a:cubicBezTo>
                  <a:pt x="1866609" y="1246019"/>
                  <a:pt x="1866819" y="1244889"/>
                  <a:pt x="1866944" y="1243466"/>
                </a:cubicBezTo>
                <a:cubicBezTo>
                  <a:pt x="1867070" y="1242043"/>
                  <a:pt x="1867133" y="1240201"/>
                  <a:pt x="1867133" y="1237941"/>
                </a:cubicBezTo>
                <a:cubicBezTo>
                  <a:pt x="1867133" y="1236015"/>
                  <a:pt x="1867070" y="1234404"/>
                  <a:pt x="1866944" y="1233106"/>
                </a:cubicBezTo>
                <a:cubicBezTo>
                  <a:pt x="1866819" y="1231809"/>
                  <a:pt x="1866672" y="1230720"/>
                  <a:pt x="1866505" y="1229841"/>
                </a:cubicBezTo>
                <a:cubicBezTo>
                  <a:pt x="1866337" y="1228962"/>
                  <a:pt x="1866086" y="1228209"/>
                  <a:pt x="1865751" y="1227581"/>
                </a:cubicBezTo>
                <a:cubicBezTo>
                  <a:pt x="1865416" y="1226953"/>
                  <a:pt x="1864851" y="1226325"/>
                  <a:pt x="1864056" y="1225697"/>
                </a:cubicBezTo>
                <a:cubicBezTo>
                  <a:pt x="1863261" y="1225069"/>
                  <a:pt x="1861942" y="1224316"/>
                  <a:pt x="1860100" y="1223437"/>
                </a:cubicBezTo>
                <a:cubicBezTo>
                  <a:pt x="1858259" y="1222558"/>
                  <a:pt x="1855998" y="1221742"/>
                  <a:pt x="1853319" y="1220988"/>
                </a:cubicBezTo>
                <a:cubicBezTo>
                  <a:pt x="1850641" y="1220235"/>
                  <a:pt x="1847648" y="1219607"/>
                  <a:pt x="1844341" y="1219105"/>
                </a:cubicBezTo>
                <a:cubicBezTo>
                  <a:pt x="1841034" y="1218602"/>
                  <a:pt x="1837623" y="1218351"/>
                  <a:pt x="1834107" y="1218351"/>
                </a:cubicBezTo>
                <a:close/>
                <a:moveTo>
                  <a:pt x="1716686" y="1218351"/>
                </a:moveTo>
                <a:cubicBezTo>
                  <a:pt x="1711747" y="1218351"/>
                  <a:pt x="1706954" y="1218749"/>
                  <a:pt x="1702308" y="1219544"/>
                </a:cubicBezTo>
                <a:cubicBezTo>
                  <a:pt x="1697662" y="1220340"/>
                  <a:pt x="1693371" y="1221365"/>
                  <a:pt x="1689436" y="1222621"/>
                </a:cubicBezTo>
                <a:cubicBezTo>
                  <a:pt x="1685502" y="1223877"/>
                  <a:pt x="1682069" y="1225237"/>
                  <a:pt x="1679139" y="1226702"/>
                </a:cubicBezTo>
                <a:cubicBezTo>
                  <a:pt x="1676209" y="1228167"/>
                  <a:pt x="1674158" y="1229506"/>
                  <a:pt x="1672986" y="1230720"/>
                </a:cubicBezTo>
                <a:cubicBezTo>
                  <a:pt x="1671814" y="1231934"/>
                  <a:pt x="1671019" y="1233295"/>
                  <a:pt x="1670600" y="1234801"/>
                </a:cubicBezTo>
                <a:cubicBezTo>
                  <a:pt x="1670182" y="1236308"/>
                  <a:pt x="1669973" y="1238359"/>
                  <a:pt x="1669973" y="1240955"/>
                </a:cubicBezTo>
                <a:cubicBezTo>
                  <a:pt x="1669973" y="1242880"/>
                  <a:pt x="1670098" y="1244638"/>
                  <a:pt x="1670349" y="1246229"/>
                </a:cubicBezTo>
                <a:cubicBezTo>
                  <a:pt x="1670600" y="1247819"/>
                  <a:pt x="1670956" y="1249159"/>
                  <a:pt x="1671417" y="1250247"/>
                </a:cubicBezTo>
                <a:cubicBezTo>
                  <a:pt x="1671877" y="1251335"/>
                  <a:pt x="1672463" y="1252172"/>
                  <a:pt x="1673175" y="1252758"/>
                </a:cubicBezTo>
                <a:cubicBezTo>
                  <a:pt x="1673886" y="1253344"/>
                  <a:pt x="1674702" y="1253637"/>
                  <a:pt x="1675623" y="1253637"/>
                </a:cubicBezTo>
                <a:cubicBezTo>
                  <a:pt x="1676963" y="1253637"/>
                  <a:pt x="1678700" y="1253051"/>
                  <a:pt x="1680835" y="1251879"/>
                </a:cubicBezTo>
                <a:cubicBezTo>
                  <a:pt x="1682969" y="1250707"/>
                  <a:pt x="1685627" y="1249410"/>
                  <a:pt x="1688809" y="1247987"/>
                </a:cubicBezTo>
                <a:cubicBezTo>
                  <a:pt x="1691990" y="1246564"/>
                  <a:pt x="1695652" y="1245266"/>
                  <a:pt x="1699796" y="1244094"/>
                </a:cubicBezTo>
                <a:cubicBezTo>
                  <a:pt x="1703940" y="1242922"/>
                  <a:pt x="1708649" y="1242336"/>
                  <a:pt x="1713923" y="1242336"/>
                </a:cubicBezTo>
                <a:cubicBezTo>
                  <a:pt x="1717942" y="1242336"/>
                  <a:pt x="1721311" y="1242754"/>
                  <a:pt x="1724032" y="1243592"/>
                </a:cubicBezTo>
                <a:cubicBezTo>
                  <a:pt x="1726753" y="1244429"/>
                  <a:pt x="1728929" y="1245726"/>
                  <a:pt x="1730562" y="1247484"/>
                </a:cubicBezTo>
                <a:cubicBezTo>
                  <a:pt x="1732194" y="1249242"/>
                  <a:pt x="1733366" y="1251440"/>
                  <a:pt x="1734078" y="1254077"/>
                </a:cubicBezTo>
                <a:cubicBezTo>
                  <a:pt x="1734789" y="1256714"/>
                  <a:pt x="1735145" y="1259791"/>
                  <a:pt x="1735145" y="1263307"/>
                </a:cubicBezTo>
                <a:lnTo>
                  <a:pt x="1735145" y="1270088"/>
                </a:lnTo>
                <a:lnTo>
                  <a:pt x="1724220" y="1270088"/>
                </a:lnTo>
                <a:cubicBezTo>
                  <a:pt x="1714258" y="1270088"/>
                  <a:pt x="1705510" y="1270841"/>
                  <a:pt x="1697975" y="1272348"/>
                </a:cubicBezTo>
                <a:cubicBezTo>
                  <a:pt x="1690441" y="1273855"/>
                  <a:pt x="1684141" y="1276178"/>
                  <a:pt x="1679077" y="1279317"/>
                </a:cubicBezTo>
                <a:cubicBezTo>
                  <a:pt x="1674012" y="1282457"/>
                  <a:pt x="1670203" y="1286433"/>
                  <a:pt x="1667649" y="1291247"/>
                </a:cubicBezTo>
                <a:cubicBezTo>
                  <a:pt x="1665096" y="1296060"/>
                  <a:pt x="1663819" y="1301732"/>
                  <a:pt x="1663819" y="1308262"/>
                </a:cubicBezTo>
                <a:cubicBezTo>
                  <a:pt x="1663819" y="1314290"/>
                  <a:pt x="1664824" y="1319564"/>
                  <a:pt x="1666833" y="1324084"/>
                </a:cubicBezTo>
                <a:cubicBezTo>
                  <a:pt x="1668842" y="1328605"/>
                  <a:pt x="1671668" y="1332393"/>
                  <a:pt x="1675309" y="1335449"/>
                </a:cubicBezTo>
                <a:cubicBezTo>
                  <a:pt x="1678951" y="1338504"/>
                  <a:pt x="1683262" y="1340807"/>
                  <a:pt x="1688243" y="1342355"/>
                </a:cubicBezTo>
                <a:cubicBezTo>
                  <a:pt x="1693225" y="1343904"/>
                  <a:pt x="1698687" y="1344678"/>
                  <a:pt x="1704631" y="1344678"/>
                </a:cubicBezTo>
                <a:cubicBezTo>
                  <a:pt x="1711830" y="1344678"/>
                  <a:pt x="1718381" y="1343297"/>
                  <a:pt x="1724283" y="1340534"/>
                </a:cubicBezTo>
                <a:cubicBezTo>
                  <a:pt x="1730185" y="1337772"/>
                  <a:pt x="1735438" y="1333921"/>
                  <a:pt x="1740043" y="1328982"/>
                </a:cubicBezTo>
                <a:lnTo>
                  <a:pt x="1740043" y="1337897"/>
                </a:lnTo>
                <a:cubicBezTo>
                  <a:pt x="1740043" y="1339069"/>
                  <a:pt x="1740398" y="1339990"/>
                  <a:pt x="1741110" y="1340660"/>
                </a:cubicBezTo>
                <a:cubicBezTo>
                  <a:pt x="1741822" y="1341330"/>
                  <a:pt x="1743035" y="1341811"/>
                  <a:pt x="1744752" y="1342104"/>
                </a:cubicBezTo>
                <a:cubicBezTo>
                  <a:pt x="1746468" y="1342397"/>
                  <a:pt x="1749210" y="1342544"/>
                  <a:pt x="1752977" y="1342544"/>
                </a:cubicBezTo>
                <a:cubicBezTo>
                  <a:pt x="1756493" y="1342544"/>
                  <a:pt x="1759151" y="1342397"/>
                  <a:pt x="1760951" y="1342104"/>
                </a:cubicBezTo>
                <a:cubicBezTo>
                  <a:pt x="1762751" y="1341811"/>
                  <a:pt x="1764069" y="1341330"/>
                  <a:pt x="1764906" y="1340660"/>
                </a:cubicBezTo>
                <a:cubicBezTo>
                  <a:pt x="1765743" y="1339990"/>
                  <a:pt x="1766162" y="1339069"/>
                  <a:pt x="1766162" y="1337897"/>
                </a:cubicBezTo>
                <a:lnTo>
                  <a:pt x="1766162" y="1262553"/>
                </a:lnTo>
                <a:cubicBezTo>
                  <a:pt x="1766162" y="1254851"/>
                  <a:pt x="1765241" y="1248196"/>
                  <a:pt x="1763399" y="1242587"/>
                </a:cubicBezTo>
                <a:cubicBezTo>
                  <a:pt x="1761558" y="1236978"/>
                  <a:pt x="1758628" y="1232395"/>
                  <a:pt x="1754609" y="1228837"/>
                </a:cubicBezTo>
                <a:cubicBezTo>
                  <a:pt x="1750591" y="1225279"/>
                  <a:pt x="1745463" y="1222642"/>
                  <a:pt x="1739226" y="1220926"/>
                </a:cubicBezTo>
                <a:cubicBezTo>
                  <a:pt x="1732990" y="1219209"/>
                  <a:pt x="1725476" y="1218351"/>
                  <a:pt x="1716686" y="1218351"/>
                </a:cubicBezTo>
                <a:close/>
                <a:moveTo>
                  <a:pt x="1362610" y="1205166"/>
                </a:moveTo>
                <a:lnTo>
                  <a:pt x="1379311" y="1205166"/>
                </a:lnTo>
                <a:cubicBezTo>
                  <a:pt x="1389441" y="1205166"/>
                  <a:pt x="1397624" y="1206526"/>
                  <a:pt x="1403861" y="1209247"/>
                </a:cubicBezTo>
                <a:cubicBezTo>
                  <a:pt x="1410098" y="1211968"/>
                  <a:pt x="1415204" y="1215756"/>
                  <a:pt x="1419181" y="1220612"/>
                </a:cubicBezTo>
                <a:cubicBezTo>
                  <a:pt x="1423157" y="1225467"/>
                  <a:pt x="1426046" y="1231202"/>
                  <a:pt x="1427845" y="1237815"/>
                </a:cubicBezTo>
                <a:cubicBezTo>
                  <a:pt x="1429645" y="1244429"/>
                  <a:pt x="1430545" y="1251586"/>
                  <a:pt x="1430545" y="1259288"/>
                </a:cubicBezTo>
                <a:cubicBezTo>
                  <a:pt x="1430545" y="1268664"/>
                  <a:pt x="1429520" y="1276869"/>
                  <a:pt x="1427469" y="1283901"/>
                </a:cubicBezTo>
                <a:cubicBezTo>
                  <a:pt x="1425418" y="1290933"/>
                  <a:pt x="1422320" y="1296814"/>
                  <a:pt x="1418176" y="1301544"/>
                </a:cubicBezTo>
                <a:cubicBezTo>
                  <a:pt x="1414032" y="1306274"/>
                  <a:pt x="1408863" y="1309811"/>
                  <a:pt x="1402668" y="1312155"/>
                </a:cubicBezTo>
                <a:cubicBezTo>
                  <a:pt x="1396473" y="1314499"/>
                  <a:pt x="1388855" y="1315671"/>
                  <a:pt x="1379814" y="1315671"/>
                </a:cubicBezTo>
                <a:lnTo>
                  <a:pt x="1362610" y="1315671"/>
                </a:lnTo>
                <a:close/>
                <a:moveTo>
                  <a:pt x="910703" y="1202529"/>
                </a:moveTo>
                <a:cubicBezTo>
                  <a:pt x="913549" y="1202529"/>
                  <a:pt x="916144" y="1202906"/>
                  <a:pt x="918488" y="1203659"/>
                </a:cubicBezTo>
                <a:cubicBezTo>
                  <a:pt x="920832" y="1204413"/>
                  <a:pt x="922925" y="1205689"/>
                  <a:pt x="924767" y="1207489"/>
                </a:cubicBezTo>
                <a:cubicBezTo>
                  <a:pt x="926609" y="1209289"/>
                  <a:pt x="928178" y="1211696"/>
                  <a:pt x="929476" y="1214710"/>
                </a:cubicBezTo>
                <a:cubicBezTo>
                  <a:pt x="930774" y="1217723"/>
                  <a:pt x="931862" y="1221407"/>
                  <a:pt x="932741" y="1225760"/>
                </a:cubicBezTo>
                <a:cubicBezTo>
                  <a:pt x="933620" y="1230113"/>
                  <a:pt x="934269" y="1235241"/>
                  <a:pt x="934687" y="1241143"/>
                </a:cubicBezTo>
                <a:cubicBezTo>
                  <a:pt x="935106" y="1247045"/>
                  <a:pt x="935315" y="1253847"/>
                  <a:pt x="935315" y="1261549"/>
                </a:cubicBezTo>
                <a:cubicBezTo>
                  <a:pt x="935315" y="1267911"/>
                  <a:pt x="935169" y="1273729"/>
                  <a:pt x="934876" y="1279003"/>
                </a:cubicBezTo>
                <a:cubicBezTo>
                  <a:pt x="934583" y="1284277"/>
                  <a:pt x="934038" y="1289007"/>
                  <a:pt x="933243" y="1293193"/>
                </a:cubicBezTo>
                <a:cubicBezTo>
                  <a:pt x="932448" y="1297379"/>
                  <a:pt x="931422" y="1301063"/>
                  <a:pt x="930167" y="1304244"/>
                </a:cubicBezTo>
                <a:cubicBezTo>
                  <a:pt x="928911" y="1307425"/>
                  <a:pt x="927341" y="1310062"/>
                  <a:pt x="925458" y="1312155"/>
                </a:cubicBezTo>
                <a:cubicBezTo>
                  <a:pt x="923574" y="1314248"/>
                  <a:pt x="921376" y="1315817"/>
                  <a:pt x="918865" y="1316864"/>
                </a:cubicBezTo>
                <a:cubicBezTo>
                  <a:pt x="916353" y="1317910"/>
                  <a:pt x="913465" y="1318434"/>
                  <a:pt x="910200" y="1318434"/>
                </a:cubicBezTo>
                <a:cubicBezTo>
                  <a:pt x="905847" y="1318434"/>
                  <a:pt x="902122" y="1317534"/>
                  <a:pt x="899024" y="1315734"/>
                </a:cubicBezTo>
                <a:cubicBezTo>
                  <a:pt x="895927" y="1313934"/>
                  <a:pt x="893394" y="1310794"/>
                  <a:pt x="891427" y="1306316"/>
                </a:cubicBezTo>
                <a:cubicBezTo>
                  <a:pt x="889460" y="1301837"/>
                  <a:pt x="888016" y="1295809"/>
                  <a:pt x="887095" y="1288233"/>
                </a:cubicBezTo>
                <a:cubicBezTo>
                  <a:pt x="886174" y="1280657"/>
                  <a:pt x="885713" y="1271092"/>
                  <a:pt x="885713" y="1259539"/>
                </a:cubicBezTo>
                <a:cubicBezTo>
                  <a:pt x="885713" y="1250080"/>
                  <a:pt x="886090" y="1241792"/>
                  <a:pt x="886844" y="1234676"/>
                </a:cubicBezTo>
                <a:cubicBezTo>
                  <a:pt x="887597" y="1227560"/>
                  <a:pt x="888916" y="1221616"/>
                  <a:pt x="890799" y="1216844"/>
                </a:cubicBezTo>
                <a:cubicBezTo>
                  <a:pt x="892683" y="1212073"/>
                  <a:pt x="895236" y="1208494"/>
                  <a:pt x="898459" y="1206108"/>
                </a:cubicBezTo>
                <a:cubicBezTo>
                  <a:pt x="901682" y="1203722"/>
                  <a:pt x="905763" y="1202529"/>
                  <a:pt x="910703" y="1202529"/>
                </a:cubicBezTo>
                <a:close/>
                <a:moveTo>
                  <a:pt x="777353" y="1202529"/>
                </a:moveTo>
                <a:cubicBezTo>
                  <a:pt x="780199" y="1202529"/>
                  <a:pt x="782794" y="1202906"/>
                  <a:pt x="785138" y="1203659"/>
                </a:cubicBezTo>
                <a:cubicBezTo>
                  <a:pt x="787482" y="1204413"/>
                  <a:pt x="789575" y="1205689"/>
                  <a:pt x="791417" y="1207489"/>
                </a:cubicBezTo>
                <a:cubicBezTo>
                  <a:pt x="793259" y="1209289"/>
                  <a:pt x="794828" y="1211696"/>
                  <a:pt x="796126" y="1214710"/>
                </a:cubicBezTo>
                <a:cubicBezTo>
                  <a:pt x="797424" y="1217723"/>
                  <a:pt x="798512" y="1221407"/>
                  <a:pt x="799391" y="1225760"/>
                </a:cubicBezTo>
                <a:cubicBezTo>
                  <a:pt x="800270" y="1230113"/>
                  <a:pt x="800919" y="1235241"/>
                  <a:pt x="801337" y="1241143"/>
                </a:cubicBezTo>
                <a:cubicBezTo>
                  <a:pt x="801756" y="1247045"/>
                  <a:pt x="801965" y="1253847"/>
                  <a:pt x="801965" y="1261549"/>
                </a:cubicBezTo>
                <a:cubicBezTo>
                  <a:pt x="801965" y="1267911"/>
                  <a:pt x="801819" y="1273729"/>
                  <a:pt x="801526" y="1279003"/>
                </a:cubicBezTo>
                <a:cubicBezTo>
                  <a:pt x="801233" y="1284277"/>
                  <a:pt x="800688" y="1289007"/>
                  <a:pt x="799893" y="1293193"/>
                </a:cubicBezTo>
                <a:cubicBezTo>
                  <a:pt x="799098" y="1297379"/>
                  <a:pt x="798072" y="1301063"/>
                  <a:pt x="796817" y="1304244"/>
                </a:cubicBezTo>
                <a:cubicBezTo>
                  <a:pt x="795561" y="1307425"/>
                  <a:pt x="793991" y="1310062"/>
                  <a:pt x="792108" y="1312155"/>
                </a:cubicBezTo>
                <a:cubicBezTo>
                  <a:pt x="790224" y="1314248"/>
                  <a:pt x="788026" y="1315817"/>
                  <a:pt x="785515" y="1316864"/>
                </a:cubicBezTo>
                <a:cubicBezTo>
                  <a:pt x="783003" y="1317910"/>
                  <a:pt x="780115" y="1318434"/>
                  <a:pt x="776850" y="1318434"/>
                </a:cubicBezTo>
                <a:cubicBezTo>
                  <a:pt x="772497" y="1318434"/>
                  <a:pt x="768772" y="1317534"/>
                  <a:pt x="765674" y="1315734"/>
                </a:cubicBezTo>
                <a:cubicBezTo>
                  <a:pt x="762577" y="1313934"/>
                  <a:pt x="760044" y="1310794"/>
                  <a:pt x="758077" y="1306316"/>
                </a:cubicBezTo>
                <a:cubicBezTo>
                  <a:pt x="756110" y="1301837"/>
                  <a:pt x="754666" y="1295809"/>
                  <a:pt x="753745" y="1288233"/>
                </a:cubicBezTo>
                <a:cubicBezTo>
                  <a:pt x="752824" y="1280657"/>
                  <a:pt x="752363" y="1271092"/>
                  <a:pt x="752363" y="1259539"/>
                </a:cubicBezTo>
                <a:cubicBezTo>
                  <a:pt x="752363" y="1250080"/>
                  <a:pt x="752740" y="1241792"/>
                  <a:pt x="753494" y="1234676"/>
                </a:cubicBezTo>
                <a:cubicBezTo>
                  <a:pt x="754247" y="1227560"/>
                  <a:pt x="755566" y="1221616"/>
                  <a:pt x="757449" y="1216844"/>
                </a:cubicBezTo>
                <a:cubicBezTo>
                  <a:pt x="759333" y="1212073"/>
                  <a:pt x="761886" y="1208494"/>
                  <a:pt x="765109" y="1206108"/>
                </a:cubicBezTo>
                <a:cubicBezTo>
                  <a:pt x="768332" y="1203722"/>
                  <a:pt x="772413" y="1202529"/>
                  <a:pt x="777353" y="1202529"/>
                </a:cubicBezTo>
                <a:close/>
                <a:moveTo>
                  <a:pt x="1339504" y="1179298"/>
                </a:moveTo>
                <a:cubicBezTo>
                  <a:pt x="1336742" y="1179298"/>
                  <a:pt x="1334419" y="1180114"/>
                  <a:pt x="1332535" y="1181747"/>
                </a:cubicBezTo>
                <a:cubicBezTo>
                  <a:pt x="1330651" y="1183379"/>
                  <a:pt x="1329710" y="1186037"/>
                  <a:pt x="1329710" y="1189720"/>
                </a:cubicBezTo>
                <a:lnTo>
                  <a:pt x="1329710" y="1331368"/>
                </a:lnTo>
                <a:cubicBezTo>
                  <a:pt x="1329710" y="1335051"/>
                  <a:pt x="1330651" y="1337709"/>
                  <a:pt x="1332535" y="1339342"/>
                </a:cubicBezTo>
                <a:cubicBezTo>
                  <a:pt x="1334419" y="1340974"/>
                  <a:pt x="1336742" y="1341790"/>
                  <a:pt x="1339504" y="1341790"/>
                </a:cubicBezTo>
                <a:lnTo>
                  <a:pt x="1378307" y="1341790"/>
                </a:lnTo>
                <a:cubicBezTo>
                  <a:pt x="1392706" y="1341790"/>
                  <a:pt x="1405117" y="1340221"/>
                  <a:pt x="1415539" y="1337081"/>
                </a:cubicBezTo>
                <a:cubicBezTo>
                  <a:pt x="1425962" y="1333942"/>
                  <a:pt x="1434815" y="1329024"/>
                  <a:pt x="1442098" y="1322326"/>
                </a:cubicBezTo>
                <a:cubicBezTo>
                  <a:pt x="1449381" y="1315629"/>
                  <a:pt x="1454969" y="1306985"/>
                  <a:pt x="1458862" y="1296395"/>
                </a:cubicBezTo>
                <a:cubicBezTo>
                  <a:pt x="1462755" y="1285805"/>
                  <a:pt x="1464701" y="1273060"/>
                  <a:pt x="1464701" y="1258158"/>
                </a:cubicBezTo>
                <a:cubicBezTo>
                  <a:pt x="1464701" y="1245266"/>
                  <a:pt x="1462901" y="1233922"/>
                  <a:pt x="1459302" y="1224128"/>
                </a:cubicBezTo>
                <a:cubicBezTo>
                  <a:pt x="1455702" y="1214333"/>
                  <a:pt x="1450449" y="1206108"/>
                  <a:pt x="1443542" y="1199452"/>
                </a:cubicBezTo>
                <a:cubicBezTo>
                  <a:pt x="1436636" y="1192797"/>
                  <a:pt x="1428138" y="1187774"/>
                  <a:pt x="1418051" y="1184384"/>
                </a:cubicBezTo>
                <a:cubicBezTo>
                  <a:pt x="1407963" y="1180993"/>
                  <a:pt x="1395678" y="1179298"/>
                  <a:pt x="1381195" y="1179298"/>
                </a:cubicBezTo>
                <a:close/>
                <a:moveTo>
                  <a:pt x="1050885" y="1178544"/>
                </a:moveTo>
                <a:cubicBezTo>
                  <a:pt x="1047620" y="1178544"/>
                  <a:pt x="1044941" y="1178670"/>
                  <a:pt x="1042848" y="1178921"/>
                </a:cubicBezTo>
                <a:cubicBezTo>
                  <a:pt x="1040755" y="1179172"/>
                  <a:pt x="1039060" y="1179507"/>
                  <a:pt x="1037762" y="1179926"/>
                </a:cubicBezTo>
                <a:cubicBezTo>
                  <a:pt x="1036465" y="1180344"/>
                  <a:pt x="1035565" y="1180888"/>
                  <a:pt x="1035062" y="1181558"/>
                </a:cubicBezTo>
                <a:cubicBezTo>
                  <a:pt x="1034560" y="1182228"/>
                  <a:pt x="1034309" y="1182981"/>
                  <a:pt x="1034309" y="1183818"/>
                </a:cubicBezTo>
                <a:lnTo>
                  <a:pt x="1034309" y="1282645"/>
                </a:lnTo>
                <a:cubicBezTo>
                  <a:pt x="1034309" y="1293026"/>
                  <a:pt x="1035795" y="1302088"/>
                  <a:pt x="1038767" y="1309832"/>
                </a:cubicBezTo>
                <a:cubicBezTo>
                  <a:pt x="1041739" y="1317575"/>
                  <a:pt x="1046029" y="1324042"/>
                  <a:pt x="1051638" y="1329233"/>
                </a:cubicBezTo>
                <a:cubicBezTo>
                  <a:pt x="1057247" y="1334423"/>
                  <a:pt x="1064112" y="1338295"/>
                  <a:pt x="1072232" y="1340848"/>
                </a:cubicBezTo>
                <a:cubicBezTo>
                  <a:pt x="1080353" y="1343402"/>
                  <a:pt x="1089520" y="1344678"/>
                  <a:pt x="1099733" y="1344678"/>
                </a:cubicBezTo>
                <a:cubicBezTo>
                  <a:pt x="1110616" y="1344678"/>
                  <a:pt x="1120243" y="1343255"/>
                  <a:pt x="1128615" y="1340409"/>
                </a:cubicBezTo>
                <a:cubicBezTo>
                  <a:pt x="1136987" y="1337563"/>
                  <a:pt x="1144019" y="1333419"/>
                  <a:pt x="1149711" y="1327977"/>
                </a:cubicBezTo>
                <a:cubicBezTo>
                  <a:pt x="1155404" y="1322536"/>
                  <a:pt x="1159715" y="1315880"/>
                  <a:pt x="1162645" y="1308011"/>
                </a:cubicBezTo>
                <a:cubicBezTo>
                  <a:pt x="1165575" y="1300142"/>
                  <a:pt x="1167040" y="1291226"/>
                  <a:pt x="1167040" y="1281264"/>
                </a:cubicBezTo>
                <a:lnTo>
                  <a:pt x="1167040" y="1183818"/>
                </a:lnTo>
                <a:cubicBezTo>
                  <a:pt x="1167040" y="1182981"/>
                  <a:pt x="1166789" y="1182228"/>
                  <a:pt x="1166287" y="1181558"/>
                </a:cubicBezTo>
                <a:cubicBezTo>
                  <a:pt x="1165785" y="1180888"/>
                  <a:pt x="1164906" y="1180344"/>
                  <a:pt x="1163650" y="1179926"/>
                </a:cubicBezTo>
                <a:cubicBezTo>
                  <a:pt x="1162394" y="1179507"/>
                  <a:pt x="1160741" y="1179172"/>
                  <a:pt x="1158690" y="1178921"/>
                </a:cubicBezTo>
                <a:cubicBezTo>
                  <a:pt x="1156639" y="1178670"/>
                  <a:pt x="1154023" y="1178544"/>
                  <a:pt x="1150841" y="1178544"/>
                </a:cubicBezTo>
                <a:cubicBezTo>
                  <a:pt x="1147660" y="1178544"/>
                  <a:pt x="1145002" y="1178670"/>
                  <a:pt x="1142867" y="1178921"/>
                </a:cubicBezTo>
                <a:cubicBezTo>
                  <a:pt x="1140733" y="1179172"/>
                  <a:pt x="1139037" y="1179507"/>
                  <a:pt x="1137782" y="1179926"/>
                </a:cubicBezTo>
                <a:cubicBezTo>
                  <a:pt x="1136526" y="1180344"/>
                  <a:pt x="1135647" y="1180888"/>
                  <a:pt x="1135145" y="1181558"/>
                </a:cubicBezTo>
                <a:cubicBezTo>
                  <a:pt x="1134642" y="1182228"/>
                  <a:pt x="1134391" y="1182981"/>
                  <a:pt x="1134391" y="1183818"/>
                </a:cubicBezTo>
                <a:lnTo>
                  <a:pt x="1134391" y="1281640"/>
                </a:lnTo>
                <a:cubicBezTo>
                  <a:pt x="1134391" y="1287333"/>
                  <a:pt x="1133617" y="1292419"/>
                  <a:pt x="1132068" y="1296898"/>
                </a:cubicBezTo>
                <a:cubicBezTo>
                  <a:pt x="1130519" y="1301376"/>
                  <a:pt x="1128322" y="1305144"/>
                  <a:pt x="1125476" y="1308199"/>
                </a:cubicBezTo>
                <a:cubicBezTo>
                  <a:pt x="1122629" y="1311255"/>
                  <a:pt x="1119155" y="1313578"/>
                  <a:pt x="1115053" y="1315169"/>
                </a:cubicBezTo>
                <a:cubicBezTo>
                  <a:pt x="1110951" y="1316759"/>
                  <a:pt x="1106305" y="1317554"/>
                  <a:pt x="1101114" y="1317554"/>
                </a:cubicBezTo>
                <a:cubicBezTo>
                  <a:pt x="1096008" y="1317554"/>
                  <a:pt x="1091382" y="1316780"/>
                  <a:pt x="1087238" y="1315231"/>
                </a:cubicBezTo>
                <a:cubicBezTo>
                  <a:pt x="1083094" y="1313683"/>
                  <a:pt x="1079536" y="1311360"/>
                  <a:pt x="1076565" y="1308262"/>
                </a:cubicBezTo>
                <a:cubicBezTo>
                  <a:pt x="1073593" y="1305165"/>
                  <a:pt x="1071311" y="1301251"/>
                  <a:pt x="1069721" y="1296521"/>
                </a:cubicBezTo>
                <a:cubicBezTo>
                  <a:pt x="1068130" y="1291791"/>
                  <a:pt x="1067335" y="1286203"/>
                  <a:pt x="1067335" y="1279757"/>
                </a:cubicBezTo>
                <a:lnTo>
                  <a:pt x="1067335" y="1183818"/>
                </a:lnTo>
                <a:cubicBezTo>
                  <a:pt x="1067335" y="1182981"/>
                  <a:pt x="1067063" y="1182228"/>
                  <a:pt x="1066519" y="1181558"/>
                </a:cubicBezTo>
                <a:cubicBezTo>
                  <a:pt x="1065975" y="1180888"/>
                  <a:pt x="1065075" y="1180344"/>
                  <a:pt x="1063819" y="1179926"/>
                </a:cubicBezTo>
                <a:cubicBezTo>
                  <a:pt x="1062563" y="1179507"/>
                  <a:pt x="1060889" y="1179172"/>
                  <a:pt x="1058796" y="1178921"/>
                </a:cubicBezTo>
                <a:cubicBezTo>
                  <a:pt x="1056703" y="1178670"/>
                  <a:pt x="1054066" y="1178544"/>
                  <a:pt x="1050885" y="1178544"/>
                </a:cubicBezTo>
                <a:close/>
                <a:moveTo>
                  <a:pt x="650909" y="1178168"/>
                </a:moveTo>
                <a:cubicBezTo>
                  <a:pt x="648314" y="1178168"/>
                  <a:pt x="646200" y="1178189"/>
                  <a:pt x="644568" y="1178230"/>
                </a:cubicBezTo>
                <a:cubicBezTo>
                  <a:pt x="642935" y="1178272"/>
                  <a:pt x="641617" y="1178356"/>
                  <a:pt x="640612" y="1178482"/>
                </a:cubicBezTo>
                <a:cubicBezTo>
                  <a:pt x="639608" y="1178607"/>
                  <a:pt x="638791" y="1178775"/>
                  <a:pt x="638163" y="1178984"/>
                </a:cubicBezTo>
                <a:cubicBezTo>
                  <a:pt x="637536" y="1179193"/>
                  <a:pt x="637012" y="1179465"/>
                  <a:pt x="636594" y="1179800"/>
                </a:cubicBezTo>
                <a:lnTo>
                  <a:pt x="601684" y="1202403"/>
                </a:lnTo>
                <a:cubicBezTo>
                  <a:pt x="600680" y="1203073"/>
                  <a:pt x="599884" y="1203701"/>
                  <a:pt x="599298" y="1204287"/>
                </a:cubicBezTo>
                <a:cubicBezTo>
                  <a:pt x="598712" y="1204873"/>
                  <a:pt x="598252" y="1205626"/>
                  <a:pt x="597917" y="1206547"/>
                </a:cubicBezTo>
                <a:cubicBezTo>
                  <a:pt x="597582" y="1207468"/>
                  <a:pt x="597373" y="1208577"/>
                  <a:pt x="597289" y="1209875"/>
                </a:cubicBezTo>
                <a:cubicBezTo>
                  <a:pt x="597206" y="1211173"/>
                  <a:pt x="597164" y="1212826"/>
                  <a:pt x="597164" y="1214835"/>
                </a:cubicBezTo>
                <a:cubicBezTo>
                  <a:pt x="597164" y="1218016"/>
                  <a:pt x="597289" y="1220486"/>
                  <a:pt x="597540" y="1222244"/>
                </a:cubicBezTo>
                <a:cubicBezTo>
                  <a:pt x="597792" y="1224002"/>
                  <a:pt x="598273" y="1225237"/>
                  <a:pt x="598984" y="1225948"/>
                </a:cubicBezTo>
                <a:cubicBezTo>
                  <a:pt x="599696" y="1226660"/>
                  <a:pt x="600659" y="1226911"/>
                  <a:pt x="601873" y="1226702"/>
                </a:cubicBezTo>
                <a:cubicBezTo>
                  <a:pt x="603087" y="1226493"/>
                  <a:pt x="604656" y="1225928"/>
                  <a:pt x="606582" y="1225007"/>
                </a:cubicBezTo>
                <a:lnTo>
                  <a:pt x="632701" y="1210566"/>
                </a:lnTo>
                <a:lnTo>
                  <a:pt x="632701" y="1316299"/>
                </a:lnTo>
                <a:lnTo>
                  <a:pt x="602438" y="1316299"/>
                </a:lnTo>
                <a:cubicBezTo>
                  <a:pt x="601684" y="1316299"/>
                  <a:pt x="601015" y="1316529"/>
                  <a:pt x="600429" y="1316989"/>
                </a:cubicBezTo>
                <a:cubicBezTo>
                  <a:pt x="599843" y="1317450"/>
                  <a:pt x="599319" y="1318182"/>
                  <a:pt x="598859" y="1319187"/>
                </a:cubicBezTo>
                <a:cubicBezTo>
                  <a:pt x="598398" y="1320192"/>
                  <a:pt x="598064" y="1321510"/>
                  <a:pt x="597854" y="1323143"/>
                </a:cubicBezTo>
                <a:cubicBezTo>
                  <a:pt x="597645" y="1324775"/>
                  <a:pt x="597540" y="1326805"/>
                  <a:pt x="597540" y="1329233"/>
                </a:cubicBezTo>
                <a:cubicBezTo>
                  <a:pt x="597540" y="1331577"/>
                  <a:pt x="597666" y="1333565"/>
                  <a:pt x="597917" y="1335198"/>
                </a:cubicBezTo>
                <a:cubicBezTo>
                  <a:pt x="598168" y="1336830"/>
                  <a:pt x="598524" y="1338128"/>
                  <a:pt x="598984" y="1339090"/>
                </a:cubicBezTo>
                <a:cubicBezTo>
                  <a:pt x="599445" y="1340053"/>
                  <a:pt x="599968" y="1340744"/>
                  <a:pt x="600554" y="1341162"/>
                </a:cubicBezTo>
                <a:cubicBezTo>
                  <a:pt x="601140" y="1341581"/>
                  <a:pt x="601768" y="1341790"/>
                  <a:pt x="602438" y="1341790"/>
                </a:cubicBezTo>
                <a:lnTo>
                  <a:pt x="692097" y="1341790"/>
                </a:lnTo>
                <a:cubicBezTo>
                  <a:pt x="692851" y="1341790"/>
                  <a:pt x="693521" y="1341581"/>
                  <a:pt x="694107" y="1341162"/>
                </a:cubicBezTo>
                <a:cubicBezTo>
                  <a:pt x="694693" y="1340744"/>
                  <a:pt x="695216" y="1340053"/>
                  <a:pt x="695676" y="1339090"/>
                </a:cubicBezTo>
                <a:cubicBezTo>
                  <a:pt x="696137" y="1338128"/>
                  <a:pt x="696492" y="1336830"/>
                  <a:pt x="696744" y="1335198"/>
                </a:cubicBezTo>
                <a:cubicBezTo>
                  <a:pt x="696995" y="1333565"/>
                  <a:pt x="697120" y="1331577"/>
                  <a:pt x="697120" y="1329233"/>
                </a:cubicBezTo>
                <a:cubicBezTo>
                  <a:pt x="697120" y="1326805"/>
                  <a:pt x="697016" y="1324775"/>
                  <a:pt x="696806" y="1323143"/>
                </a:cubicBezTo>
                <a:cubicBezTo>
                  <a:pt x="696597" y="1321510"/>
                  <a:pt x="696262" y="1320192"/>
                  <a:pt x="695802" y="1319187"/>
                </a:cubicBezTo>
                <a:cubicBezTo>
                  <a:pt x="695341" y="1318182"/>
                  <a:pt x="694797" y="1317450"/>
                  <a:pt x="694169" y="1316989"/>
                </a:cubicBezTo>
                <a:cubicBezTo>
                  <a:pt x="693541" y="1316529"/>
                  <a:pt x="692851" y="1316299"/>
                  <a:pt x="692097" y="1316299"/>
                </a:cubicBezTo>
                <a:lnTo>
                  <a:pt x="665601" y="1316299"/>
                </a:lnTo>
                <a:lnTo>
                  <a:pt x="665601" y="1182060"/>
                </a:lnTo>
                <a:cubicBezTo>
                  <a:pt x="665601" y="1181307"/>
                  <a:pt x="665434" y="1180679"/>
                  <a:pt x="665099" y="1180177"/>
                </a:cubicBezTo>
                <a:cubicBezTo>
                  <a:pt x="664764" y="1179675"/>
                  <a:pt x="664094" y="1179277"/>
                  <a:pt x="663090" y="1178984"/>
                </a:cubicBezTo>
                <a:cubicBezTo>
                  <a:pt x="662085" y="1178691"/>
                  <a:pt x="660599" y="1178482"/>
                  <a:pt x="658632" y="1178356"/>
                </a:cubicBezTo>
                <a:cubicBezTo>
                  <a:pt x="656665" y="1178230"/>
                  <a:pt x="654090" y="1178168"/>
                  <a:pt x="650909" y="1178168"/>
                </a:cubicBezTo>
                <a:close/>
                <a:moveTo>
                  <a:pt x="1606818" y="1176661"/>
                </a:moveTo>
                <a:cubicBezTo>
                  <a:pt x="1595684" y="1176661"/>
                  <a:pt x="1585492" y="1178544"/>
                  <a:pt x="1576241" y="1182312"/>
                </a:cubicBezTo>
                <a:cubicBezTo>
                  <a:pt x="1566990" y="1186079"/>
                  <a:pt x="1559058" y="1191604"/>
                  <a:pt x="1552445" y="1198887"/>
                </a:cubicBezTo>
                <a:cubicBezTo>
                  <a:pt x="1545831" y="1206171"/>
                  <a:pt x="1540683" y="1215170"/>
                  <a:pt x="1536999" y="1225886"/>
                </a:cubicBezTo>
                <a:cubicBezTo>
                  <a:pt x="1533316" y="1236601"/>
                  <a:pt x="1531474" y="1248866"/>
                  <a:pt x="1531474" y="1262679"/>
                </a:cubicBezTo>
                <a:cubicBezTo>
                  <a:pt x="1531474" y="1276241"/>
                  <a:pt x="1533148" y="1288128"/>
                  <a:pt x="1536497" y="1298342"/>
                </a:cubicBezTo>
                <a:cubicBezTo>
                  <a:pt x="1539846" y="1308555"/>
                  <a:pt x="1544659" y="1317073"/>
                  <a:pt x="1550938" y="1323896"/>
                </a:cubicBezTo>
                <a:cubicBezTo>
                  <a:pt x="1557217" y="1330719"/>
                  <a:pt x="1564835" y="1335846"/>
                  <a:pt x="1573792" y="1339279"/>
                </a:cubicBezTo>
                <a:cubicBezTo>
                  <a:pt x="1582750" y="1342711"/>
                  <a:pt x="1592796" y="1344427"/>
                  <a:pt x="1603930" y="1344427"/>
                </a:cubicBezTo>
                <a:cubicBezTo>
                  <a:pt x="1609623" y="1344427"/>
                  <a:pt x="1614918" y="1343967"/>
                  <a:pt x="1619815" y="1343046"/>
                </a:cubicBezTo>
                <a:cubicBezTo>
                  <a:pt x="1624712" y="1342125"/>
                  <a:pt x="1629066" y="1340974"/>
                  <a:pt x="1632875" y="1339593"/>
                </a:cubicBezTo>
                <a:cubicBezTo>
                  <a:pt x="1636684" y="1338211"/>
                  <a:pt x="1639907" y="1336767"/>
                  <a:pt x="1642544" y="1335260"/>
                </a:cubicBezTo>
                <a:cubicBezTo>
                  <a:pt x="1645181" y="1333753"/>
                  <a:pt x="1646960" y="1332519"/>
                  <a:pt x="1647881" y="1331556"/>
                </a:cubicBezTo>
                <a:cubicBezTo>
                  <a:pt x="1648802" y="1330593"/>
                  <a:pt x="1649471" y="1329735"/>
                  <a:pt x="1649890" y="1328982"/>
                </a:cubicBezTo>
                <a:cubicBezTo>
                  <a:pt x="1650309" y="1328228"/>
                  <a:pt x="1650643" y="1327328"/>
                  <a:pt x="1650895" y="1326282"/>
                </a:cubicBezTo>
                <a:cubicBezTo>
                  <a:pt x="1651146" y="1325235"/>
                  <a:pt x="1651334" y="1323980"/>
                  <a:pt x="1651460" y="1322515"/>
                </a:cubicBezTo>
                <a:cubicBezTo>
                  <a:pt x="1651585" y="1321050"/>
                  <a:pt x="1651648" y="1319271"/>
                  <a:pt x="1651648" y="1317178"/>
                </a:cubicBezTo>
                <a:cubicBezTo>
                  <a:pt x="1651648" y="1314164"/>
                  <a:pt x="1651564" y="1311757"/>
                  <a:pt x="1651397" y="1309957"/>
                </a:cubicBezTo>
                <a:cubicBezTo>
                  <a:pt x="1651229" y="1308157"/>
                  <a:pt x="1650978" y="1306755"/>
                  <a:pt x="1650643" y="1305751"/>
                </a:cubicBezTo>
                <a:cubicBezTo>
                  <a:pt x="1650309" y="1304746"/>
                  <a:pt x="1649890" y="1304076"/>
                  <a:pt x="1649388" y="1303741"/>
                </a:cubicBezTo>
                <a:cubicBezTo>
                  <a:pt x="1648885" y="1303407"/>
                  <a:pt x="1648216" y="1303239"/>
                  <a:pt x="1647379" y="1303239"/>
                </a:cubicBezTo>
                <a:cubicBezTo>
                  <a:pt x="1646290" y="1303239"/>
                  <a:pt x="1644762" y="1303909"/>
                  <a:pt x="1642795" y="1305248"/>
                </a:cubicBezTo>
                <a:cubicBezTo>
                  <a:pt x="1640828" y="1306588"/>
                  <a:pt x="1638316" y="1308095"/>
                  <a:pt x="1635261" y="1309769"/>
                </a:cubicBezTo>
                <a:cubicBezTo>
                  <a:pt x="1632205" y="1311443"/>
                  <a:pt x="1628542" y="1312971"/>
                  <a:pt x="1624273" y="1314352"/>
                </a:cubicBezTo>
                <a:cubicBezTo>
                  <a:pt x="1620003" y="1315734"/>
                  <a:pt x="1614939" y="1316424"/>
                  <a:pt x="1609079" y="1316424"/>
                </a:cubicBezTo>
                <a:cubicBezTo>
                  <a:pt x="1602632" y="1316424"/>
                  <a:pt x="1596835" y="1315315"/>
                  <a:pt x="1591687" y="1313097"/>
                </a:cubicBezTo>
                <a:cubicBezTo>
                  <a:pt x="1586538" y="1310878"/>
                  <a:pt x="1582143" y="1307509"/>
                  <a:pt x="1578501" y="1302988"/>
                </a:cubicBezTo>
                <a:cubicBezTo>
                  <a:pt x="1574860" y="1298467"/>
                  <a:pt x="1572055" y="1292712"/>
                  <a:pt x="1570088" y="1285722"/>
                </a:cubicBezTo>
                <a:cubicBezTo>
                  <a:pt x="1568121" y="1278731"/>
                  <a:pt x="1567137" y="1270464"/>
                  <a:pt x="1567137" y="1260921"/>
                </a:cubicBezTo>
                <a:cubicBezTo>
                  <a:pt x="1567137" y="1252214"/>
                  <a:pt x="1568058" y="1244387"/>
                  <a:pt x="1569900" y="1237438"/>
                </a:cubicBezTo>
                <a:cubicBezTo>
                  <a:pt x="1571741" y="1230490"/>
                  <a:pt x="1574441" y="1224567"/>
                  <a:pt x="1577999" y="1219670"/>
                </a:cubicBezTo>
                <a:cubicBezTo>
                  <a:pt x="1581557" y="1214772"/>
                  <a:pt x="1585868" y="1211005"/>
                  <a:pt x="1590933" y="1208368"/>
                </a:cubicBezTo>
                <a:cubicBezTo>
                  <a:pt x="1595998" y="1205731"/>
                  <a:pt x="1601753" y="1204413"/>
                  <a:pt x="1608200" y="1204413"/>
                </a:cubicBezTo>
                <a:cubicBezTo>
                  <a:pt x="1614060" y="1204413"/>
                  <a:pt x="1619104" y="1205145"/>
                  <a:pt x="1623331" y="1206610"/>
                </a:cubicBezTo>
                <a:cubicBezTo>
                  <a:pt x="1627559" y="1208075"/>
                  <a:pt x="1631200" y="1209708"/>
                  <a:pt x="1634256" y="1211508"/>
                </a:cubicBezTo>
                <a:cubicBezTo>
                  <a:pt x="1637312" y="1213307"/>
                  <a:pt x="1639802" y="1214940"/>
                  <a:pt x="1641728" y="1216405"/>
                </a:cubicBezTo>
                <a:cubicBezTo>
                  <a:pt x="1643653" y="1217870"/>
                  <a:pt x="1645244" y="1218602"/>
                  <a:pt x="1646500" y="1218602"/>
                </a:cubicBezTo>
                <a:cubicBezTo>
                  <a:pt x="1647253" y="1218602"/>
                  <a:pt x="1647923" y="1218351"/>
                  <a:pt x="1648509" y="1217849"/>
                </a:cubicBezTo>
                <a:cubicBezTo>
                  <a:pt x="1649095" y="1217347"/>
                  <a:pt x="1649597" y="1216551"/>
                  <a:pt x="1650016" y="1215463"/>
                </a:cubicBezTo>
                <a:cubicBezTo>
                  <a:pt x="1650434" y="1214375"/>
                  <a:pt x="1650727" y="1212952"/>
                  <a:pt x="1650895" y="1211194"/>
                </a:cubicBezTo>
                <a:cubicBezTo>
                  <a:pt x="1651062" y="1209436"/>
                  <a:pt x="1651146" y="1207301"/>
                  <a:pt x="1651146" y="1204789"/>
                </a:cubicBezTo>
                <a:cubicBezTo>
                  <a:pt x="1651146" y="1202445"/>
                  <a:pt x="1651083" y="1200478"/>
                  <a:pt x="1650957" y="1198887"/>
                </a:cubicBezTo>
                <a:cubicBezTo>
                  <a:pt x="1650832" y="1197297"/>
                  <a:pt x="1650643" y="1195915"/>
                  <a:pt x="1650392" y="1194743"/>
                </a:cubicBezTo>
                <a:cubicBezTo>
                  <a:pt x="1650141" y="1193571"/>
                  <a:pt x="1649806" y="1192609"/>
                  <a:pt x="1649388" y="1191855"/>
                </a:cubicBezTo>
                <a:cubicBezTo>
                  <a:pt x="1648969" y="1191102"/>
                  <a:pt x="1648195" y="1190160"/>
                  <a:pt x="1647065" y="1189030"/>
                </a:cubicBezTo>
                <a:cubicBezTo>
                  <a:pt x="1645934" y="1187900"/>
                  <a:pt x="1643946" y="1186539"/>
                  <a:pt x="1641100" y="1184949"/>
                </a:cubicBezTo>
                <a:cubicBezTo>
                  <a:pt x="1638254" y="1183358"/>
                  <a:pt x="1635051" y="1181956"/>
                  <a:pt x="1631493" y="1180742"/>
                </a:cubicBezTo>
                <a:cubicBezTo>
                  <a:pt x="1627936" y="1179528"/>
                  <a:pt x="1624064" y="1178544"/>
                  <a:pt x="1619878" y="1177791"/>
                </a:cubicBezTo>
                <a:cubicBezTo>
                  <a:pt x="1615692" y="1177038"/>
                  <a:pt x="1611339" y="1176661"/>
                  <a:pt x="1606818" y="1176661"/>
                </a:cubicBezTo>
                <a:close/>
                <a:moveTo>
                  <a:pt x="1253351" y="1176410"/>
                </a:moveTo>
                <a:cubicBezTo>
                  <a:pt x="1245901" y="1176410"/>
                  <a:pt x="1238848" y="1177372"/>
                  <a:pt x="1232192" y="1179298"/>
                </a:cubicBezTo>
                <a:cubicBezTo>
                  <a:pt x="1225537" y="1181223"/>
                  <a:pt x="1219760" y="1184132"/>
                  <a:pt x="1214863" y="1188025"/>
                </a:cubicBezTo>
                <a:cubicBezTo>
                  <a:pt x="1209966" y="1191918"/>
                  <a:pt x="1206073" y="1196815"/>
                  <a:pt x="1203185" y="1202717"/>
                </a:cubicBezTo>
                <a:cubicBezTo>
                  <a:pt x="1200297" y="1208619"/>
                  <a:pt x="1198852" y="1215463"/>
                  <a:pt x="1198852" y="1223249"/>
                </a:cubicBezTo>
                <a:cubicBezTo>
                  <a:pt x="1198852" y="1230030"/>
                  <a:pt x="1199857" y="1235848"/>
                  <a:pt x="1201866" y="1240703"/>
                </a:cubicBezTo>
                <a:cubicBezTo>
                  <a:pt x="1203875" y="1245559"/>
                  <a:pt x="1206492" y="1249766"/>
                  <a:pt x="1209715" y="1253324"/>
                </a:cubicBezTo>
                <a:cubicBezTo>
                  <a:pt x="1212938" y="1256881"/>
                  <a:pt x="1216600" y="1259937"/>
                  <a:pt x="1220702" y="1262490"/>
                </a:cubicBezTo>
                <a:cubicBezTo>
                  <a:pt x="1224804" y="1265044"/>
                  <a:pt x="1229032" y="1267325"/>
                  <a:pt x="1233385" y="1269334"/>
                </a:cubicBezTo>
                <a:cubicBezTo>
                  <a:pt x="1237738" y="1271343"/>
                  <a:pt x="1241966" y="1273248"/>
                  <a:pt x="1246068" y="1275048"/>
                </a:cubicBezTo>
                <a:cubicBezTo>
                  <a:pt x="1250170" y="1276848"/>
                  <a:pt x="1253833" y="1278773"/>
                  <a:pt x="1257056" y="1280824"/>
                </a:cubicBezTo>
                <a:cubicBezTo>
                  <a:pt x="1260279" y="1282875"/>
                  <a:pt x="1262895" y="1285219"/>
                  <a:pt x="1264904" y="1287856"/>
                </a:cubicBezTo>
                <a:cubicBezTo>
                  <a:pt x="1266913" y="1290493"/>
                  <a:pt x="1267918" y="1293654"/>
                  <a:pt x="1267918" y="1297337"/>
                </a:cubicBezTo>
                <a:cubicBezTo>
                  <a:pt x="1267918" y="1300518"/>
                  <a:pt x="1267332" y="1303407"/>
                  <a:pt x="1266160" y="1306002"/>
                </a:cubicBezTo>
                <a:cubicBezTo>
                  <a:pt x="1264988" y="1308597"/>
                  <a:pt x="1263293" y="1310774"/>
                  <a:pt x="1261074" y="1312532"/>
                </a:cubicBezTo>
                <a:cubicBezTo>
                  <a:pt x="1258856" y="1314290"/>
                  <a:pt x="1256156" y="1315650"/>
                  <a:pt x="1252975" y="1316613"/>
                </a:cubicBezTo>
                <a:cubicBezTo>
                  <a:pt x="1249794" y="1317575"/>
                  <a:pt x="1246194" y="1318057"/>
                  <a:pt x="1242175" y="1318057"/>
                </a:cubicBezTo>
                <a:cubicBezTo>
                  <a:pt x="1236064" y="1318057"/>
                  <a:pt x="1230685" y="1317366"/>
                  <a:pt x="1226039" y="1315985"/>
                </a:cubicBezTo>
                <a:cubicBezTo>
                  <a:pt x="1221393" y="1314604"/>
                  <a:pt x="1217396" y="1313076"/>
                  <a:pt x="1214047" y="1311401"/>
                </a:cubicBezTo>
                <a:cubicBezTo>
                  <a:pt x="1210698" y="1309727"/>
                  <a:pt x="1207957" y="1308199"/>
                  <a:pt x="1205822" y="1306818"/>
                </a:cubicBezTo>
                <a:cubicBezTo>
                  <a:pt x="1203687" y="1305437"/>
                  <a:pt x="1202034" y="1304746"/>
                  <a:pt x="1200862" y="1304746"/>
                </a:cubicBezTo>
                <a:cubicBezTo>
                  <a:pt x="1200024" y="1304746"/>
                  <a:pt x="1199292" y="1304976"/>
                  <a:pt x="1198664" y="1305437"/>
                </a:cubicBezTo>
                <a:cubicBezTo>
                  <a:pt x="1198036" y="1305897"/>
                  <a:pt x="1197534" y="1306671"/>
                  <a:pt x="1197157" y="1307760"/>
                </a:cubicBezTo>
                <a:cubicBezTo>
                  <a:pt x="1196780" y="1308848"/>
                  <a:pt x="1196508" y="1310271"/>
                  <a:pt x="1196341" y="1312029"/>
                </a:cubicBezTo>
                <a:cubicBezTo>
                  <a:pt x="1196174" y="1313787"/>
                  <a:pt x="1196090" y="1315964"/>
                  <a:pt x="1196090" y="1318559"/>
                </a:cubicBezTo>
                <a:cubicBezTo>
                  <a:pt x="1196090" y="1322410"/>
                  <a:pt x="1196320" y="1325361"/>
                  <a:pt x="1196780" y="1327412"/>
                </a:cubicBezTo>
                <a:cubicBezTo>
                  <a:pt x="1197241" y="1329463"/>
                  <a:pt x="1198015" y="1331033"/>
                  <a:pt x="1199104" y="1332121"/>
                </a:cubicBezTo>
                <a:cubicBezTo>
                  <a:pt x="1200192" y="1333209"/>
                  <a:pt x="1201971" y="1334465"/>
                  <a:pt x="1204440" y="1335888"/>
                </a:cubicBezTo>
                <a:cubicBezTo>
                  <a:pt x="1206910" y="1337311"/>
                  <a:pt x="1209987" y="1338672"/>
                  <a:pt x="1213670" y="1339969"/>
                </a:cubicBezTo>
                <a:cubicBezTo>
                  <a:pt x="1217354" y="1341267"/>
                  <a:pt x="1221602" y="1342376"/>
                  <a:pt x="1226416" y="1343297"/>
                </a:cubicBezTo>
                <a:cubicBezTo>
                  <a:pt x="1231230" y="1344218"/>
                  <a:pt x="1236441" y="1344678"/>
                  <a:pt x="1242050" y="1344678"/>
                </a:cubicBezTo>
                <a:cubicBezTo>
                  <a:pt x="1250338" y="1344678"/>
                  <a:pt x="1258123" y="1343590"/>
                  <a:pt x="1265407" y="1341413"/>
                </a:cubicBezTo>
                <a:cubicBezTo>
                  <a:pt x="1272690" y="1339237"/>
                  <a:pt x="1279052" y="1335993"/>
                  <a:pt x="1284494" y="1331682"/>
                </a:cubicBezTo>
                <a:cubicBezTo>
                  <a:pt x="1289935" y="1327370"/>
                  <a:pt x="1294247" y="1321991"/>
                  <a:pt x="1297428" y="1315545"/>
                </a:cubicBezTo>
                <a:cubicBezTo>
                  <a:pt x="1300609" y="1309099"/>
                  <a:pt x="1302200" y="1301607"/>
                  <a:pt x="1302200" y="1293068"/>
                </a:cubicBezTo>
                <a:cubicBezTo>
                  <a:pt x="1302200" y="1286538"/>
                  <a:pt x="1301195" y="1280866"/>
                  <a:pt x="1299186" y="1276052"/>
                </a:cubicBezTo>
                <a:cubicBezTo>
                  <a:pt x="1297177" y="1271239"/>
                  <a:pt x="1294540" y="1267053"/>
                  <a:pt x="1291275" y="1263495"/>
                </a:cubicBezTo>
                <a:cubicBezTo>
                  <a:pt x="1288010" y="1259937"/>
                  <a:pt x="1284284" y="1256881"/>
                  <a:pt x="1280099" y="1254328"/>
                </a:cubicBezTo>
                <a:cubicBezTo>
                  <a:pt x="1275913" y="1251775"/>
                  <a:pt x="1271643" y="1249494"/>
                  <a:pt x="1267290" y="1247484"/>
                </a:cubicBezTo>
                <a:cubicBezTo>
                  <a:pt x="1262937" y="1245475"/>
                  <a:pt x="1258667" y="1243571"/>
                  <a:pt x="1254482" y="1241771"/>
                </a:cubicBezTo>
                <a:cubicBezTo>
                  <a:pt x="1250296" y="1239971"/>
                  <a:pt x="1246550" y="1238045"/>
                  <a:pt x="1243243" y="1235994"/>
                </a:cubicBezTo>
                <a:cubicBezTo>
                  <a:pt x="1239936" y="1233943"/>
                  <a:pt x="1237299" y="1231599"/>
                  <a:pt x="1235332" y="1228962"/>
                </a:cubicBezTo>
                <a:cubicBezTo>
                  <a:pt x="1233364" y="1226325"/>
                  <a:pt x="1232381" y="1223207"/>
                  <a:pt x="1232381" y="1219607"/>
                </a:cubicBezTo>
                <a:cubicBezTo>
                  <a:pt x="1232381" y="1217179"/>
                  <a:pt x="1232820" y="1214877"/>
                  <a:pt x="1233699" y="1212700"/>
                </a:cubicBezTo>
                <a:cubicBezTo>
                  <a:pt x="1234578" y="1210524"/>
                  <a:pt x="1235918" y="1208661"/>
                  <a:pt x="1237718" y="1207112"/>
                </a:cubicBezTo>
                <a:cubicBezTo>
                  <a:pt x="1239517" y="1205564"/>
                  <a:pt x="1241757" y="1204350"/>
                  <a:pt x="1244436" y="1203471"/>
                </a:cubicBezTo>
                <a:cubicBezTo>
                  <a:pt x="1247115" y="1202592"/>
                  <a:pt x="1250254" y="1202152"/>
                  <a:pt x="1253854" y="1202152"/>
                </a:cubicBezTo>
                <a:cubicBezTo>
                  <a:pt x="1258458" y="1202152"/>
                  <a:pt x="1262686" y="1202717"/>
                  <a:pt x="1266537" y="1203848"/>
                </a:cubicBezTo>
                <a:cubicBezTo>
                  <a:pt x="1270388" y="1204978"/>
                  <a:pt x="1273778" y="1206233"/>
                  <a:pt x="1276708" y="1207615"/>
                </a:cubicBezTo>
                <a:cubicBezTo>
                  <a:pt x="1279638" y="1208996"/>
                  <a:pt x="1282108" y="1210273"/>
                  <a:pt x="1284117" y="1211445"/>
                </a:cubicBezTo>
                <a:cubicBezTo>
                  <a:pt x="1286126" y="1212617"/>
                  <a:pt x="1287591" y="1213203"/>
                  <a:pt x="1288512" y="1213203"/>
                </a:cubicBezTo>
                <a:cubicBezTo>
                  <a:pt x="1289433" y="1213203"/>
                  <a:pt x="1290165" y="1212952"/>
                  <a:pt x="1290710" y="1212449"/>
                </a:cubicBezTo>
                <a:cubicBezTo>
                  <a:pt x="1291254" y="1211947"/>
                  <a:pt x="1291672" y="1211152"/>
                  <a:pt x="1291965" y="1210063"/>
                </a:cubicBezTo>
                <a:cubicBezTo>
                  <a:pt x="1292258" y="1208975"/>
                  <a:pt x="1292468" y="1207594"/>
                  <a:pt x="1292593" y="1205919"/>
                </a:cubicBezTo>
                <a:cubicBezTo>
                  <a:pt x="1292719" y="1204245"/>
                  <a:pt x="1292782" y="1202194"/>
                  <a:pt x="1292782" y="1199766"/>
                </a:cubicBezTo>
                <a:cubicBezTo>
                  <a:pt x="1292782" y="1197590"/>
                  <a:pt x="1292740" y="1195769"/>
                  <a:pt x="1292656" y="1194304"/>
                </a:cubicBezTo>
                <a:cubicBezTo>
                  <a:pt x="1292572" y="1192839"/>
                  <a:pt x="1292426" y="1191625"/>
                  <a:pt x="1292217" y="1190662"/>
                </a:cubicBezTo>
                <a:cubicBezTo>
                  <a:pt x="1292007" y="1189700"/>
                  <a:pt x="1291756" y="1188925"/>
                  <a:pt x="1291463" y="1188339"/>
                </a:cubicBezTo>
                <a:cubicBezTo>
                  <a:pt x="1291170" y="1187753"/>
                  <a:pt x="1290605" y="1187042"/>
                  <a:pt x="1289768" y="1186204"/>
                </a:cubicBezTo>
                <a:cubicBezTo>
                  <a:pt x="1288931" y="1185367"/>
                  <a:pt x="1287215" y="1184321"/>
                  <a:pt x="1284619" y="1183065"/>
                </a:cubicBezTo>
                <a:cubicBezTo>
                  <a:pt x="1282024" y="1181809"/>
                  <a:pt x="1279052" y="1180679"/>
                  <a:pt x="1275704" y="1179675"/>
                </a:cubicBezTo>
                <a:cubicBezTo>
                  <a:pt x="1272355" y="1178670"/>
                  <a:pt x="1268755" y="1177875"/>
                  <a:pt x="1264904" y="1177289"/>
                </a:cubicBezTo>
                <a:cubicBezTo>
                  <a:pt x="1261053" y="1176703"/>
                  <a:pt x="1257202" y="1176410"/>
                  <a:pt x="1253351" y="1176410"/>
                </a:cubicBezTo>
                <a:close/>
                <a:moveTo>
                  <a:pt x="912084" y="1176410"/>
                </a:moveTo>
                <a:cubicBezTo>
                  <a:pt x="901201" y="1176410"/>
                  <a:pt x="891971" y="1178377"/>
                  <a:pt x="884395" y="1182312"/>
                </a:cubicBezTo>
                <a:cubicBezTo>
                  <a:pt x="876819" y="1186246"/>
                  <a:pt x="870666" y="1191897"/>
                  <a:pt x="865936" y="1199264"/>
                </a:cubicBezTo>
                <a:cubicBezTo>
                  <a:pt x="861206" y="1206631"/>
                  <a:pt x="857773" y="1215568"/>
                  <a:pt x="855639" y="1226074"/>
                </a:cubicBezTo>
                <a:cubicBezTo>
                  <a:pt x="853504" y="1236580"/>
                  <a:pt x="852436" y="1248280"/>
                  <a:pt x="852436" y="1261172"/>
                </a:cubicBezTo>
                <a:cubicBezTo>
                  <a:pt x="852436" y="1274232"/>
                  <a:pt x="853295" y="1285931"/>
                  <a:pt x="855011" y="1296270"/>
                </a:cubicBezTo>
                <a:cubicBezTo>
                  <a:pt x="856727" y="1306609"/>
                  <a:pt x="859720" y="1315357"/>
                  <a:pt x="863989" y="1322515"/>
                </a:cubicBezTo>
                <a:cubicBezTo>
                  <a:pt x="868259" y="1329672"/>
                  <a:pt x="874035" y="1335156"/>
                  <a:pt x="881318" y="1338965"/>
                </a:cubicBezTo>
                <a:cubicBezTo>
                  <a:pt x="888602" y="1342774"/>
                  <a:pt x="897810" y="1344678"/>
                  <a:pt x="908945" y="1344678"/>
                </a:cubicBezTo>
                <a:cubicBezTo>
                  <a:pt x="919911" y="1344678"/>
                  <a:pt x="929183" y="1342711"/>
                  <a:pt x="936759" y="1338776"/>
                </a:cubicBezTo>
                <a:cubicBezTo>
                  <a:pt x="944335" y="1334842"/>
                  <a:pt x="950489" y="1329191"/>
                  <a:pt x="955219" y="1321824"/>
                </a:cubicBezTo>
                <a:cubicBezTo>
                  <a:pt x="959948" y="1314457"/>
                  <a:pt x="963360" y="1305541"/>
                  <a:pt x="965453" y="1295077"/>
                </a:cubicBezTo>
                <a:cubicBezTo>
                  <a:pt x="967546" y="1284612"/>
                  <a:pt x="968592" y="1272892"/>
                  <a:pt x="968592" y="1259916"/>
                </a:cubicBezTo>
                <a:cubicBezTo>
                  <a:pt x="968592" y="1246857"/>
                  <a:pt x="967755" y="1235157"/>
                  <a:pt x="966081" y="1224818"/>
                </a:cubicBezTo>
                <a:cubicBezTo>
                  <a:pt x="964406" y="1214479"/>
                  <a:pt x="961434" y="1205731"/>
                  <a:pt x="957165" y="1198573"/>
                </a:cubicBezTo>
                <a:cubicBezTo>
                  <a:pt x="952895" y="1191416"/>
                  <a:pt x="947098" y="1185932"/>
                  <a:pt x="939773" y="1182123"/>
                </a:cubicBezTo>
                <a:cubicBezTo>
                  <a:pt x="932448" y="1178314"/>
                  <a:pt x="923218" y="1176410"/>
                  <a:pt x="912084" y="1176410"/>
                </a:cubicBezTo>
                <a:close/>
                <a:moveTo>
                  <a:pt x="778734" y="1176410"/>
                </a:moveTo>
                <a:cubicBezTo>
                  <a:pt x="767851" y="1176410"/>
                  <a:pt x="758621" y="1178377"/>
                  <a:pt x="751045" y="1182312"/>
                </a:cubicBezTo>
                <a:cubicBezTo>
                  <a:pt x="743469" y="1186246"/>
                  <a:pt x="737316" y="1191897"/>
                  <a:pt x="732586" y="1199264"/>
                </a:cubicBezTo>
                <a:cubicBezTo>
                  <a:pt x="727856" y="1206631"/>
                  <a:pt x="724423" y="1215568"/>
                  <a:pt x="722289" y="1226074"/>
                </a:cubicBezTo>
                <a:cubicBezTo>
                  <a:pt x="720154" y="1236580"/>
                  <a:pt x="719086" y="1248280"/>
                  <a:pt x="719086" y="1261172"/>
                </a:cubicBezTo>
                <a:cubicBezTo>
                  <a:pt x="719086" y="1274232"/>
                  <a:pt x="719945" y="1285931"/>
                  <a:pt x="721661" y="1296270"/>
                </a:cubicBezTo>
                <a:cubicBezTo>
                  <a:pt x="723377" y="1306609"/>
                  <a:pt x="726370" y="1315357"/>
                  <a:pt x="730639" y="1322515"/>
                </a:cubicBezTo>
                <a:cubicBezTo>
                  <a:pt x="734909" y="1329672"/>
                  <a:pt x="740685" y="1335156"/>
                  <a:pt x="747968" y="1338965"/>
                </a:cubicBezTo>
                <a:cubicBezTo>
                  <a:pt x="755252" y="1342774"/>
                  <a:pt x="764460" y="1344678"/>
                  <a:pt x="775595" y="1344678"/>
                </a:cubicBezTo>
                <a:cubicBezTo>
                  <a:pt x="786561" y="1344678"/>
                  <a:pt x="795833" y="1342711"/>
                  <a:pt x="803409" y="1338776"/>
                </a:cubicBezTo>
                <a:cubicBezTo>
                  <a:pt x="810985" y="1334842"/>
                  <a:pt x="817139" y="1329191"/>
                  <a:pt x="821869" y="1321824"/>
                </a:cubicBezTo>
                <a:cubicBezTo>
                  <a:pt x="826598" y="1314457"/>
                  <a:pt x="830010" y="1305541"/>
                  <a:pt x="832103" y="1295077"/>
                </a:cubicBezTo>
                <a:cubicBezTo>
                  <a:pt x="834196" y="1284612"/>
                  <a:pt x="835242" y="1272892"/>
                  <a:pt x="835242" y="1259916"/>
                </a:cubicBezTo>
                <a:cubicBezTo>
                  <a:pt x="835242" y="1246857"/>
                  <a:pt x="834405" y="1235157"/>
                  <a:pt x="832731" y="1224818"/>
                </a:cubicBezTo>
                <a:cubicBezTo>
                  <a:pt x="831056" y="1214479"/>
                  <a:pt x="828084" y="1205731"/>
                  <a:pt x="823815" y="1198573"/>
                </a:cubicBezTo>
                <a:cubicBezTo>
                  <a:pt x="819545" y="1191416"/>
                  <a:pt x="813748" y="1185932"/>
                  <a:pt x="806423" y="1182123"/>
                </a:cubicBezTo>
                <a:cubicBezTo>
                  <a:pt x="799098" y="1178314"/>
                  <a:pt x="789868" y="1176410"/>
                  <a:pt x="778734" y="1176410"/>
                </a:cubicBezTo>
                <a:close/>
                <a:moveTo>
                  <a:pt x="1915148" y="1166992"/>
                </a:moveTo>
                <a:cubicBezTo>
                  <a:pt x="1912051" y="1166992"/>
                  <a:pt x="1909497" y="1167117"/>
                  <a:pt x="1907488" y="1167368"/>
                </a:cubicBezTo>
                <a:cubicBezTo>
                  <a:pt x="1905479" y="1167619"/>
                  <a:pt x="1903868" y="1167975"/>
                  <a:pt x="1902654" y="1168436"/>
                </a:cubicBezTo>
                <a:cubicBezTo>
                  <a:pt x="1901440" y="1168896"/>
                  <a:pt x="1900582" y="1169461"/>
                  <a:pt x="1900079" y="1170131"/>
                </a:cubicBezTo>
                <a:cubicBezTo>
                  <a:pt x="1899577" y="1170801"/>
                  <a:pt x="1899326" y="1171554"/>
                  <a:pt x="1899326" y="1172391"/>
                </a:cubicBezTo>
                <a:lnTo>
                  <a:pt x="1899326" y="1337521"/>
                </a:lnTo>
                <a:cubicBezTo>
                  <a:pt x="1899326" y="1338358"/>
                  <a:pt x="1899577" y="1339090"/>
                  <a:pt x="1900079" y="1339718"/>
                </a:cubicBezTo>
                <a:cubicBezTo>
                  <a:pt x="1900582" y="1340346"/>
                  <a:pt x="1901440" y="1340869"/>
                  <a:pt x="1902654" y="1341288"/>
                </a:cubicBezTo>
                <a:cubicBezTo>
                  <a:pt x="1903868" y="1341707"/>
                  <a:pt x="1905479" y="1342020"/>
                  <a:pt x="1907488" y="1342230"/>
                </a:cubicBezTo>
                <a:cubicBezTo>
                  <a:pt x="1909497" y="1342439"/>
                  <a:pt x="1912051" y="1342544"/>
                  <a:pt x="1915148" y="1342544"/>
                </a:cubicBezTo>
                <a:cubicBezTo>
                  <a:pt x="1918246" y="1342544"/>
                  <a:pt x="1920799" y="1342439"/>
                  <a:pt x="1922808" y="1342230"/>
                </a:cubicBezTo>
                <a:cubicBezTo>
                  <a:pt x="1924817" y="1342020"/>
                  <a:pt x="1926429" y="1341707"/>
                  <a:pt x="1927643" y="1341288"/>
                </a:cubicBezTo>
                <a:cubicBezTo>
                  <a:pt x="1928857" y="1340869"/>
                  <a:pt x="1929715" y="1340346"/>
                  <a:pt x="1930217" y="1339718"/>
                </a:cubicBezTo>
                <a:cubicBezTo>
                  <a:pt x="1930719" y="1339090"/>
                  <a:pt x="1930971" y="1338358"/>
                  <a:pt x="1930971" y="1337521"/>
                </a:cubicBezTo>
                <a:lnTo>
                  <a:pt x="1930971" y="1263056"/>
                </a:lnTo>
                <a:cubicBezTo>
                  <a:pt x="1935407" y="1257447"/>
                  <a:pt x="1939677" y="1253177"/>
                  <a:pt x="1943779" y="1250247"/>
                </a:cubicBezTo>
                <a:cubicBezTo>
                  <a:pt x="1947881" y="1247317"/>
                  <a:pt x="1951941" y="1245852"/>
                  <a:pt x="1955960" y="1245852"/>
                </a:cubicBezTo>
                <a:cubicBezTo>
                  <a:pt x="1959141" y="1245852"/>
                  <a:pt x="1961924" y="1246459"/>
                  <a:pt x="1964310" y="1247673"/>
                </a:cubicBezTo>
                <a:cubicBezTo>
                  <a:pt x="1966696" y="1248887"/>
                  <a:pt x="1968643" y="1250603"/>
                  <a:pt x="1970150" y="1252821"/>
                </a:cubicBezTo>
                <a:cubicBezTo>
                  <a:pt x="1971656" y="1255040"/>
                  <a:pt x="1972808" y="1257698"/>
                  <a:pt x="1973603" y="1260795"/>
                </a:cubicBezTo>
                <a:cubicBezTo>
                  <a:pt x="1974398" y="1263893"/>
                  <a:pt x="1974796" y="1268162"/>
                  <a:pt x="1974796" y="1273604"/>
                </a:cubicBezTo>
                <a:lnTo>
                  <a:pt x="1974796" y="1337521"/>
                </a:lnTo>
                <a:cubicBezTo>
                  <a:pt x="1974796" y="1338358"/>
                  <a:pt x="1975047" y="1339090"/>
                  <a:pt x="1975549" y="1339718"/>
                </a:cubicBezTo>
                <a:cubicBezTo>
                  <a:pt x="1976051" y="1340346"/>
                  <a:pt x="1976889" y="1340869"/>
                  <a:pt x="1978061" y="1341288"/>
                </a:cubicBezTo>
                <a:cubicBezTo>
                  <a:pt x="1979233" y="1341707"/>
                  <a:pt x="1980844" y="1342020"/>
                  <a:pt x="1982895" y="1342230"/>
                </a:cubicBezTo>
                <a:cubicBezTo>
                  <a:pt x="1984946" y="1342439"/>
                  <a:pt x="1987521" y="1342544"/>
                  <a:pt x="1990618" y="1342544"/>
                </a:cubicBezTo>
                <a:cubicBezTo>
                  <a:pt x="1993632" y="1342544"/>
                  <a:pt x="1996164" y="1342439"/>
                  <a:pt x="1998215" y="1342230"/>
                </a:cubicBezTo>
                <a:cubicBezTo>
                  <a:pt x="2000266" y="1342020"/>
                  <a:pt x="2001878" y="1341707"/>
                  <a:pt x="2003050" y="1341288"/>
                </a:cubicBezTo>
                <a:cubicBezTo>
                  <a:pt x="2004222" y="1340869"/>
                  <a:pt x="2005059" y="1340346"/>
                  <a:pt x="2005561" y="1339718"/>
                </a:cubicBezTo>
                <a:cubicBezTo>
                  <a:pt x="2006064" y="1339090"/>
                  <a:pt x="2006315" y="1338358"/>
                  <a:pt x="2006315" y="1337521"/>
                </a:cubicBezTo>
                <a:lnTo>
                  <a:pt x="2006315" y="1268832"/>
                </a:lnTo>
                <a:cubicBezTo>
                  <a:pt x="2006315" y="1260544"/>
                  <a:pt x="2005603" y="1253491"/>
                  <a:pt x="2004180" y="1247673"/>
                </a:cubicBezTo>
                <a:cubicBezTo>
                  <a:pt x="2002757" y="1241854"/>
                  <a:pt x="2000434" y="1236769"/>
                  <a:pt x="1997211" y="1232416"/>
                </a:cubicBezTo>
                <a:cubicBezTo>
                  <a:pt x="1993988" y="1228062"/>
                  <a:pt x="1989760" y="1224630"/>
                  <a:pt x="1984528" y="1222118"/>
                </a:cubicBezTo>
                <a:cubicBezTo>
                  <a:pt x="1979295" y="1219607"/>
                  <a:pt x="1972870" y="1218351"/>
                  <a:pt x="1965252" y="1218351"/>
                </a:cubicBezTo>
                <a:cubicBezTo>
                  <a:pt x="1959141" y="1218351"/>
                  <a:pt x="1953260" y="1219670"/>
                  <a:pt x="1947609" y="1222307"/>
                </a:cubicBezTo>
                <a:cubicBezTo>
                  <a:pt x="1941958" y="1224944"/>
                  <a:pt x="1936412" y="1228941"/>
                  <a:pt x="1930971" y="1234299"/>
                </a:cubicBezTo>
                <a:lnTo>
                  <a:pt x="1930971" y="1172391"/>
                </a:lnTo>
                <a:cubicBezTo>
                  <a:pt x="1930971" y="1171554"/>
                  <a:pt x="1930719" y="1170801"/>
                  <a:pt x="1930217" y="1170131"/>
                </a:cubicBezTo>
                <a:cubicBezTo>
                  <a:pt x="1929715" y="1169461"/>
                  <a:pt x="1928857" y="1168896"/>
                  <a:pt x="1927643" y="1168436"/>
                </a:cubicBezTo>
                <a:cubicBezTo>
                  <a:pt x="1926429" y="1167975"/>
                  <a:pt x="1924817" y="1167619"/>
                  <a:pt x="1922808" y="1167368"/>
                </a:cubicBezTo>
                <a:cubicBezTo>
                  <a:pt x="1920799" y="1167117"/>
                  <a:pt x="1918246" y="1166992"/>
                  <a:pt x="1915148" y="1166992"/>
                </a:cubicBezTo>
                <a:close/>
                <a:moveTo>
                  <a:pt x="1902372" y="533100"/>
                </a:moveTo>
                <a:cubicBezTo>
                  <a:pt x="1915038" y="533100"/>
                  <a:pt x="1924404" y="537133"/>
                  <a:pt x="1930471" y="545199"/>
                </a:cubicBezTo>
                <a:cubicBezTo>
                  <a:pt x="1936537" y="553265"/>
                  <a:pt x="1939370" y="564365"/>
                  <a:pt x="1938970" y="578497"/>
                </a:cubicBezTo>
                <a:lnTo>
                  <a:pt x="1863775" y="578497"/>
                </a:lnTo>
                <a:cubicBezTo>
                  <a:pt x="1864041" y="572231"/>
                  <a:pt x="1865008" y="566331"/>
                  <a:pt x="1866674" y="560798"/>
                </a:cubicBezTo>
                <a:cubicBezTo>
                  <a:pt x="1868341" y="555265"/>
                  <a:pt x="1870741" y="550466"/>
                  <a:pt x="1873874" y="546399"/>
                </a:cubicBezTo>
                <a:cubicBezTo>
                  <a:pt x="1877007" y="542333"/>
                  <a:pt x="1880940" y="539100"/>
                  <a:pt x="1885673" y="536700"/>
                </a:cubicBezTo>
                <a:cubicBezTo>
                  <a:pt x="1890406" y="534300"/>
                  <a:pt x="1895973" y="533100"/>
                  <a:pt x="1902372" y="533100"/>
                </a:cubicBezTo>
                <a:close/>
                <a:moveTo>
                  <a:pt x="1670577" y="502102"/>
                </a:moveTo>
                <a:cubicBezTo>
                  <a:pt x="1669110" y="502102"/>
                  <a:pt x="1667844" y="502435"/>
                  <a:pt x="1666777" y="503102"/>
                </a:cubicBezTo>
                <a:cubicBezTo>
                  <a:pt x="1665711" y="503768"/>
                  <a:pt x="1664844" y="504868"/>
                  <a:pt x="1664178" y="506402"/>
                </a:cubicBezTo>
                <a:cubicBezTo>
                  <a:pt x="1663511" y="507935"/>
                  <a:pt x="1663011" y="510001"/>
                  <a:pt x="1662678" y="512601"/>
                </a:cubicBezTo>
                <a:cubicBezTo>
                  <a:pt x="1662344" y="515201"/>
                  <a:pt x="1662178" y="518434"/>
                  <a:pt x="1662178" y="522301"/>
                </a:cubicBezTo>
                <a:cubicBezTo>
                  <a:pt x="1662178" y="529367"/>
                  <a:pt x="1662944" y="534500"/>
                  <a:pt x="1664477" y="537700"/>
                </a:cubicBezTo>
                <a:cubicBezTo>
                  <a:pt x="1666011" y="540899"/>
                  <a:pt x="1668044" y="542499"/>
                  <a:pt x="1670577" y="542499"/>
                </a:cubicBezTo>
                <a:lnTo>
                  <a:pt x="1733773" y="542499"/>
                </a:lnTo>
                <a:lnTo>
                  <a:pt x="1666977" y="645693"/>
                </a:lnTo>
                <a:cubicBezTo>
                  <a:pt x="1665377" y="647960"/>
                  <a:pt x="1664078" y="650026"/>
                  <a:pt x="1663078" y="651893"/>
                </a:cubicBezTo>
                <a:cubicBezTo>
                  <a:pt x="1662078" y="653759"/>
                  <a:pt x="1661278" y="655592"/>
                  <a:pt x="1660678" y="657392"/>
                </a:cubicBezTo>
                <a:cubicBezTo>
                  <a:pt x="1660078" y="659192"/>
                  <a:pt x="1659678" y="661059"/>
                  <a:pt x="1659478" y="662992"/>
                </a:cubicBezTo>
                <a:cubicBezTo>
                  <a:pt x="1659278" y="664925"/>
                  <a:pt x="1659178" y="667092"/>
                  <a:pt x="1659178" y="669492"/>
                </a:cubicBezTo>
                <a:lnTo>
                  <a:pt x="1659178" y="678691"/>
                </a:lnTo>
                <a:cubicBezTo>
                  <a:pt x="1659178" y="684157"/>
                  <a:pt x="1660144" y="688090"/>
                  <a:pt x="1662078" y="690490"/>
                </a:cubicBezTo>
                <a:cubicBezTo>
                  <a:pt x="1664011" y="692890"/>
                  <a:pt x="1666777" y="694090"/>
                  <a:pt x="1670377" y="694090"/>
                </a:cubicBezTo>
                <a:lnTo>
                  <a:pt x="1786970" y="694090"/>
                </a:lnTo>
                <a:cubicBezTo>
                  <a:pt x="1788303" y="694090"/>
                  <a:pt x="1789503" y="693790"/>
                  <a:pt x="1790570" y="693190"/>
                </a:cubicBezTo>
                <a:cubicBezTo>
                  <a:pt x="1791636" y="692590"/>
                  <a:pt x="1792503" y="691490"/>
                  <a:pt x="1793170" y="689890"/>
                </a:cubicBezTo>
                <a:cubicBezTo>
                  <a:pt x="1793836" y="688290"/>
                  <a:pt x="1794370" y="686124"/>
                  <a:pt x="1794770" y="683391"/>
                </a:cubicBezTo>
                <a:cubicBezTo>
                  <a:pt x="1795170" y="680658"/>
                  <a:pt x="1795369" y="677358"/>
                  <a:pt x="1795369" y="673491"/>
                </a:cubicBezTo>
                <a:cubicBezTo>
                  <a:pt x="1795369" y="669492"/>
                  <a:pt x="1795170" y="666192"/>
                  <a:pt x="1794770" y="663592"/>
                </a:cubicBezTo>
                <a:cubicBezTo>
                  <a:pt x="1794370" y="660992"/>
                  <a:pt x="1793803" y="658959"/>
                  <a:pt x="1793070" y="657492"/>
                </a:cubicBezTo>
                <a:cubicBezTo>
                  <a:pt x="1792336" y="656026"/>
                  <a:pt x="1791436" y="655026"/>
                  <a:pt x="1790370" y="654493"/>
                </a:cubicBezTo>
                <a:cubicBezTo>
                  <a:pt x="1789303" y="653959"/>
                  <a:pt x="1788170" y="653693"/>
                  <a:pt x="1786970" y="653693"/>
                </a:cubicBezTo>
                <a:lnTo>
                  <a:pt x="1716574" y="653693"/>
                </a:lnTo>
                <a:lnTo>
                  <a:pt x="1782970" y="550699"/>
                </a:lnTo>
                <a:cubicBezTo>
                  <a:pt x="1784303" y="548566"/>
                  <a:pt x="1785470" y="546566"/>
                  <a:pt x="1786470" y="544699"/>
                </a:cubicBezTo>
                <a:cubicBezTo>
                  <a:pt x="1787470" y="542833"/>
                  <a:pt x="1788237" y="540966"/>
                  <a:pt x="1788770" y="539100"/>
                </a:cubicBezTo>
                <a:cubicBezTo>
                  <a:pt x="1789303" y="537233"/>
                  <a:pt x="1789703" y="535266"/>
                  <a:pt x="1789970" y="533200"/>
                </a:cubicBezTo>
                <a:cubicBezTo>
                  <a:pt x="1790237" y="531133"/>
                  <a:pt x="1790370" y="528767"/>
                  <a:pt x="1790370" y="526100"/>
                </a:cubicBezTo>
                <a:lnTo>
                  <a:pt x="1790370" y="516301"/>
                </a:lnTo>
                <a:cubicBezTo>
                  <a:pt x="1790370" y="513501"/>
                  <a:pt x="1790137" y="511168"/>
                  <a:pt x="1789670" y="509301"/>
                </a:cubicBezTo>
                <a:cubicBezTo>
                  <a:pt x="1789203" y="507435"/>
                  <a:pt x="1788537" y="505968"/>
                  <a:pt x="1787670" y="504902"/>
                </a:cubicBezTo>
                <a:cubicBezTo>
                  <a:pt x="1786803" y="503835"/>
                  <a:pt x="1785703" y="503102"/>
                  <a:pt x="1784370" y="502702"/>
                </a:cubicBezTo>
                <a:cubicBezTo>
                  <a:pt x="1783037" y="502302"/>
                  <a:pt x="1781437" y="502102"/>
                  <a:pt x="1779570" y="502102"/>
                </a:cubicBezTo>
                <a:close/>
                <a:moveTo>
                  <a:pt x="1591001" y="500902"/>
                </a:moveTo>
                <a:cubicBezTo>
                  <a:pt x="1586068" y="500902"/>
                  <a:pt x="1582001" y="501102"/>
                  <a:pt x="1578801" y="501502"/>
                </a:cubicBezTo>
                <a:cubicBezTo>
                  <a:pt x="1575602" y="501902"/>
                  <a:pt x="1573035" y="502468"/>
                  <a:pt x="1571102" y="503202"/>
                </a:cubicBezTo>
                <a:cubicBezTo>
                  <a:pt x="1569169" y="503935"/>
                  <a:pt x="1567802" y="504802"/>
                  <a:pt x="1567002" y="505802"/>
                </a:cubicBezTo>
                <a:cubicBezTo>
                  <a:pt x="1566202" y="506802"/>
                  <a:pt x="1565802" y="507968"/>
                  <a:pt x="1565802" y="509301"/>
                </a:cubicBezTo>
                <a:lnTo>
                  <a:pt x="1565802" y="687291"/>
                </a:lnTo>
                <a:cubicBezTo>
                  <a:pt x="1565802" y="688624"/>
                  <a:pt x="1566202" y="689790"/>
                  <a:pt x="1567002" y="690790"/>
                </a:cubicBezTo>
                <a:cubicBezTo>
                  <a:pt x="1567802" y="691790"/>
                  <a:pt x="1569169" y="692624"/>
                  <a:pt x="1571102" y="693290"/>
                </a:cubicBezTo>
                <a:cubicBezTo>
                  <a:pt x="1573035" y="693957"/>
                  <a:pt x="1575602" y="694457"/>
                  <a:pt x="1578801" y="694790"/>
                </a:cubicBezTo>
                <a:cubicBezTo>
                  <a:pt x="1582001" y="695123"/>
                  <a:pt x="1586068" y="695290"/>
                  <a:pt x="1591001" y="695290"/>
                </a:cubicBezTo>
                <a:cubicBezTo>
                  <a:pt x="1595934" y="695290"/>
                  <a:pt x="1600000" y="695123"/>
                  <a:pt x="1603200" y="694790"/>
                </a:cubicBezTo>
                <a:cubicBezTo>
                  <a:pt x="1606400" y="694457"/>
                  <a:pt x="1608966" y="693957"/>
                  <a:pt x="1610899" y="693290"/>
                </a:cubicBezTo>
                <a:cubicBezTo>
                  <a:pt x="1612833" y="692624"/>
                  <a:pt x="1614199" y="691790"/>
                  <a:pt x="1614999" y="690790"/>
                </a:cubicBezTo>
                <a:cubicBezTo>
                  <a:pt x="1615799" y="689790"/>
                  <a:pt x="1616199" y="688624"/>
                  <a:pt x="1616199" y="687291"/>
                </a:cubicBezTo>
                <a:lnTo>
                  <a:pt x="1616199" y="509301"/>
                </a:lnTo>
                <a:cubicBezTo>
                  <a:pt x="1616199" y="507968"/>
                  <a:pt x="1615799" y="506802"/>
                  <a:pt x="1614999" y="505802"/>
                </a:cubicBezTo>
                <a:cubicBezTo>
                  <a:pt x="1614199" y="504802"/>
                  <a:pt x="1612833" y="503935"/>
                  <a:pt x="1610899" y="503202"/>
                </a:cubicBezTo>
                <a:cubicBezTo>
                  <a:pt x="1608966" y="502468"/>
                  <a:pt x="1606400" y="501902"/>
                  <a:pt x="1603200" y="501502"/>
                </a:cubicBezTo>
                <a:cubicBezTo>
                  <a:pt x="1600000" y="501102"/>
                  <a:pt x="1595934" y="500902"/>
                  <a:pt x="1591001" y="500902"/>
                </a:cubicBezTo>
                <a:close/>
                <a:moveTo>
                  <a:pt x="1903572" y="497502"/>
                </a:moveTo>
                <a:cubicBezTo>
                  <a:pt x="1889440" y="497502"/>
                  <a:pt x="1876741" y="499835"/>
                  <a:pt x="1865475" y="504502"/>
                </a:cubicBezTo>
                <a:cubicBezTo>
                  <a:pt x="1854209" y="509168"/>
                  <a:pt x="1844643" y="515934"/>
                  <a:pt x="1836776" y="524800"/>
                </a:cubicBezTo>
                <a:cubicBezTo>
                  <a:pt x="1828910" y="533667"/>
                  <a:pt x="1822911" y="544466"/>
                  <a:pt x="1818777" y="557198"/>
                </a:cubicBezTo>
                <a:cubicBezTo>
                  <a:pt x="1814644" y="569931"/>
                  <a:pt x="1812578" y="584230"/>
                  <a:pt x="1812578" y="600096"/>
                </a:cubicBezTo>
                <a:cubicBezTo>
                  <a:pt x="1812578" y="616762"/>
                  <a:pt x="1814544" y="631294"/>
                  <a:pt x="1818477" y="643693"/>
                </a:cubicBezTo>
                <a:cubicBezTo>
                  <a:pt x="1822411" y="656092"/>
                  <a:pt x="1828377" y="666359"/>
                  <a:pt x="1836376" y="674491"/>
                </a:cubicBezTo>
                <a:cubicBezTo>
                  <a:pt x="1844376" y="682624"/>
                  <a:pt x="1854342" y="688690"/>
                  <a:pt x="1866274" y="692690"/>
                </a:cubicBezTo>
                <a:cubicBezTo>
                  <a:pt x="1878207" y="696690"/>
                  <a:pt x="1892106" y="698690"/>
                  <a:pt x="1907972" y="698690"/>
                </a:cubicBezTo>
                <a:cubicBezTo>
                  <a:pt x="1916771" y="698690"/>
                  <a:pt x="1925038" y="698123"/>
                  <a:pt x="1932770" y="696990"/>
                </a:cubicBezTo>
                <a:cubicBezTo>
                  <a:pt x="1940503" y="695857"/>
                  <a:pt x="1947370" y="694523"/>
                  <a:pt x="1953369" y="692990"/>
                </a:cubicBezTo>
                <a:cubicBezTo>
                  <a:pt x="1959369" y="691457"/>
                  <a:pt x="1964302" y="689890"/>
                  <a:pt x="1968168" y="688290"/>
                </a:cubicBezTo>
                <a:cubicBezTo>
                  <a:pt x="1972035" y="686691"/>
                  <a:pt x="1974401" y="685424"/>
                  <a:pt x="1975268" y="684491"/>
                </a:cubicBezTo>
                <a:cubicBezTo>
                  <a:pt x="1976134" y="683557"/>
                  <a:pt x="1976834" y="682591"/>
                  <a:pt x="1977368" y="681591"/>
                </a:cubicBezTo>
                <a:cubicBezTo>
                  <a:pt x="1977901" y="680591"/>
                  <a:pt x="1978301" y="679358"/>
                  <a:pt x="1978568" y="677891"/>
                </a:cubicBezTo>
                <a:cubicBezTo>
                  <a:pt x="1978834" y="676425"/>
                  <a:pt x="1979034" y="674658"/>
                  <a:pt x="1979168" y="672591"/>
                </a:cubicBezTo>
                <a:cubicBezTo>
                  <a:pt x="1979301" y="670525"/>
                  <a:pt x="1979368" y="668025"/>
                  <a:pt x="1979368" y="665092"/>
                </a:cubicBezTo>
                <a:cubicBezTo>
                  <a:pt x="1979368" y="661759"/>
                  <a:pt x="1979268" y="658992"/>
                  <a:pt x="1979068" y="656792"/>
                </a:cubicBezTo>
                <a:cubicBezTo>
                  <a:pt x="1978868" y="654593"/>
                  <a:pt x="1978501" y="652893"/>
                  <a:pt x="1977968" y="651693"/>
                </a:cubicBezTo>
                <a:cubicBezTo>
                  <a:pt x="1977434" y="650493"/>
                  <a:pt x="1976768" y="649660"/>
                  <a:pt x="1975968" y="649193"/>
                </a:cubicBezTo>
                <a:cubicBezTo>
                  <a:pt x="1975168" y="648726"/>
                  <a:pt x="1974168" y="648493"/>
                  <a:pt x="1972968" y="648493"/>
                </a:cubicBezTo>
                <a:cubicBezTo>
                  <a:pt x="1970968" y="648493"/>
                  <a:pt x="1968368" y="649126"/>
                  <a:pt x="1965168" y="650393"/>
                </a:cubicBezTo>
                <a:cubicBezTo>
                  <a:pt x="1961969" y="651659"/>
                  <a:pt x="1957936" y="653059"/>
                  <a:pt x="1953069" y="654593"/>
                </a:cubicBezTo>
                <a:cubicBezTo>
                  <a:pt x="1948203" y="656126"/>
                  <a:pt x="1942437" y="657526"/>
                  <a:pt x="1935770" y="658792"/>
                </a:cubicBezTo>
                <a:cubicBezTo>
                  <a:pt x="1929104" y="660059"/>
                  <a:pt x="1921371" y="660692"/>
                  <a:pt x="1912572" y="660692"/>
                </a:cubicBezTo>
                <a:cubicBezTo>
                  <a:pt x="1903906" y="660692"/>
                  <a:pt x="1896473" y="659559"/>
                  <a:pt x="1890273" y="657292"/>
                </a:cubicBezTo>
                <a:cubicBezTo>
                  <a:pt x="1884073" y="655026"/>
                  <a:pt x="1879007" y="651726"/>
                  <a:pt x="1875074" y="647393"/>
                </a:cubicBezTo>
                <a:cubicBezTo>
                  <a:pt x="1871141" y="643060"/>
                  <a:pt x="1868274" y="637794"/>
                  <a:pt x="1866474" y="631594"/>
                </a:cubicBezTo>
                <a:cubicBezTo>
                  <a:pt x="1864675" y="625394"/>
                  <a:pt x="1863775" y="618495"/>
                  <a:pt x="1863775" y="610895"/>
                </a:cubicBezTo>
                <a:lnTo>
                  <a:pt x="1972368" y="610895"/>
                </a:lnTo>
                <a:cubicBezTo>
                  <a:pt x="1977168" y="610895"/>
                  <a:pt x="1980934" y="609429"/>
                  <a:pt x="1983667" y="606495"/>
                </a:cubicBezTo>
                <a:cubicBezTo>
                  <a:pt x="1986401" y="603562"/>
                  <a:pt x="1987767" y="599029"/>
                  <a:pt x="1987767" y="592896"/>
                </a:cubicBezTo>
                <a:lnTo>
                  <a:pt x="1987767" y="584897"/>
                </a:lnTo>
                <a:cubicBezTo>
                  <a:pt x="1987767" y="572364"/>
                  <a:pt x="1986167" y="560765"/>
                  <a:pt x="1982967" y="550099"/>
                </a:cubicBezTo>
                <a:cubicBezTo>
                  <a:pt x="1979768" y="539433"/>
                  <a:pt x="1974768" y="530200"/>
                  <a:pt x="1967968" y="522401"/>
                </a:cubicBezTo>
                <a:cubicBezTo>
                  <a:pt x="1961169" y="514601"/>
                  <a:pt x="1952469" y="508501"/>
                  <a:pt x="1941870" y="504102"/>
                </a:cubicBezTo>
                <a:cubicBezTo>
                  <a:pt x="1931271" y="499702"/>
                  <a:pt x="1918505" y="497502"/>
                  <a:pt x="1903572" y="497502"/>
                </a:cubicBezTo>
                <a:close/>
                <a:moveTo>
                  <a:pt x="1513322" y="497502"/>
                </a:moveTo>
                <a:cubicBezTo>
                  <a:pt x="1509588" y="497502"/>
                  <a:pt x="1505855" y="498002"/>
                  <a:pt x="1502122" y="499002"/>
                </a:cubicBezTo>
                <a:cubicBezTo>
                  <a:pt x="1498389" y="500002"/>
                  <a:pt x="1494656" y="501769"/>
                  <a:pt x="1490923" y="504302"/>
                </a:cubicBezTo>
                <a:cubicBezTo>
                  <a:pt x="1487190" y="506835"/>
                  <a:pt x="1483257" y="510268"/>
                  <a:pt x="1479124" y="514601"/>
                </a:cubicBezTo>
                <a:cubicBezTo>
                  <a:pt x="1474991" y="518934"/>
                  <a:pt x="1470591" y="524434"/>
                  <a:pt x="1465925" y="531100"/>
                </a:cubicBezTo>
                <a:lnTo>
                  <a:pt x="1465925" y="508901"/>
                </a:lnTo>
                <a:cubicBezTo>
                  <a:pt x="1465925" y="507568"/>
                  <a:pt x="1465591" y="506402"/>
                  <a:pt x="1464925" y="505402"/>
                </a:cubicBezTo>
                <a:cubicBezTo>
                  <a:pt x="1464258" y="504402"/>
                  <a:pt x="1463158" y="503568"/>
                  <a:pt x="1461625" y="502902"/>
                </a:cubicBezTo>
                <a:cubicBezTo>
                  <a:pt x="1460092" y="502235"/>
                  <a:pt x="1457925" y="501735"/>
                  <a:pt x="1455125" y="501402"/>
                </a:cubicBezTo>
                <a:cubicBezTo>
                  <a:pt x="1452325" y="501069"/>
                  <a:pt x="1448792" y="500902"/>
                  <a:pt x="1444526" y="500902"/>
                </a:cubicBezTo>
                <a:cubicBezTo>
                  <a:pt x="1440393" y="500902"/>
                  <a:pt x="1436960" y="501069"/>
                  <a:pt x="1434227" y="501402"/>
                </a:cubicBezTo>
                <a:cubicBezTo>
                  <a:pt x="1431493" y="501735"/>
                  <a:pt x="1429260" y="502235"/>
                  <a:pt x="1427527" y="502902"/>
                </a:cubicBezTo>
                <a:cubicBezTo>
                  <a:pt x="1425794" y="503568"/>
                  <a:pt x="1424594" y="504402"/>
                  <a:pt x="1423927" y="505402"/>
                </a:cubicBezTo>
                <a:cubicBezTo>
                  <a:pt x="1423260" y="506402"/>
                  <a:pt x="1422927" y="507568"/>
                  <a:pt x="1422927" y="508901"/>
                </a:cubicBezTo>
                <a:lnTo>
                  <a:pt x="1422927" y="687291"/>
                </a:lnTo>
                <a:cubicBezTo>
                  <a:pt x="1422927" y="688624"/>
                  <a:pt x="1423327" y="689790"/>
                  <a:pt x="1424127" y="690790"/>
                </a:cubicBezTo>
                <a:cubicBezTo>
                  <a:pt x="1424927" y="691790"/>
                  <a:pt x="1426294" y="692624"/>
                  <a:pt x="1428227" y="693290"/>
                </a:cubicBezTo>
                <a:cubicBezTo>
                  <a:pt x="1430160" y="693957"/>
                  <a:pt x="1432727" y="694457"/>
                  <a:pt x="1435926" y="694790"/>
                </a:cubicBezTo>
                <a:cubicBezTo>
                  <a:pt x="1439126" y="695123"/>
                  <a:pt x="1443193" y="695290"/>
                  <a:pt x="1448126" y="695290"/>
                </a:cubicBezTo>
                <a:cubicBezTo>
                  <a:pt x="1453059" y="695290"/>
                  <a:pt x="1457125" y="695123"/>
                  <a:pt x="1460325" y="694790"/>
                </a:cubicBezTo>
                <a:cubicBezTo>
                  <a:pt x="1463525" y="694457"/>
                  <a:pt x="1466091" y="693957"/>
                  <a:pt x="1468024" y="693290"/>
                </a:cubicBezTo>
                <a:cubicBezTo>
                  <a:pt x="1469958" y="692624"/>
                  <a:pt x="1471324" y="691790"/>
                  <a:pt x="1472124" y="690790"/>
                </a:cubicBezTo>
                <a:cubicBezTo>
                  <a:pt x="1472924" y="689790"/>
                  <a:pt x="1473324" y="688624"/>
                  <a:pt x="1473324" y="687291"/>
                </a:cubicBezTo>
                <a:lnTo>
                  <a:pt x="1473324" y="576097"/>
                </a:lnTo>
                <a:cubicBezTo>
                  <a:pt x="1477057" y="570231"/>
                  <a:pt x="1480557" y="565298"/>
                  <a:pt x="1483823" y="561298"/>
                </a:cubicBezTo>
                <a:cubicBezTo>
                  <a:pt x="1487090" y="557299"/>
                  <a:pt x="1490223" y="554099"/>
                  <a:pt x="1493223" y="551699"/>
                </a:cubicBezTo>
                <a:cubicBezTo>
                  <a:pt x="1496223" y="549299"/>
                  <a:pt x="1499122" y="547532"/>
                  <a:pt x="1501922" y="546399"/>
                </a:cubicBezTo>
                <a:cubicBezTo>
                  <a:pt x="1504722" y="545266"/>
                  <a:pt x="1507522" y="544699"/>
                  <a:pt x="1510322" y="544699"/>
                </a:cubicBezTo>
                <a:cubicBezTo>
                  <a:pt x="1512722" y="544699"/>
                  <a:pt x="1514922" y="544933"/>
                  <a:pt x="1516921" y="545399"/>
                </a:cubicBezTo>
                <a:cubicBezTo>
                  <a:pt x="1518921" y="545866"/>
                  <a:pt x="1520755" y="546366"/>
                  <a:pt x="1522421" y="546899"/>
                </a:cubicBezTo>
                <a:cubicBezTo>
                  <a:pt x="1524088" y="547432"/>
                  <a:pt x="1525587" y="547932"/>
                  <a:pt x="1526921" y="548399"/>
                </a:cubicBezTo>
                <a:cubicBezTo>
                  <a:pt x="1528254" y="548866"/>
                  <a:pt x="1529454" y="549099"/>
                  <a:pt x="1530521" y="549099"/>
                </a:cubicBezTo>
                <a:cubicBezTo>
                  <a:pt x="1531854" y="549099"/>
                  <a:pt x="1532954" y="548766"/>
                  <a:pt x="1533820" y="548099"/>
                </a:cubicBezTo>
                <a:cubicBezTo>
                  <a:pt x="1534687" y="547432"/>
                  <a:pt x="1535387" y="546232"/>
                  <a:pt x="1535920" y="544499"/>
                </a:cubicBezTo>
                <a:cubicBezTo>
                  <a:pt x="1536454" y="542766"/>
                  <a:pt x="1536854" y="540366"/>
                  <a:pt x="1537120" y="537300"/>
                </a:cubicBezTo>
                <a:cubicBezTo>
                  <a:pt x="1537387" y="534233"/>
                  <a:pt x="1537520" y="530300"/>
                  <a:pt x="1537520" y="525500"/>
                </a:cubicBezTo>
                <a:cubicBezTo>
                  <a:pt x="1537520" y="520701"/>
                  <a:pt x="1537453" y="516901"/>
                  <a:pt x="1537320" y="514101"/>
                </a:cubicBezTo>
                <a:cubicBezTo>
                  <a:pt x="1537187" y="511301"/>
                  <a:pt x="1536987" y="509201"/>
                  <a:pt x="1536720" y="507801"/>
                </a:cubicBezTo>
                <a:cubicBezTo>
                  <a:pt x="1536454" y="506402"/>
                  <a:pt x="1536154" y="505302"/>
                  <a:pt x="1535820" y="504502"/>
                </a:cubicBezTo>
                <a:cubicBezTo>
                  <a:pt x="1535487" y="503702"/>
                  <a:pt x="1534954" y="502968"/>
                  <a:pt x="1534220" y="502302"/>
                </a:cubicBezTo>
                <a:cubicBezTo>
                  <a:pt x="1533487" y="501635"/>
                  <a:pt x="1532320" y="501002"/>
                  <a:pt x="1530721" y="500402"/>
                </a:cubicBezTo>
                <a:cubicBezTo>
                  <a:pt x="1529121" y="499802"/>
                  <a:pt x="1527254" y="499269"/>
                  <a:pt x="1525121" y="498802"/>
                </a:cubicBezTo>
                <a:cubicBezTo>
                  <a:pt x="1522988" y="498335"/>
                  <a:pt x="1520921" y="498002"/>
                  <a:pt x="1518921" y="497802"/>
                </a:cubicBezTo>
                <a:cubicBezTo>
                  <a:pt x="1516921" y="497602"/>
                  <a:pt x="1515055" y="497502"/>
                  <a:pt x="1513322" y="497502"/>
                </a:cubicBezTo>
                <a:close/>
                <a:moveTo>
                  <a:pt x="1259449" y="475903"/>
                </a:moveTo>
                <a:lnTo>
                  <a:pt x="1281847" y="475903"/>
                </a:lnTo>
                <a:cubicBezTo>
                  <a:pt x="1287314" y="475903"/>
                  <a:pt x="1292613" y="476270"/>
                  <a:pt x="1297746" y="477003"/>
                </a:cubicBezTo>
                <a:cubicBezTo>
                  <a:pt x="1302879" y="477737"/>
                  <a:pt x="1307779" y="479503"/>
                  <a:pt x="1312446" y="482303"/>
                </a:cubicBezTo>
                <a:cubicBezTo>
                  <a:pt x="1317112" y="485103"/>
                  <a:pt x="1321045" y="489436"/>
                  <a:pt x="1324245" y="495302"/>
                </a:cubicBezTo>
                <a:cubicBezTo>
                  <a:pt x="1327445" y="501169"/>
                  <a:pt x="1329045" y="508635"/>
                  <a:pt x="1329045" y="517701"/>
                </a:cubicBezTo>
                <a:cubicBezTo>
                  <a:pt x="1329045" y="524367"/>
                  <a:pt x="1328111" y="530533"/>
                  <a:pt x="1326245" y="536200"/>
                </a:cubicBezTo>
                <a:cubicBezTo>
                  <a:pt x="1324378" y="541866"/>
                  <a:pt x="1321645" y="546732"/>
                  <a:pt x="1318045" y="550799"/>
                </a:cubicBezTo>
                <a:cubicBezTo>
                  <a:pt x="1314445" y="554865"/>
                  <a:pt x="1309812" y="558032"/>
                  <a:pt x="1304146" y="560298"/>
                </a:cubicBezTo>
                <a:cubicBezTo>
                  <a:pt x="1298480" y="562565"/>
                  <a:pt x="1291447" y="563698"/>
                  <a:pt x="1283047" y="563698"/>
                </a:cubicBezTo>
                <a:lnTo>
                  <a:pt x="1259449" y="563698"/>
                </a:lnTo>
                <a:close/>
                <a:moveTo>
                  <a:pt x="1007594" y="469992"/>
                </a:moveTo>
                <a:cubicBezTo>
                  <a:pt x="1012282" y="469992"/>
                  <a:pt x="1016775" y="471555"/>
                  <a:pt x="1021073" y="474680"/>
                </a:cubicBezTo>
                <a:cubicBezTo>
                  <a:pt x="1025370" y="477806"/>
                  <a:pt x="1029863" y="482320"/>
                  <a:pt x="1034551" y="488224"/>
                </a:cubicBezTo>
                <a:lnTo>
                  <a:pt x="1034551" y="526770"/>
                </a:lnTo>
                <a:cubicBezTo>
                  <a:pt x="1031773" y="530243"/>
                  <a:pt x="1029212" y="533173"/>
                  <a:pt x="1026868" y="535560"/>
                </a:cubicBezTo>
                <a:cubicBezTo>
                  <a:pt x="1024524" y="537948"/>
                  <a:pt x="1022245" y="539879"/>
                  <a:pt x="1020031" y="541355"/>
                </a:cubicBezTo>
                <a:cubicBezTo>
                  <a:pt x="1017817" y="542831"/>
                  <a:pt x="1015647" y="543895"/>
                  <a:pt x="1013520" y="544546"/>
                </a:cubicBezTo>
                <a:cubicBezTo>
                  <a:pt x="1011393" y="545197"/>
                  <a:pt x="1009200" y="545522"/>
                  <a:pt x="1006943" y="545522"/>
                </a:cubicBezTo>
                <a:cubicBezTo>
                  <a:pt x="1002429" y="545522"/>
                  <a:pt x="998696" y="544437"/>
                  <a:pt x="995744" y="542267"/>
                </a:cubicBezTo>
                <a:cubicBezTo>
                  <a:pt x="992792" y="540096"/>
                  <a:pt x="990426" y="537210"/>
                  <a:pt x="988647" y="533607"/>
                </a:cubicBezTo>
                <a:cubicBezTo>
                  <a:pt x="986867" y="530004"/>
                  <a:pt x="985586" y="525902"/>
                  <a:pt x="984805" y="521301"/>
                </a:cubicBezTo>
                <a:cubicBezTo>
                  <a:pt x="984024" y="516699"/>
                  <a:pt x="983633" y="511968"/>
                  <a:pt x="983633" y="507106"/>
                </a:cubicBezTo>
                <a:cubicBezTo>
                  <a:pt x="983633" y="502505"/>
                  <a:pt x="984089" y="498012"/>
                  <a:pt x="985000" y="493628"/>
                </a:cubicBezTo>
                <a:cubicBezTo>
                  <a:pt x="985912" y="489244"/>
                  <a:pt x="987301" y="485272"/>
                  <a:pt x="989168" y="481712"/>
                </a:cubicBezTo>
                <a:cubicBezTo>
                  <a:pt x="991034" y="478153"/>
                  <a:pt x="993508" y="475310"/>
                  <a:pt x="996590" y="473183"/>
                </a:cubicBezTo>
                <a:cubicBezTo>
                  <a:pt x="999672" y="471056"/>
                  <a:pt x="1003340" y="469992"/>
                  <a:pt x="1007594" y="469992"/>
                </a:cubicBezTo>
                <a:close/>
                <a:moveTo>
                  <a:pt x="882430" y="442254"/>
                </a:moveTo>
                <a:cubicBezTo>
                  <a:pt x="875224" y="442254"/>
                  <a:pt x="868301" y="443991"/>
                  <a:pt x="861659" y="447463"/>
                </a:cubicBezTo>
                <a:cubicBezTo>
                  <a:pt x="855018" y="450936"/>
                  <a:pt x="848485" y="456145"/>
                  <a:pt x="842060" y="463090"/>
                </a:cubicBezTo>
                <a:lnTo>
                  <a:pt x="842060" y="449677"/>
                </a:lnTo>
                <a:cubicBezTo>
                  <a:pt x="842060" y="448809"/>
                  <a:pt x="841843" y="448049"/>
                  <a:pt x="841409" y="447398"/>
                </a:cubicBezTo>
                <a:cubicBezTo>
                  <a:pt x="840975" y="446747"/>
                  <a:pt x="840259" y="446204"/>
                  <a:pt x="839261" y="445770"/>
                </a:cubicBezTo>
                <a:cubicBezTo>
                  <a:pt x="838262" y="445336"/>
                  <a:pt x="836851" y="445011"/>
                  <a:pt x="835028" y="444794"/>
                </a:cubicBezTo>
                <a:cubicBezTo>
                  <a:pt x="833205" y="444577"/>
                  <a:pt x="830904" y="444468"/>
                  <a:pt x="828126" y="444468"/>
                </a:cubicBezTo>
                <a:cubicBezTo>
                  <a:pt x="825435" y="444468"/>
                  <a:pt x="823199" y="444577"/>
                  <a:pt x="821420" y="444794"/>
                </a:cubicBezTo>
                <a:cubicBezTo>
                  <a:pt x="819640" y="445011"/>
                  <a:pt x="818186" y="445336"/>
                  <a:pt x="817057" y="445770"/>
                </a:cubicBezTo>
                <a:cubicBezTo>
                  <a:pt x="815929" y="446204"/>
                  <a:pt x="815147" y="446747"/>
                  <a:pt x="814713" y="447398"/>
                </a:cubicBezTo>
                <a:cubicBezTo>
                  <a:pt x="814279" y="448049"/>
                  <a:pt x="814062" y="448809"/>
                  <a:pt x="814062" y="449677"/>
                </a:cubicBezTo>
                <a:lnTo>
                  <a:pt x="814062" y="565837"/>
                </a:lnTo>
                <a:cubicBezTo>
                  <a:pt x="814062" y="566706"/>
                  <a:pt x="814322" y="567465"/>
                  <a:pt x="814843" y="568116"/>
                </a:cubicBezTo>
                <a:cubicBezTo>
                  <a:pt x="815364" y="568768"/>
                  <a:pt x="816254" y="569310"/>
                  <a:pt x="817513" y="569744"/>
                </a:cubicBezTo>
                <a:cubicBezTo>
                  <a:pt x="818772" y="570178"/>
                  <a:pt x="820443" y="570504"/>
                  <a:pt x="822527" y="570721"/>
                </a:cubicBezTo>
                <a:cubicBezTo>
                  <a:pt x="824610" y="570938"/>
                  <a:pt x="827258" y="571046"/>
                  <a:pt x="830470" y="571046"/>
                </a:cubicBezTo>
                <a:cubicBezTo>
                  <a:pt x="833683" y="571046"/>
                  <a:pt x="836330" y="570938"/>
                  <a:pt x="838414" y="570721"/>
                </a:cubicBezTo>
                <a:cubicBezTo>
                  <a:pt x="840498" y="570504"/>
                  <a:pt x="842169" y="570178"/>
                  <a:pt x="843428" y="569744"/>
                </a:cubicBezTo>
                <a:cubicBezTo>
                  <a:pt x="844687" y="569310"/>
                  <a:pt x="845576" y="568768"/>
                  <a:pt x="846097" y="568116"/>
                </a:cubicBezTo>
                <a:cubicBezTo>
                  <a:pt x="846618" y="567465"/>
                  <a:pt x="846879" y="566706"/>
                  <a:pt x="846879" y="565837"/>
                </a:cubicBezTo>
                <a:lnTo>
                  <a:pt x="846879" y="488614"/>
                </a:lnTo>
                <a:cubicBezTo>
                  <a:pt x="851480" y="482798"/>
                  <a:pt x="855908" y="478370"/>
                  <a:pt x="860162" y="475331"/>
                </a:cubicBezTo>
                <a:cubicBezTo>
                  <a:pt x="864416" y="472293"/>
                  <a:pt x="868626" y="470774"/>
                  <a:pt x="872793" y="470774"/>
                </a:cubicBezTo>
                <a:cubicBezTo>
                  <a:pt x="876092" y="470774"/>
                  <a:pt x="878979" y="471403"/>
                  <a:pt x="881453" y="472662"/>
                </a:cubicBezTo>
                <a:cubicBezTo>
                  <a:pt x="883928" y="473921"/>
                  <a:pt x="885946" y="475700"/>
                  <a:pt x="887509" y="478001"/>
                </a:cubicBezTo>
                <a:cubicBezTo>
                  <a:pt x="889071" y="480302"/>
                  <a:pt x="890265" y="483058"/>
                  <a:pt x="891090" y="486270"/>
                </a:cubicBezTo>
                <a:cubicBezTo>
                  <a:pt x="891915" y="489482"/>
                  <a:pt x="892327" y="493910"/>
                  <a:pt x="892327" y="499553"/>
                </a:cubicBezTo>
                <a:lnTo>
                  <a:pt x="892327" y="565837"/>
                </a:lnTo>
                <a:cubicBezTo>
                  <a:pt x="892327" y="566706"/>
                  <a:pt x="892587" y="567465"/>
                  <a:pt x="893108" y="568116"/>
                </a:cubicBezTo>
                <a:cubicBezTo>
                  <a:pt x="893629" y="568768"/>
                  <a:pt x="894497" y="569310"/>
                  <a:pt x="895713" y="569744"/>
                </a:cubicBezTo>
                <a:cubicBezTo>
                  <a:pt x="896928" y="570178"/>
                  <a:pt x="898600" y="570504"/>
                  <a:pt x="900727" y="570721"/>
                </a:cubicBezTo>
                <a:cubicBezTo>
                  <a:pt x="902853" y="570938"/>
                  <a:pt x="905523" y="571046"/>
                  <a:pt x="908735" y="571046"/>
                </a:cubicBezTo>
                <a:cubicBezTo>
                  <a:pt x="911861" y="571046"/>
                  <a:pt x="914487" y="570938"/>
                  <a:pt x="916614" y="570721"/>
                </a:cubicBezTo>
                <a:cubicBezTo>
                  <a:pt x="918741" y="570504"/>
                  <a:pt x="920412" y="570178"/>
                  <a:pt x="921628" y="569744"/>
                </a:cubicBezTo>
                <a:cubicBezTo>
                  <a:pt x="922843" y="569310"/>
                  <a:pt x="923711" y="568768"/>
                  <a:pt x="924232" y="568116"/>
                </a:cubicBezTo>
                <a:cubicBezTo>
                  <a:pt x="924753" y="567465"/>
                  <a:pt x="925013" y="566706"/>
                  <a:pt x="925013" y="565837"/>
                </a:cubicBezTo>
                <a:lnTo>
                  <a:pt x="925013" y="494084"/>
                </a:lnTo>
                <a:cubicBezTo>
                  <a:pt x="925013" y="485663"/>
                  <a:pt x="924275" y="478457"/>
                  <a:pt x="922800" y="472466"/>
                </a:cubicBezTo>
                <a:cubicBezTo>
                  <a:pt x="921324" y="466476"/>
                  <a:pt x="918915" y="461245"/>
                  <a:pt x="915572" y="456774"/>
                </a:cubicBezTo>
                <a:cubicBezTo>
                  <a:pt x="912230" y="452303"/>
                  <a:pt x="907845" y="448766"/>
                  <a:pt x="902419" y="446161"/>
                </a:cubicBezTo>
                <a:cubicBezTo>
                  <a:pt x="896993" y="443557"/>
                  <a:pt x="890330" y="442254"/>
                  <a:pt x="882430" y="442254"/>
                </a:cubicBezTo>
                <a:close/>
                <a:moveTo>
                  <a:pt x="1224651" y="435306"/>
                </a:moveTo>
                <a:cubicBezTo>
                  <a:pt x="1219318" y="435306"/>
                  <a:pt x="1215018" y="436873"/>
                  <a:pt x="1211752" y="440006"/>
                </a:cubicBezTo>
                <a:cubicBezTo>
                  <a:pt x="1208485" y="443139"/>
                  <a:pt x="1206852" y="447838"/>
                  <a:pt x="1206852" y="454105"/>
                </a:cubicBezTo>
                <a:lnTo>
                  <a:pt x="1206852" y="686891"/>
                </a:lnTo>
                <a:cubicBezTo>
                  <a:pt x="1206852" y="688224"/>
                  <a:pt x="1207252" y="689424"/>
                  <a:pt x="1208052" y="690490"/>
                </a:cubicBezTo>
                <a:cubicBezTo>
                  <a:pt x="1208852" y="691557"/>
                  <a:pt x="1210252" y="692424"/>
                  <a:pt x="1212252" y="693090"/>
                </a:cubicBezTo>
                <a:cubicBezTo>
                  <a:pt x="1214252" y="693757"/>
                  <a:pt x="1216951" y="694290"/>
                  <a:pt x="1220351" y="694690"/>
                </a:cubicBezTo>
                <a:cubicBezTo>
                  <a:pt x="1223751" y="695090"/>
                  <a:pt x="1227984" y="695290"/>
                  <a:pt x="1233050" y="695290"/>
                </a:cubicBezTo>
                <a:cubicBezTo>
                  <a:pt x="1238250" y="695290"/>
                  <a:pt x="1242517" y="695090"/>
                  <a:pt x="1245850" y="694690"/>
                </a:cubicBezTo>
                <a:cubicBezTo>
                  <a:pt x="1249183" y="694290"/>
                  <a:pt x="1251849" y="693757"/>
                  <a:pt x="1253849" y="693090"/>
                </a:cubicBezTo>
                <a:cubicBezTo>
                  <a:pt x="1255849" y="692424"/>
                  <a:pt x="1257282" y="691557"/>
                  <a:pt x="1258149" y="690490"/>
                </a:cubicBezTo>
                <a:cubicBezTo>
                  <a:pt x="1259015" y="689424"/>
                  <a:pt x="1259449" y="688224"/>
                  <a:pt x="1259449" y="686891"/>
                </a:cubicBezTo>
                <a:lnTo>
                  <a:pt x="1259449" y="604296"/>
                </a:lnTo>
                <a:lnTo>
                  <a:pt x="1281048" y="604296"/>
                </a:lnTo>
                <a:cubicBezTo>
                  <a:pt x="1298113" y="604296"/>
                  <a:pt x="1312946" y="602296"/>
                  <a:pt x="1325545" y="598296"/>
                </a:cubicBezTo>
                <a:cubicBezTo>
                  <a:pt x="1338144" y="594296"/>
                  <a:pt x="1348777" y="588463"/>
                  <a:pt x="1357443" y="580797"/>
                </a:cubicBezTo>
                <a:cubicBezTo>
                  <a:pt x="1366109" y="573131"/>
                  <a:pt x="1372709" y="563698"/>
                  <a:pt x="1377242" y="552499"/>
                </a:cubicBezTo>
                <a:cubicBezTo>
                  <a:pt x="1381775" y="541299"/>
                  <a:pt x="1384041" y="528434"/>
                  <a:pt x="1384041" y="513901"/>
                </a:cubicBezTo>
                <a:cubicBezTo>
                  <a:pt x="1384041" y="503368"/>
                  <a:pt x="1382575" y="493869"/>
                  <a:pt x="1379641" y="485403"/>
                </a:cubicBezTo>
                <a:cubicBezTo>
                  <a:pt x="1376708" y="476937"/>
                  <a:pt x="1372442" y="469537"/>
                  <a:pt x="1366842" y="463204"/>
                </a:cubicBezTo>
                <a:cubicBezTo>
                  <a:pt x="1361243" y="456871"/>
                  <a:pt x="1354476" y="451638"/>
                  <a:pt x="1346543" y="447505"/>
                </a:cubicBezTo>
                <a:cubicBezTo>
                  <a:pt x="1338611" y="443372"/>
                  <a:pt x="1330778" y="440539"/>
                  <a:pt x="1323045" y="439006"/>
                </a:cubicBezTo>
                <a:cubicBezTo>
                  <a:pt x="1315312" y="437472"/>
                  <a:pt x="1308679" y="436473"/>
                  <a:pt x="1303146" y="436006"/>
                </a:cubicBezTo>
                <a:cubicBezTo>
                  <a:pt x="1297613" y="435539"/>
                  <a:pt x="1291780" y="435306"/>
                  <a:pt x="1285647" y="435306"/>
                </a:cubicBezTo>
                <a:close/>
                <a:moveTo>
                  <a:pt x="688698" y="430706"/>
                </a:moveTo>
                <a:cubicBezTo>
                  <a:pt x="680165" y="430706"/>
                  <a:pt x="671965" y="431506"/>
                  <a:pt x="664099" y="433106"/>
                </a:cubicBezTo>
                <a:cubicBezTo>
                  <a:pt x="656233" y="434706"/>
                  <a:pt x="649033" y="436673"/>
                  <a:pt x="642500" y="439006"/>
                </a:cubicBezTo>
                <a:cubicBezTo>
                  <a:pt x="635967" y="441339"/>
                  <a:pt x="630468" y="443739"/>
                  <a:pt x="626001" y="446205"/>
                </a:cubicBezTo>
                <a:cubicBezTo>
                  <a:pt x="621535" y="448672"/>
                  <a:pt x="618469" y="450705"/>
                  <a:pt x="616802" y="452305"/>
                </a:cubicBezTo>
                <a:cubicBezTo>
                  <a:pt x="615135" y="453905"/>
                  <a:pt x="613969" y="455271"/>
                  <a:pt x="613302" y="456405"/>
                </a:cubicBezTo>
                <a:cubicBezTo>
                  <a:pt x="612636" y="457538"/>
                  <a:pt x="612102" y="458871"/>
                  <a:pt x="611702" y="460404"/>
                </a:cubicBezTo>
                <a:cubicBezTo>
                  <a:pt x="611302" y="461938"/>
                  <a:pt x="611002" y="463738"/>
                  <a:pt x="610802" y="465804"/>
                </a:cubicBezTo>
                <a:cubicBezTo>
                  <a:pt x="610602" y="467871"/>
                  <a:pt x="610502" y="470437"/>
                  <a:pt x="610502" y="473504"/>
                </a:cubicBezTo>
                <a:cubicBezTo>
                  <a:pt x="610502" y="478037"/>
                  <a:pt x="610669" y="481870"/>
                  <a:pt x="611002" y="485003"/>
                </a:cubicBezTo>
                <a:cubicBezTo>
                  <a:pt x="611336" y="488136"/>
                  <a:pt x="611769" y="490636"/>
                  <a:pt x="612302" y="492502"/>
                </a:cubicBezTo>
                <a:cubicBezTo>
                  <a:pt x="612836" y="494369"/>
                  <a:pt x="613536" y="495702"/>
                  <a:pt x="614402" y="496502"/>
                </a:cubicBezTo>
                <a:cubicBezTo>
                  <a:pt x="615269" y="497302"/>
                  <a:pt x="616302" y="497702"/>
                  <a:pt x="617502" y="497702"/>
                </a:cubicBezTo>
                <a:cubicBezTo>
                  <a:pt x="619235" y="497702"/>
                  <a:pt x="621635" y="496669"/>
                  <a:pt x="624702" y="494602"/>
                </a:cubicBezTo>
                <a:cubicBezTo>
                  <a:pt x="627768" y="492536"/>
                  <a:pt x="631601" y="490269"/>
                  <a:pt x="636201" y="487803"/>
                </a:cubicBezTo>
                <a:cubicBezTo>
                  <a:pt x="640801" y="485336"/>
                  <a:pt x="646134" y="483103"/>
                  <a:pt x="652200" y="481103"/>
                </a:cubicBezTo>
                <a:cubicBezTo>
                  <a:pt x="658266" y="479103"/>
                  <a:pt x="665232" y="478103"/>
                  <a:pt x="673099" y="478103"/>
                </a:cubicBezTo>
                <a:cubicBezTo>
                  <a:pt x="678698" y="478103"/>
                  <a:pt x="683565" y="478937"/>
                  <a:pt x="687698" y="480603"/>
                </a:cubicBezTo>
                <a:cubicBezTo>
                  <a:pt x="691831" y="482270"/>
                  <a:pt x="695264" y="484570"/>
                  <a:pt x="697997" y="487503"/>
                </a:cubicBezTo>
                <a:cubicBezTo>
                  <a:pt x="700730" y="490436"/>
                  <a:pt x="702797" y="493869"/>
                  <a:pt x="704197" y="497802"/>
                </a:cubicBezTo>
                <a:cubicBezTo>
                  <a:pt x="705597" y="501735"/>
                  <a:pt x="706297" y="505902"/>
                  <a:pt x="706297" y="510301"/>
                </a:cubicBezTo>
                <a:cubicBezTo>
                  <a:pt x="706297" y="515101"/>
                  <a:pt x="705730" y="520167"/>
                  <a:pt x="704597" y="525500"/>
                </a:cubicBezTo>
                <a:cubicBezTo>
                  <a:pt x="703463" y="530833"/>
                  <a:pt x="701363" y="536666"/>
                  <a:pt x="698297" y="542999"/>
                </a:cubicBezTo>
                <a:cubicBezTo>
                  <a:pt x="695231" y="549332"/>
                  <a:pt x="690964" y="556332"/>
                  <a:pt x="685498" y="563998"/>
                </a:cubicBezTo>
                <a:cubicBezTo>
                  <a:pt x="680031" y="571664"/>
                  <a:pt x="672832" y="580164"/>
                  <a:pt x="663899" y="589497"/>
                </a:cubicBezTo>
                <a:lnTo>
                  <a:pt x="619102" y="637494"/>
                </a:lnTo>
                <a:cubicBezTo>
                  <a:pt x="616435" y="640293"/>
                  <a:pt x="614269" y="642860"/>
                  <a:pt x="612602" y="645193"/>
                </a:cubicBezTo>
                <a:cubicBezTo>
                  <a:pt x="610936" y="647526"/>
                  <a:pt x="609569" y="649926"/>
                  <a:pt x="608503" y="652393"/>
                </a:cubicBezTo>
                <a:cubicBezTo>
                  <a:pt x="607436" y="654859"/>
                  <a:pt x="606703" y="657659"/>
                  <a:pt x="606303" y="660792"/>
                </a:cubicBezTo>
                <a:cubicBezTo>
                  <a:pt x="605903" y="663925"/>
                  <a:pt x="605703" y="667692"/>
                  <a:pt x="605703" y="672091"/>
                </a:cubicBezTo>
                <a:cubicBezTo>
                  <a:pt x="605703" y="676758"/>
                  <a:pt x="606003" y="680558"/>
                  <a:pt x="606603" y="683491"/>
                </a:cubicBezTo>
                <a:cubicBezTo>
                  <a:pt x="607203" y="686424"/>
                  <a:pt x="608169" y="688657"/>
                  <a:pt x="609502" y="690190"/>
                </a:cubicBezTo>
                <a:cubicBezTo>
                  <a:pt x="610836" y="691724"/>
                  <a:pt x="612569" y="692757"/>
                  <a:pt x="614702" y="693290"/>
                </a:cubicBezTo>
                <a:cubicBezTo>
                  <a:pt x="616835" y="693824"/>
                  <a:pt x="619368" y="694090"/>
                  <a:pt x="622302" y="694090"/>
                </a:cubicBezTo>
                <a:lnTo>
                  <a:pt x="771093" y="694090"/>
                </a:lnTo>
                <a:cubicBezTo>
                  <a:pt x="772426" y="694090"/>
                  <a:pt x="773626" y="693724"/>
                  <a:pt x="774692" y="692990"/>
                </a:cubicBezTo>
                <a:cubicBezTo>
                  <a:pt x="775759" y="692257"/>
                  <a:pt x="776626" y="691024"/>
                  <a:pt x="777292" y="689290"/>
                </a:cubicBezTo>
                <a:cubicBezTo>
                  <a:pt x="777959" y="687557"/>
                  <a:pt x="778459" y="685324"/>
                  <a:pt x="778792" y="682591"/>
                </a:cubicBezTo>
                <a:cubicBezTo>
                  <a:pt x="779125" y="679858"/>
                  <a:pt x="779292" y="676558"/>
                  <a:pt x="779292" y="672691"/>
                </a:cubicBezTo>
                <a:cubicBezTo>
                  <a:pt x="779292" y="668958"/>
                  <a:pt x="779092" y="665725"/>
                  <a:pt x="778692" y="662992"/>
                </a:cubicBezTo>
                <a:cubicBezTo>
                  <a:pt x="778292" y="660259"/>
                  <a:pt x="777692" y="658059"/>
                  <a:pt x="776892" y="656392"/>
                </a:cubicBezTo>
                <a:cubicBezTo>
                  <a:pt x="776092" y="654726"/>
                  <a:pt x="775126" y="653493"/>
                  <a:pt x="773992" y="652693"/>
                </a:cubicBezTo>
                <a:cubicBezTo>
                  <a:pt x="772859" y="651893"/>
                  <a:pt x="771626" y="651493"/>
                  <a:pt x="770293" y="651493"/>
                </a:cubicBezTo>
                <a:lnTo>
                  <a:pt x="668299" y="651493"/>
                </a:lnTo>
                <a:lnTo>
                  <a:pt x="698497" y="620495"/>
                </a:lnTo>
                <a:cubicBezTo>
                  <a:pt x="713696" y="605429"/>
                  <a:pt x="725895" y="592196"/>
                  <a:pt x="735095" y="580797"/>
                </a:cubicBezTo>
                <a:cubicBezTo>
                  <a:pt x="744294" y="569398"/>
                  <a:pt x="751427" y="558998"/>
                  <a:pt x="756493" y="549599"/>
                </a:cubicBezTo>
                <a:cubicBezTo>
                  <a:pt x="761560" y="540200"/>
                  <a:pt x="764893" y="531433"/>
                  <a:pt x="766493" y="523301"/>
                </a:cubicBezTo>
                <a:cubicBezTo>
                  <a:pt x="768093" y="515168"/>
                  <a:pt x="768893" y="506902"/>
                  <a:pt x="768893" y="498502"/>
                </a:cubicBezTo>
                <a:cubicBezTo>
                  <a:pt x="768893" y="488903"/>
                  <a:pt x="767259" y="479937"/>
                  <a:pt x="763993" y="471604"/>
                </a:cubicBezTo>
                <a:cubicBezTo>
                  <a:pt x="760727" y="463271"/>
                  <a:pt x="755760" y="456071"/>
                  <a:pt x="749094" y="450005"/>
                </a:cubicBezTo>
                <a:cubicBezTo>
                  <a:pt x="742428" y="443939"/>
                  <a:pt x="734061" y="439206"/>
                  <a:pt x="723995" y="435806"/>
                </a:cubicBezTo>
                <a:cubicBezTo>
                  <a:pt x="713929" y="432406"/>
                  <a:pt x="702163" y="430706"/>
                  <a:pt x="688698" y="430706"/>
                </a:cubicBezTo>
                <a:close/>
                <a:moveTo>
                  <a:pt x="1591201" y="422507"/>
                </a:moveTo>
                <a:cubicBezTo>
                  <a:pt x="1579868" y="422507"/>
                  <a:pt x="1572168" y="424473"/>
                  <a:pt x="1568102" y="428406"/>
                </a:cubicBezTo>
                <a:cubicBezTo>
                  <a:pt x="1564036" y="432339"/>
                  <a:pt x="1562002" y="439372"/>
                  <a:pt x="1562002" y="449505"/>
                </a:cubicBezTo>
                <a:cubicBezTo>
                  <a:pt x="1562002" y="459238"/>
                  <a:pt x="1563969" y="465971"/>
                  <a:pt x="1567902" y="469704"/>
                </a:cubicBezTo>
                <a:cubicBezTo>
                  <a:pt x="1571835" y="473437"/>
                  <a:pt x="1579468" y="475303"/>
                  <a:pt x="1590801" y="475303"/>
                </a:cubicBezTo>
                <a:cubicBezTo>
                  <a:pt x="1602000" y="475303"/>
                  <a:pt x="1609666" y="473370"/>
                  <a:pt x="1613799" y="469504"/>
                </a:cubicBezTo>
                <a:cubicBezTo>
                  <a:pt x="1617932" y="465637"/>
                  <a:pt x="1619999" y="458638"/>
                  <a:pt x="1619999" y="448505"/>
                </a:cubicBezTo>
                <a:cubicBezTo>
                  <a:pt x="1619999" y="438772"/>
                  <a:pt x="1617999" y="432006"/>
                  <a:pt x="1613999" y="428206"/>
                </a:cubicBezTo>
                <a:cubicBezTo>
                  <a:pt x="1609999" y="424407"/>
                  <a:pt x="1602400" y="422507"/>
                  <a:pt x="1591201" y="422507"/>
                </a:cubicBezTo>
                <a:close/>
                <a:moveTo>
                  <a:pt x="1050829" y="389383"/>
                </a:moveTo>
                <a:cubicBezTo>
                  <a:pt x="1047617" y="389383"/>
                  <a:pt x="1044969" y="389513"/>
                  <a:pt x="1042885" y="389774"/>
                </a:cubicBezTo>
                <a:cubicBezTo>
                  <a:pt x="1040802" y="390034"/>
                  <a:pt x="1039130" y="390403"/>
                  <a:pt x="1037872" y="390881"/>
                </a:cubicBezTo>
                <a:cubicBezTo>
                  <a:pt x="1036613" y="391358"/>
                  <a:pt x="1035745" y="391944"/>
                  <a:pt x="1035267" y="392639"/>
                </a:cubicBezTo>
                <a:cubicBezTo>
                  <a:pt x="1034790" y="393333"/>
                  <a:pt x="1034551" y="394115"/>
                  <a:pt x="1034551" y="394983"/>
                </a:cubicBezTo>
                <a:lnTo>
                  <a:pt x="1034551" y="457881"/>
                </a:lnTo>
                <a:cubicBezTo>
                  <a:pt x="1029342" y="452759"/>
                  <a:pt x="1024090" y="448874"/>
                  <a:pt x="1018794" y="446226"/>
                </a:cubicBezTo>
                <a:cubicBezTo>
                  <a:pt x="1013498" y="443578"/>
                  <a:pt x="1007594" y="442254"/>
                  <a:pt x="1001083" y="442254"/>
                </a:cubicBezTo>
                <a:cubicBezTo>
                  <a:pt x="992836" y="442254"/>
                  <a:pt x="985543" y="443817"/>
                  <a:pt x="979205" y="446942"/>
                </a:cubicBezTo>
                <a:cubicBezTo>
                  <a:pt x="972868" y="450068"/>
                  <a:pt x="967572" y="454539"/>
                  <a:pt x="963318" y="460356"/>
                </a:cubicBezTo>
                <a:cubicBezTo>
                  <a:pt x="959064" y="466172"/>
                  <a:pt x="955830" y="473204"/>
                  <a:pt x="953616" y="481452"/>
                </a:cubicBezTo>
                <a:cubicBezTo>
                  <a:pt x="951402" y="489699"/>
                  <a:pt x="950296" y="498989"/>
                  <a:pt x="950296" y="509320"/>
                </a:cubicBezTo>
                <a:cubicBezTo>
                  <a:pt x="950296" y="517915"/>
                  <a:pt x="951164" y="526097"/>
                  <a:pt x="952900" y="533867"/>
                </a:cubicBezTo>
                <a:cubicBezTo>
                  <a:pt x="954636" y="541637"/>
                  <a:pt x="957436" y="548431"/>
                  <a:pt x="961300" y="554248"/>
                </a:cubicBezTo>
                <a:cubicBezTo>
                  <a:pt x="965163" y="560064"/>
                  <a:pt x="970155" y="564687"/>
                  <a:pt x="976275" y="568116"/>
                </a:cubicBezTo>
                <a:cubicBezTo>
                  <a:pt x="982396" y="571546"/>
                  <a:pt x="989884" y="573260"/>
                  <a:pt x="998739" y="573260"/>
                </a:cubicBezTo>
                <a:cubicBezTo>
                  <a:pt x="1006726" y="573260"/>
                  <a:pt x="1013997" y="571481"/>
                  <a:pt x="1020552" y="567921"/>
                </a:cubicBezTo>
                <a:cubicBezTo>
                  <a:pt x="1027106" y="564362"/>
                  <a:pt x="1033379" y="559370"/>
                  <a:pt x="1039369" y="552945"/>
                </a:cubicBezTo>
                <a:lnTo>
                  <a:pt x="1039369" y="565837"/>
                </a:lnTo>
                <a:cubicBezTo>
                  <a:pt x="1039369" y="566792"/>
                  <a:pt x="1039608" y="567596"/>
                  <a:pt x="1040085" y="568247"/>
                </a:cubicBezTo>
                <a:cubicBezTo>
                  <a:pt x="1040563" y="568898"/>
                  <a:pt x="1041344" y="569440"/>
                  <a:pt x="1042429" y="569874"/>
                </a:cubicBezTo>
                <a:cubicBezTo>
                  <a:pt x="1043515" y="570309"/>
                  <a:pt x="1044925" y="570612"/>
                  <a:pt x="1046662" y="570786"/>
                </a:cubicBezTo>
                <a:cubicBezTo>
                  <a:pt x="1048398" y="570960"/>
                  <a:pt x="1050655" y="571046"/>
                  <a:pt x="1053433" y="571046"/>
                </a:cubicBezTo>
                <a:cubicBezTo>
                  <a:pt x="1056038" y="571046"/>
                  <a:pt x="1058230" y="570960"/>
                  <a:pt x="1060010" y="570786"/>
                </a:cubicBezTo>
                <a:cubicBezTo>
                  <a:pt x="1061790" y="570612"/>
                  <a:pt x="1063200" y="570309"/>
                  <a:pt x="1064242" y="569874"/>
                </a:cubicBezTo>
                <a:cubicBezTo>
                  <a:pt x="1065284" y="569440"/>
                  <a:pt x="1066022" y="568898"/>
                  <a:pt x="1066456" y="568247"/>
                </a:cubicBezTo>
                <a:cubicBezTo>
                  <a:pt x="1066890" y="567596"/>
                  <a:pt x="1067107" y="566792"/>
                  <a:pt x="1067107" y="565837"/>
                </a:cubicBezTo>
                <a:lnTo>
                  <a:pt x="1067107" y="394983"/>
                </a:lnTo>
                <a:cubicBezTo>
                  <a:pt x="1067107" y="394115"/>
                  <a:pt x="1066847" y="393333"/>
                  <a:pt x="1066326" y="392639"/>
                </a:cubicBezTo>
                <a:cubicBezTo>
                  <a:pt x="1065805" y="391944"/>
                  <a:pt x="1064937" y="391358"/>
                  <a:pt x="1063721" y="390881"/>
                </a:cubicBezTo>
                <a:cubicBezTo>
                  <a:pt x="1062506" y="390403"/>
                  <a:pt x="1060856" y="390034"/>
                  <a:pt x="1058773" y="389774"/>
                </a:cubicBezTo>
                <a:cubicBezTo>
                  <a:pt x="1056689" y="389513"/>
                  <a:pt x="1054041" y="389383"/>
                  <a:pt x="1050829" y="389383"/>
                </a:cubicBezTo>
                <a:close/>
                <a:moveTo>
                  <a:pt x="0" y="0"/>
                </a:moveTo>
                <a:lnTo>
                  <a:pt x="2445363" y="0"/>
                </a:lnTo>
                <a:lnTo>
                  <a:pt x="2445363" y="2327009"/>
                </a:lnTo>
                <a:lnTo>
                  <a:pt x="0" y="2327009"/>
                </a:lnTo>
                <a:close/>
              </a:path>
            </a:pathLst>
          </a:custGeom>
        </p:spPr>
      </p:pic>
      <p:pic>
        <p:nvPicPr>
          <p:cNvPr id="35" name="Picture 34"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t="84115"/>
          <a:stretch>
            <a:fillRect/>
          </a:stretch>
        </p:blipFill>
        <p:spPr>
          <a:xfrm>
            <a:off x="-3727439" y="3181036"/>
            <a:ext cx="2921480" cy="559537"/>
          </a:xfrm>
          <a:custGeom>
            <a:avLst/>
            <a:gdLst>
              <a:gd name="connsiteX0" fmla="*/ 0 w 2921480"/>
              <a:gd name="connsiteY0" fmla="*/ 0 h 559537"/>
              <a:gd name="connsiteX1" fmla="*/ 2921480 w 2921480"/>
              <a:gd name="connsiteY1" fmla="*/ 0 h 559537"/>
              <a:gd name="connsiteX2" fmla="*/ 2921480 w 2921480"/>
              <a:gd name="connsiteY2" fmla="*/ 559537 h 559537"/>
              <a:gd name="connsiteX3" fmla="*/ 0 w 2921480"/>
              <a:gd name="connsiteY3" fmla="*/ 559537 h 559537"/>
              <a:gd name="connsiteX4" fmla="*/ 0 w 2921480"/>
              <a:gd name="connsiteY4" fmla="*/ 0 h 55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59537">
                <a:moveTo>
                  <a:pt x="0" y="0"/>
                </a:moveTo>
                <a:lnTo>
                  <a:pt x="2921480" y="0"/>
                </a:lnTo>
                <a:lnTo>
                  <a:pt x="2921480" y="559537"/>
                </a:lnTo>
                <a:lnTo>
                  <a:pt x="0" y="559537"/>
                </a:lnTo>
                <a:lnTo>
                  <a:pt x="0" y="0"/>
                </a:lnTo>
                <a:close/>
              </a:path>
            </a:pathLst>
          </a:custGeom>
        </p:spPr>
      </p:pic>
      <p:pic>
        <p:nvPicPr>
          <p:cNvPr id="36" name="Picture 35"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t="83769"/>
          <a:stretch>
            <a:fillRect/>
          </a:stretch>
        </p:blipFill>
        <p:spPr>
          <a:xfrm>
            <a:off x="-7411558" y="3192590"/>
            <a:ext cx="2924167" cy="572510"/>
          </a:xfrm>
          <a:custGeom>
            <a:avLst/>
            <a:gdLst>
              <a:gd name="connsiteX0" fmla="*/ 0 w 2924167"/>
              <a:gd name="connsiteY0" fmla="*/ 0 h 572510"/>
              <a:gd name="connsiteX1" fmla="*/ 2924167 w 2924167"/>
              <a:gd name="connsiteY1" fmla="*/ 0 h 572510"/>
              <a:gd name="connsiteX2" fmla="*/ 2924167 w 2924167"/>
              <a:gd name="connsiteY2" fmla="*/ 572510 h 572510"/>
              <a:gd name="connsiteX3" fmla="*/ 0 w 2924167"/>
              <a:gd name="connsiteY3" fmla="*/ 572510 h 572510"/>
              <a:gd name="connsiteX4" fmla="*/ 0 w 2924167"/>
              <a:gd name="connsiteY4" fmla="*/ 0 h 57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572510">
                <a:moveTo>
                  <a:pt x="0" y="0"/>
                </a:moveTo>
                <a:lnTo>
                  <a:pt x="2924167" y="0"/>
                </a:lnTo>
                <a:lnTo>
                  <a:pt x="2924167" y="572510"/>
                </a:lnTo>
                <a:lnTo>
                  <a:pt x="0" y="572510"/>
                </a:lnTo>
                <a:lnTo>
                  <a:pt x="0" y="0"/>
                </a:lnTo>
                <a:close/>
              </a:path>
            </a:pathLst>
          </a:custGeom>
        </p:spPr>
      </p:pic>
      <p:pic>
        <p:nvPicPr>
          <p:cNvPr id="37" name="Picture 36"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t="83507"/>
          <a:stretch>
            <a:fillRect/>
          </a:stretch>
        </p:blipFill>
        <p:spPr>
          <a:xfrm>
            <a:off x="-11002787" y="3188360"/>
            <a:ext cx="2921480" cy="580970"/>
          </a:xfrm>
          <a:custGeom>
            <a:avLst/>
            <a:gdLst>
              <a:gd name="connsiteX0" fmla="*/ 0 w 2921480"/>
              <a:gd name="connsiteY0" fmla="*/ 0 h 580970"/>
              <a:gd name="connsiteX1" fmla="*/ 2921480 w 2921480"/>
              <a:gd name="connsiteY1" fmla="*/ 0 h 580970"/>
              <a:gd name="connsiteX2" fmla="*/ 2921480 w 2921480"/>
              <a:gd name="connsiteY2" fmla="*/ 580970 h 580970"/>
              <a:gd name="connsiteX3" fmla="*/ 0 w 2921480"/>
              <a:gd name="connsiteY3" fmla="*/ 580970 h 580970"/>
              <a:gd name="connsiteX4" fmla="*/ 0 w 2921480"/>
              <a:gd name="connsiteY4" fmla="*/ 0 h 58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80970">
                <a:moveTo>
                  <a:pt x="0" y="0"/>
                </a:moveTo>
                <a:lnTo>
                  <a:pt x="2921480" y="0"/>
                </a:lnTo>
                <a:lnTo>
                  <a:pt x="2921480" y="580970"/>
                </a:lnTo>
                <a:lnTo>
                  <a:pt x="0" y="580970"/>
                </a:lnTo>
                <a:lnTo>
                  <a:pt x="0" y="0"/>
                </a:lnTo>
                <a:close/>
              </a:path>
            </a:pathLst>
          </a:custGeom>
        </p:spPr>
      </p:pic>
      <p:pic>
        <p:nvPicPr>
          <p:cNvPr id="38" name="Graphic 1" descr="Airplane with solid fill">
            <a:extLst>
              <a:ext uri="{FF2B5EF4-FFF2-40B4-BE49-F238E27FC236}">
                <a16:creationId xmlns:a16="http://schemas.microsoft.com/office/drawing/2014/main" id="{18533A7B-0588-901C-1855-2B80E36F5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098355" y="1235676"/>
            <a:ext cx="914400" cy="914400"/>
          </a:xfrm>
          <a:prstGeom prst="rect">
            <a:avLst/>
          </a:prstGeom>
        </p:spPr>
      </p:pic>
      <p:pic>
        <p:nvPicPr>
          <p:cNvPr id="43" name="Picture 42" descr="A yellow and white scroll&#10;&#10;Description automatically generated">
            <a:extLst>
              <a:ext uri="{FF2B5EF4-FFF2-40B4-BE49-F238E27FC236}">
                <a16:creationId xmlns:a16="http://schemas.microsoft.com/office/drawing/2014/main" id="{47969C84-0606-4A97-B64D-C12EF304C451}"/>
              </a:ext>
            </a:extLst>
          </p:cNvPr>
          <p:cNvPicPr>
            <a:picLocks noChangeAspect="1"/>
          </p:cNvPicPr>
          <p:nvPr/>
        </p:nvPicPr>
        <p:blipFill>
          <a:blip r:embed="rId5"/>
          <a:srcRect l="13525" t="16308" r="15236" b="16597"/>
          <a:stretch>
            <a:fillRect/>
          </a:stretch>
        </p:blipFill>
        <p:spPr>
          <a:xfrm>
            <a:off x="-10610374" y="3153777"/>
            <a:ext cx="2081213" cy="45719"/>
          </a:xfrm>
          <a:custGeom>
            <a:avLst/>
            <a:gdLst/>
            <a:ahLst/>
            <a:cxnLst/>
            <a:rect l="l" t="t" r="r" b="b"/>
            <a:pathLst>
              <a:path w="2081213" h="2327010">
                <a:moveTo>
                  <a:pt x="1357623" y="1899530"/>
                </a:moveTo>
                <a:lnTo>
                  <a:pt x="1369678" y="1899530"/>
                </a:lnTo>
                <a:lnTo>
                  <a:pt x="1369678" y="1918617"/>
                </a:lnTo>
                <a:cubicBezTo>
                  <a:pt x="1365827" y="1922971"/>
                  <a:pt x="1362039" y="1926277"/>
                  <a:pt x="1358314" y="1928538"/>
                </a:cubicBezTo>
                <a:cubicBezTo>
                  <a:pt x="1354588" y="1930798"/>
                  <a:pt x="1350507" y="1931928"/>
                  <a:pt x="1346070" y="1931928"/>
                </a:cubicBezTo>
                <a:cubicBezTo>
                  <a:pt x="1340796" y="1931928"/>
                  <a:pt x="1336673" y="1930589"/>
                  <a:pt x="1333701" y="1927910"/>
                </a:cubicBezTo>
                <a:cubicBezTo>
                  <a:pt x="1330729" y="1925231"/>
                  <a:pt x="1329244" y="1921548"/>
                  <a:pt x="1329244" y="1916859"/>
                </a:cubicBezTo>
                <a:cubicBezTo>
                  <a:pt x="1329244" y="1914097"/>
                  <a:pt x="1329767" y="1911648"/>
                  <a:pt x="1330813" y="1909513"/>
                </a:cubicBezTo>
                <a:cubicBezTo>
                  <a:pt x="1331860" y="1907379"/>
                  <a:pt x="1333513" y="1905558"/>
                  <a:pt x="1335773" y="1904051"/>
                </a:cubicBezTo>
                <a:cubicBezTo>
                  <a:pt x="1338034" y="1902544"/>
                  <a:pt x="1340964" y="1901414"/>
                  <a:pt x="1344564" y="1900660"/>
                </a:cubicBezTo>
                <a:cubicBezTo>
                  <a:pt x="1348163" y="1899907"/>
                  <a:pt x="1352517" y="1899530"/>
                  <a:pt x="1357623" y="1899530"/>
                </a:cubicBezTo>
                <a:close/>
                <a:moveTo>
                  <a:pt x="1564662" y="1850305"/>
                </a:moveTo>
                <a:cubicBezTo>
                  <a:pt x="1572615" y="1850305"/>
                  <a:pt x="1578496" y="1852838"/>
                  <a:pt x="1582305" y="1857903"/>
                </a:cubicBezTo>
                <a:cubicBezTo>
                  <a:pt x="1586114" y="1862967"/>
                  <a:pt x="1587893" y="1869937"/>
                  <a:pt x="1587642" y="1878811"/>
                </a:cubicBezTo>
                <a:lnTo>
                  <a:pt x="1540426" y="1878811"/>
                </a:lnTo>
                <a:cubicBezTo>
                  <a:pt x="1540593" y="1874876"/>
                  <a:pt x="1541200" y="1871172"/>
                  <a:pt x="1542247" y="1867697"/>
                </a:cubicBezTo>
                <a:cubicBezTo>
                  <a:pt x="1543293" y="1864223"/>
                  <a:pt x="1544800" y="1861209"/>
                  <a:pt x="1546767" y="1858656"/>
                </a:cubicBezTo>
                <a:cubicBezTo>
                  <a:pt x="1548735" y="1856103"/>
                  <a:pt x="1551204" y="1854073"/>
                  <a:pt x="1554176" y="1852566"/>
                </a:cubicBezTo>
                <a:cubicBezTo>
                  <a:pt x="1557148" y="1851059"/>
                  <a:pt x="1560643" y="1850305"/>
                  <a:pt x="1564662" y="1850305"/>
                </a:cubicBezTo>
                <a:close/>
                <a:moveTo>
                  <a:pt x="716937" y="1850305"/>
                </a:moveTo>
                <a:cubicBezTo>
                  <a:pt x="724890" y="1850305"/>
                  <a:pt x="730771" y="1852838"/>
                  <a:pt x="734580" y="1857903"/>
                </a:cubicBezTo>
                <a:cubicBezTo>
                  <a:pt x="738389" y="1862967"/>
                  <a:pt x="740168" y="1869937"/>
                  <a:pt x="739917" y="1878811"/>
                </a:cubicBezTo>
                <a:lnTo>
                  <a:pt x="692701" y="1878811"/>
                </a:lnTo>
                <a:cubicBezTo>
                  <a:pt x="692868" y="1874876"/>
                  <a:pt x="693475" y="1871172"/>
                  <a:pt x="694522" y="1867697"/>
                </a:cubicBezTo>
                <a:cubicBezTo>
                  <a:pt x="695568" y="1864223"/>
                  <a:pt x="697075" y="1861209"/>
                  <a:pt x="699042" y="1858656"/>
                </a:cubicBezTo>
                <a:cubicBezTo>
                  <a:pt x="701010" y="1856103"/>
                  <a:pt x="703479" y="1854073"/>
                  <a:pt x="706451" y="1852566"/>
                </a:cubicBezTo>
                <a:cubicBezTo>
                  <a:pt x="709423" y="1851059"/>
                  <a:pt x="712918" y="1850305"/>
                  <a:pt x="716937" y="1850305"/>
                </a:cubicBezTo>
                <a:close/>
                <a:moveTo>
                  <a:pt x="1149631" y="1830088"/>
                </a:moveTo>
                <a:cubicBezTo>
                  <a:pt x="1146534" y="1830088"/>
                  <a:pt x="1143980" y="1830214"/>
                  <a:pt x="1141971" y="1830465"/>
                </a:cubicBezTo>
                <a:cubicBezTo>
                  <a:pt x="1139962" y="1830716"/>
                  <a:pt x="1138350" y="1831072"/>
                  <a:pt x="1137137" y="1831532"/>
                </a:cubicBezTo>
                <a:cubicBezTo>
                  <a:pt x="1135923" y="1831993"/>
                  <a:pt x="1135065" y="1832537"/>
                  <a:pt x="1134562" y="1833165"/>
                </a:cubicBezTo>
                <a:cubicBezTo>
                  <a:pt x="1134060" y="1833792"/>
                  <a:pt x="1133809" y="1834525"/>
                  <a:pt x="1133809" y="1835362"/>
                </a:cubicBezTo>
                <a:lnTo>
                  <a:pt x="1133809" y="1947123"/>
                </a:lnTo>
                <a:cubicBezTo>
                  <a:pt x="1133809" y="1947960"/>
                  <a:pt x="1134060" y="1948692"/>
                  <a:pt x="1134562" y="1949320"/>
                </a:cubicBezTo>
                <a:cubicBezTo>
                  <a:pt x="1135065" y="1949948"/>
                  <a:pt x="1135923" y="1950471"/>
                  <a:pt x="1137137" y="1950890"/>
                </a:cubicBezTo>
                <a:cubicBezTo>
                  <a:pt x="1138350" y="1951309"/>
                  <a:pt x="1139962" y="1951622"/>
                  <a:pt x="1141971" y="1951832"/>
                </a:cubicBezTo>
                <a:cubicBezTo>
                  <a:pt x="1143980" y="1952041"/>
                  <a:pt x="1146534" y="1952146"/>
                  <a:pt x="1149631" y="1952146"/>
                </a:cubicBezTo>
                <a:cubicBezTo>
                  <a:pt x="1152729" y="1952146"/>
                  <a:pt x="1155282" y="1952041"/>
                  <a:pt x="1157291" y="1951832"/>
                </a:cubicBezTo>
                <a:cubicBezTo>
                  <a:pt x="1159300" y="1951622"/>
                  <a:pt x="1160912" y="1951309"/>
                  <a:pt x="1162126" y="1950890"/>
                </a:cubicBezTo>
                <a:cubicBezTo>
                  <a:pt x="1163340" y="1950471"/>
                  <a:pt x="1164198" y="1949948"/>
                  <a:pt x="1164700" y="1949320"/>
                </a:cubicBezTo>
                <a:cubicBezTo>
                  <a:pt x="1165202" y="1948692"/>
                  <a:pt x="1165453" y="1947960"/>
                  <a:pt x="1165453" y="1947123"/>
                </a:cubicBezTo>
                <a:lnTo>
                  <a:pt x="1165453" y="1835362"/>
                </a:lnTo>
                <a:cubicBezTo>
                  <a:pt x="1165453" y="1834525"/>
                  <a:pt x="1165202" y="1833792"/>
                  <a:pt x="1164700" y="1833165"/>
                </a:cubicBezTo>
                <a:cubicBezTo>
                  <a:pt x="1164198" y="1832537"/>
                  <a:pt x="1163340" y="1831993"/>
                  <a:pt x="1162126" y="1831532"/>
                </a:cubicBezTo>
                <a:cubicBezTo>
                  <a:pt x="1160912" y="1831072"/>
                  <a:pt x="1159300" y="1830716"/>
                  <a:pt x="1157291" y="1830465"/>
                </a:cubicBezTo>
                <a:cubicBezTo>
                  <a:pt x="1155282" y="1830214"/>
                  <a:pt x="1152729" y="1830088"/>
                  <a:pt x="1149631" y="1830088"/>
                </a:cubicBezTo>
                <a:close/>
                <a:moveTo>
                  <a:pt x="997231" y="1830088"/>
                </a:moveTo>
                <a:cubicBezTo>
                  <a:pt x="994134" y="1830088"/>
                  <a:pt x="991580" y="1830214"/>
                  <a:pt x="989571" y="1830465"/>
                </a:cubicBezTo>
                <a:cubicBezTo>
                  <a:pt x="987562" y="1830716"/>
                  <a:pt x="985951" y="1831072"/>
                  <a:pt x="984737" y="1831532"/>
                </a:cubicBezTo>
                <a:cubicBezTo>
                  <a:pt x="983523" y="1831993"/>
                  <a:pt x="982665" y="1832537"/>
                  <a:pt x="982162" y="1833165"/>
                </a:cubicBezTo>
                <a:cubicBezTo>
                  <a:pt x="981660" y="1833792"/>
                  <a:pt x="981409" y="1834525"/>
                  <a:pt x="981409" y="1835362"/>
                </a:cubicBezTo>
                <a:lnTo>
                  <a:pt x="981409" y="1947123"/>
                </a:lnTo>
                <a:cubicBezTo>
                  <a:pt x="981409" y="1947960"/>
                  <a:pt x="981660" y="1948692"/>
                  <a:pt x="982162" y="1949320"/>
                </a:cubicBezTo>
                <a:cubicBezTo>
                  <a:pt x="982665" y="1949948"/>
                  <a:pt x="983523" y="1950471"/>
                  <a:pt x="984737" y="1950890"/>
                </a:cubicBezTo>
                <a:cubicBezTo>
                  <a:pt x="985951" y="1951309"/>
                  <a:pt x="987562" y="1951622"/>
                  <a:pt x="989571" y="1951832"/>
                </a:cubicBezTo>
                <a:cubicBezTo>
                  <a:pt x="991580" y="1952041"/>
                  <a:pt x="994134" y="1952146"/>
                  <a:pt x="997231" y="1952146"/>
                </a:cubicBezTo>
                <a:cubicBezTo>
                  <a:pt x="1000329" y="1952146"/>
                  <a:pt x="1002882" y="1952041"/>
                  <a:pt x="1004891" y="1951832"/>
                </a:cubicBezTo>
                <a:cubicBezTo>
                  <a:pt x="1006900" y="1951622"/>
                  <a:pt x="1008512" y="1951309"/>
                  <a:pt x="1009726" y="1950890"/>
                </a:cubicBezTo>
                <a:cubicBezTo>
                  <a:pt x="1010940" y="1950471"/>
                  <a:pt x="1011798" y="1949948"/>
                  <a:pt x="1012300" y="1949320"/>
                </a:cubicBezTo>
                <a:cubicBezTo>
                  <a:pt x="1012802" y="1948692"/>
                  <a:pt x="1013053" y="1947960"/>
                  <a:pt x="1013053" y="1947123"/>
                </a:cubicBezTo>
                <a:lnTo>
                  <a:pt x="1013053" y="1835362"/>
                </a:lnTo>
                <a:cubicBezTo>
                  <a:pt x="1013053" y="1834525"/>
                  <a:pt x="1012802" y="1833792"/>
                  <a:pt x="1012300" y="1833165"/>
                </a:cubicBezTo>
                <a:cubicBezTo>
                  <a:pt x="1011798" y="1832537"/>
                  <a:pt x="1010940" y="1831993"/>
                  <a:pt x="1009726" y="1831532"/>
                </a:cubicBezTo>
                <a:cubicBezTo>
                  <a:pt x="1008512" y="1831072"/>
                  <a:pt x="1006900" y="1830716"/>
                  <a:pt x="1004891" y="1830465"/>
                </a:cubicBezTo>
                <a:cubicBezTo>
                  <a:pt x="1002882" y="1830214"/>
                  <a:pt x="1000329" y="1830088"/>
                  <a:pt x="997231" y="1830088"/>
                </a:cubicBezTo>
                <a:close/>
                <a:moveTo>
                  <a:pt x="1250086" y="1828079"/>
                </a:moveTo>
                <a:cubicBezTo>
                  <a:pt x="1241881" y="1828079"/>
                  <a:pt x="1234347" y="1829376"/>
                  <a:pt x="1227482" y="1831972"/>
                </a:cubicBezTo>
                <a:cubicBezTo>
                  <a:pt x="1220618" y="1834567"/>
                  <a:pt x="1214674" y="1838543"/>
                  <a:pt x="1209651" y="1843901"/>
                </a:cubicBezTo>
                <a:cubicBezTo>
                  <a:pt x="1204628" y="1849259"/>
                  <a:pt x="1200714" y="1856019"/>
                  <a:pt x="1197910" y="1864181"/>
                </a:cubicBezTo>
                <a:cubicBezTo>
                  <a:pt x="1195105" y="1872344"/>
                  <a:pt x="1193703" y="1882034"/>
                  <a:pt x="1193703" y="1893252"/>
                </a:cubicBezTo>
                <a:cubicBezTo>
                  <a:pt x="1193703" y="1902963"/>
                  <a:pt x="1194854" y="1911585"/>
                  <a:pt x="1197156" y="1919120"/>
                </a:cubicBezTo>
                <a:cubicBezTo>
                  <a:pt x="1199458" y="1926654"/>
                  <a:pt x="1202870" y="1933038"/>
                  <a:pt x="1207390" y="1938270"/>
                </a:cubicBezTo>
                <a:cubicBezTo>
                  <a:pt x="1211911" y="1943502"/>
                  <a:pt x="1217499" y="1947458"/>
                  <a:pt x="1224155" y="1950136"/>
                </a:cubicBezTo>
                <a:cubicBezTo>
                  <a:pt x="1230810" y="1952815"/>
                  <a:pt x="1238449" y="1954155"/>
                  <a:pt x="1247072" y="1954155"/>
                </a:cubicBezTo>
                <a:cubicBezTo>
                  <a:pt x="1250923" y="1954155"/>
                  <a:pt x="1254669" y="1953820"/>
                  <a:pt x="1258311" y="1953150"/>
                </a:cubicBezTo>
                <a:cubicBezTo>
                  <a:pt x="1261952" y="1952481"/>
                  <a:pt x="1265322" y="1951602"/>
                  <a:pt x="1268419" y="1950513"/>
                </a:cubicBezTo>
                <a:cubicBezTo>
                  <a:pt x="1271517" y="1949425"/>
                  <a:pt x="1274279" y="1948190"/>
                  <a:pt x="1276707" y="1946809"/>
                </a:cubicBezTo>
                <a:cubicBezTo>
                  <a:pt x="1279135" y="1945427"/>
                  <a:pt x="1280851" y="1944255"/>
                  <a:pt x="1281856" y="1943293"/>
                </a:cubicBezTo>
                <a:cubicBezTo>
                  <a:pt x="1282860" y="1942330"/>
                  <a:pt x="1283509" y="1941535"/>
                  <a:pt x="1283802" y="1940907"/>
                </a:cubicBezTo>
                <a:cubicBezTo>
                  <a:pt x="1284095" y="1940279"/>
                  <a:pt x="1284346" y="1939463"/>
                  <a:pt x="1284556" y="1938458"/>
                </a:cubicBezTo>
                <a:cubicBezTo>
                  <a:pt x="1284765" y="1937454"/>
                  <a:pt x="1284932" y="1936219"/>
                  <a:pt x="1285058" y="1934754"/>
                </a:cubicBezTo>
                <a:cubicBezTo>
                  <a:pt x="1285183" y="1933289"/>
                  <a:pt x="1285246" y="1931468"/>
                  <a:pt x="1285246" y="1929291"/>
                </a:cubicBezTo>
                <a:cubicBezTo>
                  <a:pt x="1285246" y="1926529"/>
                  <a:pt x="1285162" y="1924268"/>
                  <a:pt x="1284995" y="1922510"/>
                </a:cubicBezTo>
                <a:cubicBezTo>
                  <a:pt x="1284828" y="1920752"/>
                  <a:pt x="1284597" y="1919308"/>
                  <a:pt x="1284304" y="1918178"/>
                </a:cubicBezTo>
                <a:cubicBezTo>
                  <a:pt x="1284011" y="1917048"/>
                  <a:pt x="1283614" y="1916273"/>
                  <a:pt x="1283111" y="1915855"/>
                </a:cubicBezTo>
                <a:cubicBezTo>
                  <a:pt x="1282609" y="1915436"/>
                  <a:pt x="1281981" y="1915227"/>
                  <a:pt x="1281228" y="1915227"/>
                </a:cubicBezTo>
                <a:cubicBezTo>
                  <a:pt x="1280140" y="1915227"/>
                  <a:pt x="1278800" y="1915876"/>
                  <a:pt x="1277209" y="1917173"/>
                </a:cubicBezTo>
                <a:cubicBezTo>
                  <a:pt x="1275619" y="1918471"/>
                  <a:pt x="1273652" y="1919915"/>
                  <a:pt x="1271308" y="1921506"/>
                </a:cubicBezTo>
                <a:cubicBezTo>
                  <a:pt x="1268963" y="1923096"/>
                  <a:pt x="1266222" y="1924540"/>
                  <a:pt x="1263082" y="1925838"/>
                </a:cubicBezTo>
                <a:cubicBezTo>
                  <a:pt x="1259943" y="1927136"/>
                  <a:pt x="1256197" y="1927784"/>
                  <a:pt x="1251844" y="1927784"/>
                </a:cubicBezTo>
                <a:cubicBezTo>
                  <a:pt x="1247574" y="1927784"/>
                  <a:pt x="1243828" y="1927010"/>
                  <a:pt x="1240605" y="1925461"/>
                </a:cubicBezTo>
                <a:cubicBezTo>
                  <a:pt x="1237382" y="1923912"/>
                  <a:pt x="1234703" y="1921589"/>
                  <a:pt x="1232568" y="1918492"/>
                </a:cubicBezTo>
                <a:cubicBezTo>
                  <a:pt x="1230433" y="1915394"/>
                  <a:pt x="1228822" y="1911543"/>
                  <a:pt x="1227733" y="1906939"/>
                </a:cubicBezTo>
                <a:cubicBezTo>
                  <a:pt x="1226645" y="1902335"/>
                  <a:pt x="1226101" y="1897019"/>
                  <a:pt x="1226101" y="1890991"/>
                </a:cubicBezTo>
                <a:cubicBezTo>
                  <a:pt x="1226101" y="1878769"/>
                  <a:pt x="1228278" y="1869497"/>
                  <a:pt x="1232631" y="1863177"/>
                </a:cubicBezTo>
                <a:cubicBezTo>
                  <a:pt x="1236984" y="1856856"/>
                  <a:pt x="1243263" y="1853696"/>
                  <a:pt x="1251467" y="1853696"/>
                </a:cubicBezTo>
                <a:cubicBezTo>
                  <a:pt x="1255653" y="1853696"/>
                  <a:pt x="1259252" y="1854282"/>
                  <a:pt x="1262266" y="1855454"/>
                </a:cubicBezTo>
                <a:cubicBezTo>
                  <a:pt x="1265280" y="1856626"/>
                  <a:pt x="1267875" y="1857924"/>
                  <a:pt x="1270052" y="1859347"/>
                </a:cubicBezTo>
                <a:cubicBezTo>
                  <a:pt x="1272228" y="1860770"/>
                  <a:pt x="1274112" y="1862067"/>
                  <a:pt x="1275703" y="1863239"/>
                </a:cubicBezTo>
                <a:cubicBezTo>
                  <a:pt x="1277293" y="1864411"/>
                  <a:pt x="1278800" y="1864997"/>
                  <a:pt x="1280223" y="1864997"/>
                </a:cubicBezTo>
                <a:cubicBezTo>
                  <a:pt x="1281563" y="1864997"/>
                  <a:pt x="1282651" y="1864014"/>
                  <a:pt x="1283488" y="1862047"/>
                </a:cubicBezTo>
                <a:cubicBezTo>
                  <a:pt x="1284325" y="1860079"/>
                  <a:pt x="1284744" y="1856668"/>
                  <a:pt x="1284744" y="1851812"/>
                </a:cubicBezTo>
                <a:cubicBezTo>
                  <a:pt x="1284744" y="1849719"/>
                  <a:pt x="1284681" y="1847940"/>
                  <a:pt x="1284556" y="1846475"/>
                </a:cubicBezTo>
                <a:cubicBezTo>
                  <a:pt x="1284430" y="1845010"/>
                  <a:pt x="1284263" y="1843776"/>
                  <a:pt x="1284053" y="1842771"/>
                </a:cubicBezTo>
                <a:cubicBezTo>
                  <a:pt x="1283844" y="1841766"/>
                  <a:pt x="1283551" y="1840950"/>
                  <a:pt x="1283174" y="1840322"/>
                </a:cubicBezTo>
                <a:cubicBezTo>
                  <a:pt x="1282798" y="1839694"/>
                  <a:pt x="1282149" y="1838920"/>
                  <a:pt x="1281228" y="1837999"/>
                </a:cubicBezTo>
                <a:cubicBezTo>
                  <a:pt x="1280307" y="1837078"/>
                  <a:pt x="1278737" y="1835990"/>
                  <a:pt x="1276519" y="1834734"/>
                </a:cubicBezTo>
                <a:cubicBezTo>
                  <a:pt x="1274300" y="1833478"/>
                  <a:pt x="1271789" y="1832348"/>
                  <a:pt x="1268984" y="1831344"/>
                </a:cubicBezTo>
                <a:cubicBezTo>
                  <a:pt x="1266180" y="1830339"/>
                  <a:pt x="1263166" y="1829544"/>
                  <a:pt x="1259943" y="1828958"/>
                </a:cubicBezTo>
                <a:cubicBezTo>
                  <a:pt x="1256720" y="1828372"/>
                  <a:pt x="1253434" y="1828079"/>
                  <a:pt x="1250086" y="1828079"/>
                </a:cubicBezTo>
                <a:close/>
                <a:moveTo>
                  <a:pt x="1565415" y="1827953"/>
                </a:moveTo>
                <a:cubicBezTo>
                  <a:pt x="1556541" y="1827953"/>
                  <a:pt x="1548567" y="1829418"/>
                  <a:pt x="1541493" y="1832348"/>
                </a:cubicBezTo>
                <a:cubicBezTo>
                  <a:pt x="1534419" y="1835278"/>
                  <a:pt x="1528413" y="1839527"/>
                  <a:pt x="1523474" y="1845094"/>
                </a:cubicBezTo>
                <a:cubicBezTo>
                  <a:pt x="1518534" y="1850661"/>
                  <a:pt x="1514767" y="1857442"/>
                  <a:pt x="1512172" y="1865437"/>
                </a:cubicBezTo>
                <a:cubicBezTo>
                  <a:pt x="1509577" y="1873432"/>
                  <a:pt x="1508279" y="1882410"/>
                  <a:pt x="1508279" y="1892373"/>
                </a:cubicBezTo>
                <a:cubicBezTo>
                  <a:pt x="1508279" y="1902837"/>
                  <a:pt x="1509514" y="1911962"/>
                  <a:pt x="1511984" y="1919748"/>
                </a:cubicBezTo>
                <a:cubicBezTo>
                  <a:pt x="1514453" y="1927533"/>
                  <a:pt x="1518199" y="1933979"/>
                  <a:pt x="1523222" y="1939086"/>
                </a:cubicBezTo>
                <a:cubicBezTo>
                  <a:pt x="1528245" y="1944193"/>
                  <a:pt x="1534503" y="1948002"/>
                  <a:pt x="1541996" y="1950513"/>
                </a:cubicBezTo>
                <a:cubicBezTo>
                  <a:pt x="1549488" y="1953025"/>
                  <a:pt x="1558216" y="1954280"/>
                  <a:pt x="1568178" y="1954280"/>
                </a:cubicBezTo>
                <a:cubicBezTo>
                  <a:pt x="1573703" y="1954280"/>
                  <a:pt x="1578893" y="1953925"/>
                  <a:pt x="1583749" y="1953213"/>
                </a:cubicBezTo>
                <a:cubicBezTo>
                  <a:pt x="1588604" y="1952501"/>
                  <a:pt x="1592916" y="1951664"/>
                  <a:pt x="1596683" y="1950702"/>
                </a:cubicBezTo>
                <a:cubicBezTo>
                  <a:pt x="1600450" y="1949739"/>
                  <a:pt x="1603548" y="1948755"/>
                  <a:pt x="1605975" y="1947751"/>
                </a:cubicBezTo>
                <a:cubicBezTo>
                  <a:pt x="1608403" y="1946746"/>
                  <a:pt x="1609889" y="1945951"/>
                  <a:pt x="1610433" y="1945365"/>
                </a:cubicBezTo>
                <a:cubicBezTo>
                  <a:pt x="1610977" y="1944779"/>
                  <a:pt x="1611417" y="1944172"/>
                  <a:pt x="1611752" y="1943544"/>
                </a:cubicBezTo>
                <a:cubicBezTo>
                  <a:pt x="1612087" y="1942916"/>
                  <a:pt x="1612338" y="1942142"/>
                  <a:pt x="1612505" y="1941221"/>
                </a:cubicBezTo>
                <a:cubicBezTo>
                  <a:pt x="1612673" y="1940300"/>
                  <a:pt x="1612798" y="1939191"/>
                  <a:pt x="1612882" y="1937893"/>
                </a:cubicBezTo>
                <a:cubicBezTo>
                  <a:pt x="1612966" y="1936595"/>
                  <a:pt x="1613008" y="1935026"/>
                  <a:pt x="1613008" y="1933184"/>
                </a:cubicBezTo>
                <a:cubicBezTo>
                  <a:pt x="1613008" y="1931091"/>
                  <a:pt x="1612945" y="1929354"/>
                  <a:pt x="1612819" y="1927973"/>
                </a:cubicBezTo>
                <a:cubicBezTo>
                  <a:pt x="1612694" y="1926591"/>
                  <a:pt x="1612463" y="1925524"/>
                  <a:pt x="1612129" y="1924771"/>
                </a:cubicBezTo>
                <a:cubicBezTo>
                  <a:pt x="1611794" y="1924017"/>
                  <a:pt x="1611375" y="1923494"/>
                  <a:pt x="1610873" y="1923201"/>
                </a:cubicBezTo>
                <a:cubicBezTo>
                  <a:pt x="1610371" y="1922908"/>
                  <a:pt x="1609743" y="1922761"/>
                  <a:pt x="1608989" y="1922761"/>
                </a:cubicBezTo>
                <a:cubicBezTo>
                  <a:pt x="1607734" y="1922761"/>
                  <a:pt x="1606101" y="1923159"/>
                  <a:pt x="1604092" y="1923954"/>
                </a:cubicBezTo>
                <a:cubicBezTo>
                  <a:pt x="1602083" y="1924750"/>
                  <a:pt x="1599550" y="1925629"/>
                  <a:pt x="1596495" y="1926591"/>
                </a:cubicBezTo>
                <a:cubicBezTo>
                  <a:pt x="1593439" y="1927554"/>
                  <a:pt x="1589818" y="1928433"/>
                  <a:pt x="1585633" y="1929228"/>
                </a:cubicBezTo>
                <a:cubicBezTo>
                  <a:pt x="1581447" y="1930024"/>
                  <a:pt x="1576591" y="1930421"/>
                  <a:pt x="1571066" y="1930421"/>
                </a:cubicBezTo>
                <a:cubicBezTo>
                  <a:pt x="1565624" y="1930421"/>
                  <a:pt x="1560957" y="1929710"/>
                  <a:pt x="1557065" y="1928287"/>
                </a:cubicBezTo>
                <a:cubicBezTo>
                  <a:pt x="1553172" y="1926863"/>
                  <a:pt x="1549991" y="1924792"/>
                  <a:pt x="1547521" y="1922071"/>
                </a:cubicBezTo>
                <a:cubicBezTo>
                  <a:pt x="1545051" y="1919350"/>
                  <a:pt x="1543251" y="1916043"/>
                  <a:pt x="1542121" y="1912150"/>
                </a:cubicBezTo>
                <a:cubicBezTo>
                  <a:pt x="1540991" y="1908258"/>
                  <a:pt x="1540426" y="1903925"/>
                  <a:pt x="1540426" y="1899154"/>
                </a:cubicBezTo>
                <a:lnTo>
                  <a:pt x="1608613" y="1899154"/>
                </a:lnTo>
                <a:cubicBezTo>
                  <a:pt x="1611626" y="1899154"/>
                  <a:pt x="1613991" y="1898233"/>
                  <a:pt x="1615707" y="1896391"/>
                </a:cubicBezTo>
                <a:cubicBezTo>
                  <a:pt x="1617424" y="1894549"/>
                  <a:pt x="1618282" y="1891703"/>
                  <a:pt x="1618282" y="1887852"/>
                </a:cubicBezTo>
                <a:lnTo>
                  <a:pt x="1618282" y="1882829"/>
                </a:lnTo>
                <a:cubicBezTo>
                  <a:pt x="1618282" y="1874960"/>
                  <a:pt x="1617277" y="1867676"/>
                  <a:pt x="1615268" y="1860979"/>
                </a:cubicBezTo>
                <a:cubicBezTo>
                  <a:pt x="1613259" y="1854282"/>
                  <a:pt x="1610119" y="1848485"/>
                  <a:pt x="1605850" y="1843587"/>
                </a:cubicBezTo>
                <a:cubicBezTo>
                  <a:pt x="1601580" y="1838690"/>
                  <a:pt x="1596118" y="1834860"/>
                  <a:pt x="1589463" y="1832097"/>
                </a:cubicBezTo>
                <a:cubicBezTo>
                  <a:pt x="1582807" y="1829335"/>
                  <a:pt x="1574791" y="1827953"/>
                  <a:pt x="1565415" y="1827953"/>
                </a:cubicBezTo>
                <a:close/>
                <a:moveTo>
                  <a:pt x="1351219" y="1827953"/>
                </a:moveTo>
                <a:cubicBezTo>
                  <a:pt x="1346280" y="1827953"/>
                  <a:pt x="1341487" y="1828351"/>
                  <a:pt x="1336841" y="1829146"/>
                </a:cubicBezTo>
                <a:cubicBezTo>
                  <a:pt x="1332195" y="1829941"/>
                  <a:pt x="1327904" y="1830967"/>
                  <a:pt x="1323969" y="1832223"/>
                </a:cubicBezTo>
                <a:cubicBezTo>
                  <a:pt x="1320035" y="1833478"/>
                  <a:pt x="1316602" y="1834839"/>
                  <a:pt x="1313672" y="1836304"/>
                </a:cubicBezTo>
                <a:cubicBezTo>
                  <a:pt x="1310742" y="1837769"/>
                  <a:pt x="1308691" y="1839108"/>
                  <a:pt x="1307519" y="1840322"/>
                </a:cubicBezTo>
                <a:cubicBezTo>
                  <a:pt x="1306347" y="1841536"/>
                  <a:pt x="1305552" y="1842897"/>
                  <a:pt x="1305133" y="1844403"/>
                </a:cubicBezTo>
                <a:cubicBezTo>
                  <a:pt x="1304715" y="1845910"/>
                  <a:pt x="1304506" y="1847961"/>
                  <a:pt x="1304506" y="1850557"/>
                </a:cubicBezTo>
                <a:cubicBezTo>
                  <a:pt x="1304506" y="1852482"/>
                  <a:pt x="1304631" y="1854240"/>
                  <a:pt x="1304882" y="1855831"/>
                </a:cubicBezTo>
                <a:cubicBezTo>
                  <a:pt x="1305133" y="1857421"/>
                  <a:pt x="1305489" y="1858761"/>
                  <a:pt x="1305950" y="1859849"/>
                </a:cubicBezTo>
                <a:cubicBezTo>
                  <a:pt x="1306410" y="1860937"/>
                  <a:pt x="1306996" y="1861774"/>
                  <a:pt x="1307708" y="1862360"/>
                </a:cubicBezTo>
                <a:cubicBezTo>
                  <a:pt x="1308419" y="1862946"/>
                  <a:pt x="1309235" y="1863239"/>
                  <a:pt x="1310156" y="1863239"/>
                </a:cubicBezTo>
                <a:cubicBezTo>
                  <a:pt x="1311496" y="1863239"/>
                  <a:pt x="1313233" y="1862653"/>
                  <a:pt x="1315368" y="1861481"/>
                </a:cubicBezTo>
                <a:cubicBezTo>
                  <a:pt x="1317502" y="1860309"/>
                  <a:pt x="1320160" y="1859012"/>
                  <a:pt x="1323342" y="1857589"/>
                </a:cubicBezTo>
                <a:cubicBezTo>
                  <a:pt x="1326523" y="1856165"/>
                  <a:pt x="1330185" y="1854868"/>
                  <a:pt x="1334329" y="1853696"/>
                </a:cubicBezTo>
                <a:cubicBezTo>
                  <a:pt x="1338473" y="1852524"/>
                  <a:pt x="1343182" y="1851938"/>
                  <a:pt x="1348456" y="1851938"/>
                </a:cubicBezTo>
                <a:cubicBezTo>
                  <a:pt x="1352475" y="1851938"/>
                  <a:pt x="1355844" y="1852356"/>
                  <a:pt x="1358565" y="1853194"/>
                </a:cubicBezTo>
                <a:cubicBezTo>
                  <a:pt x="1361286" y="1854031"/>
                  <a:pt x="1363462" y="1855328"/>
                  <a:pt x="1365095" y="1857086"/>
                </a:cubicBezTo>
                <a:cubicBezTo>
                  <a:pt x="1366727" y="1858844"/>
                  <a:pt x="1367899" y="1861042"/>
                  <a:pt x="1368611" y="1863679"/>
                </a:cubicBezTo>
                <a:cubicBezTo>
                  <a:pt x="1369322" y="1866316"/>
                  <a:pt x="1369678" y="1869393"/>
                  <a:pt x="1369678" y="1872909"/>
                </a:cubicBezTo>
                <a:lnTo>
                  <a:pt x="1369678" y="1879690"/>
                </a:lnTo>
                <a:lnTo>
                  <a:pt x="1358753" y="1879690"/>
                </a:lnTo>
                <a:cubicBezTo>
                  <a:pt x="1348791" y="1879690"/>
                  <a:pt x="1340043" y="1880443"/>
                  <a:pt x="1332508" y="1881950"/>
                </a:cubicBezTo>
                <a:cubicBezTo>
                  <a:pt x="1324974" y="1883457"/>
                  <a:pt x="1318674" y="1885780"/>
                  <a:pt x="1313610" y="1888919"/>
                </a:cubicBezTo>
                <a:cubicBezTo>
                  <a:pt x="1308545" y="1892059"/>
                  <a:pt x="1304736" y="1896035"/>
                  <a:pt x="1302182" y="1900849"/>
                </a:cubicBezTo>
                <a:cubicBezTo>
                  <a:pt x="1299629" y="1905662"/>
                  <a:pt x="1298352" y="1911334"/>
                  <a:pt x="1298352" y="1917864"/>
                </a:cubicBezTo>
                <a:cubicBezTo>
                  <a:pt x="1298352" y="1923892"/>
                  <a:pt x="1299357" y="1929166"/>
                  <a:pt x="1301366" y="1933686"/>
                </a:cubicBezTo>
                <a:cubicBezTo>
                  <a:pt x="1303375" y="1938207"/>
                  <a:pt x="1306201" y="1941995"/>
                  <a:pt x="1309842" y="1945051"/>
                </a:cubicBezTo>
                <a:cubicBezTo>
                  <a:pt x="1313484" y="1948106"/>
                  <a:pt x="1317795" y="1950409"/>
                  <a:pt x="1322776" y="1951957"/>
                </a:cubicBezTo>
                <a:cubicBezTo>
                  <a:pt x="1327758" y="1953506"/>
                  <a:pt x="1333220" y="1954280"/>
                  <a:pt x="1339164" y="1954280"/>
                </a:cubicBezTo>
                <a:cubicBezTo>
                  <a:pt x="1346363" y="1954280"/>
                  <a:pt x="1352914" y="1952899"/>
                  <a:pt x="1358816" y="1950136"/>
                </a:cubicBezTo>
                <a:cubicBezTo>
                  <a:pt x="1364718" y="1947374"/>
                  <a:pt x="1369971" y="1943523"/>
                  <a:pt x="1374576" y="1938584"/>
                </a:cubicBezTo>
                <a:lnTo>
                  <a:pt x="1374576" y="1947499"/>
                </a:lnTo>
                <a:cubicBezTo>
                  <a:pt x="1374576" y="1948671"/>
                  <a:pt x="1374931" y="1949592"/>
                  <a:pt x="1375643" y="1950262"/>
                </a:cubicBezTo>
                <a:cubicBezTo>
                  <a:pt x="1376355" y="1950932"/>
                  <a:pt x="1377568" y="1951413"/>
                  <a:pt x="1379285" y="1951706"/>
                </a:cubicBezTo>
                <a:cubicBezTo>
                  <a:pt x="1381001" y="1951999"/>
                  <a:pt x="1383743" y="1952146"/>
                  <a:pt x="1387510" y="1952146"/>
                </a:cubicBezTo>
                <a:cubicBezTo>
                  <a:pt x="1391026" y="1952146"/>
                  <a:pt x="1393684" y="1951999"/>
                  <a:pt x="1395484" y="1951706"/>
                </a:cubicBezTo>
                <a:cubicBezTo>
                  <a:pt x="1397284" y="1951413"/>
                  <a:pt x="1398602" y="1950932"/>
                  <a:pt x="1399439" y="1950262"/>
                </a:cubicBezTo>
                <a:cubicBezTo>
                  <a:pt x="1400276" y="1949592"/>
                  <a:pt x="1400695" y="1948671"/>
                  <a:pt x="1400695" y="1947499"/>
                </a:cubicBezTo>
                <a:lnTo>
                  <a:pt x="1400695" y="1872155"/>
                </a:lnTo>
                <a:cubicBezTo>
                  <a:pt x="1400695" y="1864453"/>
                  <a:pt x="1399774" y="1857798"/>
                  <a:pt x="1397932" y="1852189"/>
                </a:cubicBezTo>
                <a:cubicBezTo>
                  <a:pt x="1396091" y="1846580"/>
                  <a:pt x="1393161" y="1841997"/>
                  <a:pt x="1389142" y="1838439"/>
                </a:cubicBezTo>
                <a:cubicBezTo>
                  <a:pt x="1385124" y="1834881"/>
                  <a:pt x="1379996" y="1832244"/>
                  <a:pt x="1373759" y="1830528"/>
                </a:cubicBezTo>
                <a:cubicBezTo>
                  <a:pt x="1367523" y="1828811"/>
                  <a:pt x="1360009" y="1827953"/>
                  <a:pt x="1351219" y="1827953"/>
                </a:cubicBezTo>
                <a:close/>
                <a:moveTo>
                  <a:pt x="857193" y="1827953"/>
                </a:moveTo>
                <a:cubicBezTo>
                  <a:pt x="854849" y="1827953"/>
                  <a:pt x="852505" y="1828267"/>
                  <a:pt x="850161" y="1828895"/>
                </a:cubicBezTo>
                <a:cubicBezTo>
                  <a:pt x="847817" y="1829523"/>
                  <a:pt x="845473" y="1830632"/>
                  <a:pt x="843129" y="1832223"/>
                </a:cubicBezTo>
                <a:cubicBezTo>
                  <a:pt x="840785" y="1833813"/>
                  <a:pt x="838315" y="1835969"/>
                  <a:pt x="835720" y="1838690"/>
                </a:cubicBezTo>
                <a:cubicBezTo>
                  <a:pt x="833125" y="1841411"/>
                  <a:pt x="830362" y="1844864"/>
                  <a:pt x="827432" y="1849050"/>
                </a:cubicBezTo>
                <a:lnTo>
                  <a:pt x="827432" y="1835111"/>
                </a:lnTo>
                <a:cubicBezTo>
                  <a:pt x="827432" y="1834274"/>
                  <a:pt x="827223" y="1833541"/>
                  <a:pt x="826804" y="1832913"/>
                </a:cubicBezTo>
                <a:cubicBezTo>
                  <a:pt x="826386" y="1832286"/>
                  <a:pt x="825695" y="1831762"/>
                  <a:pt x="824732" y="1831344"/>
                </a:cubicBezTo>
                <a:cubicBezTo>
                  <a:pt x="823770" y="1830925"/>
                  <a:pt x="822409" y="1830611"/>
                  <a:pt x="820651" y="1830402"/>
                </a:cubicBezTo>
                <a:cubicBezTo>
                  <a:pt x="818893" y="1830193"/>
                  <a:pt x="816675" y="1830088"/>
                  <a:pt x="813996" y="1830088"/>
                </a:cubicBezTo>
                <a:cubicBezTo>
                  <a:pt x="811401" y="1830088"/>
                  <a:pt x="809245" y="1830193"/>
                  <a:pt x="807529" y="1830402"/>
                </a:cubicBezTo>
                <a:cubicBezTo>
                  <a:pt x="805813" y="1830611"/>
                  <a:pt x="804410" y="1830925"/>
                  <a:pt x="803322" y="1831344"/>
                </a:cubicBezTo>
                <a:cubicBezTo>
                  <a:pt x="802234" y="1831762"/>
                  <a:pt x="801480" y="1832286"/>
                  <a:pt x="801062" y="1832913"/>
                </a:cubicBezTo>
                <a:cubicBezTo>
                  <a:pt x="800643" y="1833541"/>
                  <a:pt x="800434" y="1834274"/>
                  <a:pt x="800434" y="1835111"/>
                </a:cubicBezTo>
                <a:lnTo>
                  <a:pt x="800434" y="1947123"/>
                </a:lnTo>
                <a:cubicBezTo>
                  <a:pt x="800434" y="1947960"/>
                  <a:pt x="800685" y="1948692"/>
                  <a:pt x="801187" y="1949320"/>
                </a:cubicBezTo>
                <a:cubicBezTo>
                  <a:pt x="801690" y="1949948"/>
                  <a:pt x="802548" y="1950471"/>
                  <a:pt x="803762" y="1950890"/>
                </a:cubicBezTo>
                <a:cubicBezTo>
                  <a:pt x="804976" y="1951309"/>
                  <a:pt x="806587" y="1951622"/>
                  <a:pt x="808596" y="1951832"/>
                </a:cubicBezTo>
                <a:cubicBezTo>
                  <a:pt x="810605" y="1952041"/>
                  <a:pt x="813159" y="1952146"/>
                  <a:pt x="816256" y="1952146"/>
                </a:cubicBezTo>
                <a:cubicBezTo>
                  <a:pt x="819354" y="1952146"/>
                  <a:pt x="821907" y="1952041"/>
                  <a:pt x="823916" y="1951832"/>
                </a:cubicBezTo>
                <a:cubicBezTo>
                  <a:pt x="825925" y="1951622"/>
                  <a:pt x="827537" y="1951309"/>
                  <a:pt x="828751" y="1950890"/>
                </a:cubicBezTo>
                <a:cubicBezTo>
                  <a:pt x="829965" y="1950471"/>
                  <a:pt x="830823" y="1949948"/>
                  <a:pt x="831325" y="1949320"/>
                </a:cubicBezTo>
                <a:cubicBezTo>
                  <a:pt x="831827" y="1948692"/>
                  <a:pt x="832079" y="1947960"/>
                  <a:pt x="832079" y="1947123"/>
                </a:cubicBezTo>
                <a:lnTo>
                  <a:pt x="832079" y="1877304"/>
                </a:lnTo>
                <a:cubicBezTo>
                  <a:pt x="834423" y="1873620"/>
                  <a:pt x="836620" y="1870523"/>
                  <a:pt x="838671" y="1868011"/>
                </a:cubicBezTo>
                <a:cubicBezTo>
                  <a:pt x="840722" y="1865500"/>
                  <a:pt x="842689" y="1863491"/>
                  <a:pt x="844573" y="1861984"/>
                </a:cubicBezTo>
                <a:cubicBezTo>
                  <a:pt x="846457" y="1860477"/>
                  <a:pt x="848278" y="1859368"/>
                  <a:pt x="850036" y="1858656"/>
                </a:cubicBezTo>
                <a:cubicBezTo>
                  <a:pt x="851794" y="1857944"/>
                  <a:pt x="853552" y="1857589"/>
                  <a:pt x="855310" y="1857589"/>
                </a:cubicBezTo>
                <a:cubicBezTo>
                  <a:pt x="856817" y="1857589"/>
                  <a:pt x="858198" y="1857735"/>
                  <a:pt x="859454" y="1858028"/>
                </a:cubicBezTo>
                <a:cubicBezTo>
                  <a:pt x="860709" y="1858321"/>
                  <a:pt x="861860" y="1858635"/>
                  <a:pt x="862907" y="1858970"/>
                </a:cubicBezTo>
                <a:cubicBezTo>
                  <a:pt x="863953" y="1859305"/>
                  <a:pt x="864895" y="1859619"/>
                  <a:pt x="865732" y="1859912"/>
                </a:cubicBezTo>
                <a:cubicBezTo>
                  <a:pt x="866569" y="1860205"/>
                  <a:pt x="867323" y="1860351"/>
                  <a:pt x="867993" y="1860351"/>
                </a:cubicBezTo>
                <a:cubicBezTo>
                  <a:pt x="868830" y="1860351"/>
                  <a:pt x="869520" y="1860142"/>
                  <a:pt x="870065" y="1859723"/>
                </a:cubicBezTo>
                <a:cubicBezTo>
                  <a:pt x="870609" y="1859305"/>
                  <a:pt x="871048" y="1858551"/>
                  <a:pt x="871383" y="1857463"/>
                </a:cubicBezTo>
                <a:cubicBezTo>
                  <a:pt x="871718" y="1856375"/>
                  <a:pt x="871969" y="1854868"/>
                  <a:pt x="872137" y="1852942"/>
                </a:cubicBezTo>
                <a:cubicBezTo>
                  <a:pt x="872304" y="1851017"/>
                  <a:pt x="872388" y="1848547"/>
                  <a:pt x="872388" y="1845534"/>
                </a:cubicBezTo>
                <a:cubicBezTo>
                  <a:pt x="872388" y="1842520"/>
                  <a:pt x="872346" y="1840134"/>
                  <a:pt x="872262" y="1838376"/>
                </a:cubicBezTo>
                <a:cubicBezTo>
                  <a:pt x="872178" y="1836618"/>
                  <a:pt x="872053" y="1835299"/>
                  <a:pt x="871885" y="1834420"/>
                </a:cubicBezTo>
                <a:cubicBezTo>
                  <a:pt x="871718" y="1833541"/>
                  <a:pt x="871530" y="1832851"/>
                  <a:pt x="871320" y="1832348"/>
                </a:cubicBezTo>
                <a:cubicBezTo>
                  <a:pt x="871111" y="1831846"/>
                  <a:pt x="870776" y="1831386"/>
                  <a:pt x="870316" y="1830967"/>
                </a:cubicBezTo>
                <a:cubicBezTo>
                  <a:pt x="869855" y="1830548"/>
                  <a:pt x="869123" y="1830151"/>
                  <a:pt x="868118" y="1829774"/>
                </a:cubicBezTo>
                <a:cubicBezTo>
                  <a:pt x="867114" y="1829397"/>
                  <a:pt x="865942" y="1829062"/>
                  <a:pt x="864602" y="1828769"/>
                </a:cubicBezTo>
                <a:cubicBezTo>
                  <a:pt x="863263" y="1828476"/>
                  <a:pt x="861965" y="1828267"/>
                  <a:pt x="860709" y="1828142"/>
                </a:cubicBezTo>
                <a:cubicBezTo>
                  <a:pt x="859454" y="1828016"/>
                  <a:pt x="858282" y="1827953"/>
                  <a:pt x="857193" y="1827953"/>
                </a:cubicBezTo>
                <a:close/>
                <a:moveTo>
                  <a:pt x="717690" y="1827953"/>
                </a:moveTo>
                <a:cubicBezTo>
                  <a:pt x="708816" y="1827953"/>
                  <a:pt x="700842" y="1829418"/>
                  <a:pt x="693768" y="1832348"/>
                </a:cubicBezTo>
                <a:cubicBezTo>
                  <a:pt x="686694" y="1835278"/>
                  <a:pt x="680688" y="1839527"/>
                  <a:pt x="675749" y="1845094"/>
                </a:cubicBezTo>
                <a:cubicBezTo>
                  <a:pt x="670809" y="1850661"/>
                  <a:pt x="667042" y="1857442"/>
                  <a:pt x="664447" y="1865437"/>
                </a:cubicBezTo>
                <a:cubicBezTo>
                  <a:pt x="661852" y="1873432"/>
                  <a:pt x="660554" y="1882410"/>
                  <a:pt x="660554" y="1892373"/>
                </a:cubicBezTo>
                <a:cubicBezTo>
                  <a:pt x="660554" y="1902837"/>
                  <a:pt x="661789" y="1911962"/>
                  <a:pt x="664258" y="1919748"/>
                </a:cubicBezTo>
                <a:cubicBezTo>
                  <a:pt x="666728" y="1927533"/>
                  <a:pt x="670474" y="1933979"/>
                  <a:pt x="675497" y="1939086"/>
                </a:cubicBezTo>
                <a:cubicBezTo>
                  <a:pt x="680520" y="1944193"/>
                  <a:pt x="686778" y="1948002"/>
                  <a:pt x="694271" y="1950513"/>
                </a:cubicBezTo>
                <a:cubicBezTo>
                  <a:pt x="701763" y="1953025"/>
                  <a:pt x="710491" y="1954280"/>
                  <a:pt x="720453" y="1954280"/>
                </a:cubicBezTo>
                <a:cubicBezTo>
                  <a:pt x="725978" y="1954280"/>
                  <a:pt x="731168" y="1953925"/>
                  <a:pt x="736024" y="1953213"/>
                </a:cubicBezTo>
                <a:cubicBezTo>
                  <a:pt x="740879" y="1952501"/>
                  <a:pt x="745191" y="1951664"/>
                  <a:pt x="748958" y="1950702"/>
                </a:cubicBezTo>
                <a:cubicBezTo>
                  <a:pt x="752725" y="1949739"/>
                  <a:pt x="755823" y="1948755"/>
                  <a:pt x="758250" y="1947751"/>
                </a:cubicBezTo>
                <a:cubicBezTo>
                  <a:pt x="760678" y="1946746"/>
                  <a:pt x="762164" y="1945951"/>
                  <a:pt x="762708" y="1945365"/>
                </a:cubicBezTo>
                <a:cubicBezTo>
                  <a:pt x="763252" y="1944779"/>
                  <a:pt x="763692" y="1944172"/>
                  <a:pt x="764027" y="1943544"/>
                </a:cubicBezTo>
                <a:cubicBezTo>
                  <a:pt x="764362" y="1942916"/>
                  <a:pt x="764613" y="1942142"/>
                  <a:pt x="764780" y="1941221"/>
                </a:cubicBezTo>
                <a:cubicBezTo>
                  <a:pt x="764948" y="1940300"/>
                  <a:pt x="765073" y="1939191"/>
                  <a:pt x="765157" y="1937893"/>
                </a:cubicBezTo>
                <a:cubicBezTo>
                  <a:pt x="765241" y="1936595"/>
                  <a:pt x="765283" y="1935026"/>
                  <a:pt x="765283" y="1933184"/>
                </a:cubicBezTo>
                <a:cubicBezTo>
                  <a:pt x="765283" y="1931091"/>
                  <a:pt x="765220" y="1929354"/>
                  <a:pt x="765094" y="1927973"/>
                </a:cubicBezTo>
                <a:cubicBezTo>
                  <a:pt x="764969" y="1926591"/>
                  <a:pt x="764738" y="1925524"/>
                  <a:pt x="764404" y="1924771"/>
                </a:cubicBezTo>
                <a:cubicBezTo>
                  <a:pt x="764069" y="1924017"/>
                  <a:pt x="763650" y="1923494"/>
                  <a:pt x="763148" y="1923201"/>
                </a:cubicBezTo>
                <a:cubicBezTo>
                  <a:pt x="762646" y="1922908"/>
                  <a:pt x="762018" y="1922761"/>
                  <a:pt x="761264" y="1922761"/>
                </a:cubicBezTo>
                <a:cubicBezTo>
                  <a:pt x="760009" y="1922761"/>
                  <a:pt x="758376" y="1923159"/>
                  <a:pt x="756367" y="1923954"/>
                </a:cubicBezTo>
                <a:cubicBezTo>
                  <a:pt x="754358" y="1924750"/>
                  <a:pt x="751825" y="1925629"/>
                  <a:pt x="748770" y="1926591"/>
                </a:cubicBezTo>
                <a:cubicBezTo>
                  <a:pt x="745714" y="1927554"/>
                  <a:pt x="742093" y="1928433"/>
                  <a:pt x="737908" y="1929228"/>
                </a:cubicBezTo>
                <a:cubicBezTo>
                  <a:pt x="733722" y="1930024"/>
                  <a:pt x="728866" y="1930421"/>
                  <a:pt x="723341" y="1930421"/>
                </a:cubicBezTo>
                <a:cubicBezTo>
                  <a:pt x="717899" y="1930421"/>
                  <a:pt x="713232" y="1929710"/>
                  <a:pt x="709340" y="1928287"/>
                </a:cubicBezTo>
                <a:cubicBezTo>
                  <a:pt x="705447" y="1926863"/>
                  <a:pt x="702266" y="1924792"/>
                  <a:pt x="699796" y="1922071"/>
                </a:cubicBezTo>
                <a:cubicBezTo>
                  <a:pt x="697326" y="1919350"/>
                  <a:pt x="695526" y="1916043"/>
                  <a:pt x="694396" y="1912150"/>
                </a:cubicBezTo>
                <a:cubicBezTo>
                  <a:pt x="693266" y="1908258"/>
                  <a:pt x="692701" y="1903925"/>
                  <a:pt x="692701" y="1899154"/>
                </a:cubicBezTo>
                <a:lnTo>
                  <a:pt x="760888" y="1899154"/>
                </a:lnTo>
                <a:cubicBezTo>
                  <a:pt x="763901" y="1899154"/>
                  <a:pt x="766266" y="1898233"/>
                  <a:pt x="767982" y="1896391"/>
                </a:cubicBezTo>
                <a:cubicBezTo>
                  <a:pt x="769699" y="1894549"/>
                  <a:pt x="770557" y="1891703"/>
                  <a:pt x="770557" y="1887852"/>
                </a:cubicBezTo>
                <a:lnTo>
                  <a:pt x="770557" y="1882829"/>
                </a:lnTo>
                <a:cubicBezTo>
                  <a:pt x="770557" y="1874960"/>
                  <a:pt x="769552" y="1867676"/>
                  <a:pt x="767543" y="1860979"/>
                </a:cubicBezTo>
                <a:cubicBezTo>
                  <a:pt x="765534" y="1854282"/>
                  <a:pt x="762394" y="1848485"/>
                  <a:pt x="758125" y="1843587"/>
                </a:cubicBezTo>
                <a:cubicBezTo>
                  <a:pt x="753855" y="1838690"/>
                  <a:pt x="748393" y="1834860"/>
                  <a:pt x="741738" y="1832097"/>
                </a:cubicBezTo>
                <a:cubicBezTo>
                  <a:pt x="735082" y="1829335"/>
                  <a:pt x="727066" y="1827953"/>
                  <a:pt x="717690" y="1827953"/>
                </a:cubicBezTo>
                <a:close/>
                <a:moveTo>
                  <a:pt x="1450180" y="1800578"/>
                </a:moveTo>
                <a:cubicBezTo>
                  <a:pt x="1447167" y="1800578"/>
                  <a:pt x="1444634" y="1800683"/>
                  <a:pt x="1442583" y="1800892"/>
                </a:cubicBezTo>
                <a:cubicBezTo>
                  <a:pt x="1440532" y="1801101"/>
                  <a:pt x="1438900" y="1801436"/>
                  <a:pt x="1437686" y="1801897"/>
                </a:cubicBezTo>
                <a:cubicBezTo>
                  <a:pt x="1436472" y="1802357"/>
                  <a:pt x="1435635" y="1802922"/>
                  <a:pt x="1435174" y="1803592"/>
                </a:cubicBezTo>
                <a:cubicBezTo>
                  <a:pt x="1434714" y="1804262"/>
                  <a:pt x="1434484" y="1805015"/>
                  <a:pt x="1434484" y="1805852"/>
                </a:cubicBezTo>
                <a:lnTo>
                  <a:pt x="1434484" y="1830841"/>
                </a:lnTo>
                <a:lnTo>
                  <a:pt x="1421173" y="1830841"/>
                </a:lnTo>
                <a:cubicBezTo>
                  <a:pt x="1420336" y="1830841"/>
                  <a:pt x="1419603" y="1831051"/>
                  <a:pt x="1418975" y="1831469"/>
                </a:cubicBezTo>
                <a:cubicBezTo>
                  <a:pt x="1418347" y="1831888"/>
                  <a:pt x="1417824" y="1832579"/>
                  <a:pt x="1417406" y="1833541"/>
                </a:cubicBezTo>
                <a:cubicBezTo>
                  <a:pt x="1416987" y="1834504"/>
                  <a:pt x="1416673" y="1835823"/>
                  <a:pt x="1416464" y="1837497"/>
                </a:cubicBezTo>
                <a:cubicBezTo>
                  <a:pt x="1416254" y="1839171"/>
                  <a:pt x="1416150" y="1841222"/>
                  <a:pt x="1416150" y="1843650"/>
                </a:cubicBezTo>
                <a:cubicBezTo>
                  <a:pt x="1416150" y="1848254"/>
                  <a:pt x="1416568" y="1851540"/>
                  <a:pt x="1417406" y="1853507"/>
                </a:cubicBezTo>
                <a:cubicBezTo>
                  <a:pt x="1418243" y="1855475"/>
                  <a:pt x="1419457" y="1856458"/>
                  <a:pt x="1421047" y="1856458"/>
                </a:cubicBezTo>
                <a:lnTo>
                  <a:pt x="1434484" y="1856458"/>
                </a:lnTo>
                <a:lnTo>
                  <a:pt x="1434484" y="1913846"/>
                </a:lnTo>
                <a:cubicBezTo>
                  <a:pt x="1434484" y="1920710"/>
                  <a:pt x="1435195" y="1926654"/>
                  <a:pt x="1436618" y="1931677"/>
                </a:cubicBezTo>
                <a:cubicBezTo>
                  <a:pt x="1438042" y="1936700"/>
                  <a:pt x="1440260" y="1940865"/>
                  <a:pt x="1443274" y="1944172"/>
                </a:cubicBezTo>
                <a:cubicBezTo>
                  <a:pt x="1446288" y="1947479"/>
                  <a:pt x="1450097" y="1949927"/>
                  <a:pt x="1454701" y="1951518"/>
                </a:cubicBezTo>
                <a:cubicBezTo>
                  <a:pt x="1459305" y="1953108"/>
                  <a:pt x="1464747" y="1953904"/>
                  <a:pt x="1471026" y="1953904"/>
                </a:cubicBezTo>
                <a:cubicBezTo>
                  <a:pt x="1473370" y="1953904"/>
                  <a:pt x="1475693" y="1953778"/>
                  <a:pt x="1477995" y="1953527"/>
                </a:cubicBezTo>
                <a:cubicBezTo>
                  <a:pt x="1480297" y="1953276"/>
                  <a:pt x="1482432" y="1952920"/>
                  <a:pt x="1484399" y="1952460"/>
                </a:cubicBezTo>
                <a:cubicBezTo>
                  <a:pt x="1486366" y="1951999"/>
                  <a:pt x="1488083" y="1951455"/>
                  <a:pt x="1489548" y="1950827"/>
                </a:cubicBezTo>
                <a:cubicBezTo>
                  <a:pt x="1491013" y="1950199"/>
                  <a:pt x="1492122" y="1949488"/>
                  <a:pt x="1492875" y="1948692"/>
                </a:cubicBezTo>
                <a:cubicBezTo>
                  <a:pt x="1493629" y="1947897"/>
                  <a:pt x="1494236" y="1946516"/>
                  <a:pt x="1494696" y="1944548"/>
                </a:cubicBezTo>
                <a:cubicBezTo>
                  <a:pt x="1495157" y="1942581"/>
                  <a:pt x="1495387" y="1939756"/>
                  <a:pt x="1495387" y="1936072"/>
                </a:cubicBezTo>
                <a:cubicBezTo>
                  <a:pt x="1495387" y="1933728"/>
                  <a:pt x="1495282" y="1931803"/>
                  <a:pt x="1495073" y="1930296"/>
                </a:cubicBezTo>
                <a:cubicBezTo>
                  <a:pt x="1494864" y="1928789"/>
                  <a:pt x="1494633" y="1927596"/>
                  <a:pt x="1494382" y="1926717"/>
                </a:cubicBezTo>
                <a:cubicBezTo>
                  <a:pt x="1494131" y="1925838"/>
                  <a:pt x="1493775" y="1925252"/>
                  <a:pt x="1493315" y="1924959"/>
                </a:cubicBezTo>
                <a:cubicBezTo>
                  <a:pt x="1492854" y="1924666"/>
                  <a:pt x="1492373" y="1924519"/>
                  <a:pt x="1491871" y="1924519"/>
                </a:cubicBezTo>
                <a:cubicBezTo>
                  <a:pt x="1491285" y="1924519"/>
                  <a:pt x="1490636" y="1924666"/>
                  <a:pt x="1489924" y="1924959"/>
                </a:cubicBezTo>
                <a:cubicBezTo>
                  <a:pt x="1489213" y="1925252"/>
                  <a:pt x="1488334" y="1925587"/>
                  <a:pt x="1487287" y="1925964"/>
                </a:cubicBezTo>
                <a:cubicBezTo>
                  <a:pt x="1486241" y="1926340"/>
                  <a:pt x="1485048" y="1926675"/>
                  <a:pt x="1483709" y="1926968"/>
                </a:cubicBezTo>
                <a:cubicBezTo>
                  <a:pt x="1482369" y="1927261"/>
                  <a:pt x="1480862" y="1927408"/>
                  <a:pt x="1479188" y="1927408"/>
                </a:cubicBezTo>
                <a:cubicBezTo>
                  <a:pt x="1474249" y="1927408"/>
                  <a:pt x="1470816" y="1925880"/>
                  <a:pt x="1468891" y="1922824"/>
                </a:cubicBezTo>
                <a:cubicBezTo>
                  <a:pt x="1466965" y="1919769"/>
                  <a:pt x="1466003" y="1915185"/>
                  <a:pt x="1466003" y="1909074"/>
                </a:cubicBezTo>
                <a:lnTo>
                  <a:pt x="1466003" y="1856458"/>
                </a:lnTo>
                <a:lnTo>
                  <a:pt x="1490489" y="1856458"/>
                </a:lnTo>
                <a:cubicBezTo>
                  <a:pt x="1492080" y="1856458"/>
                  <a:pt x="1493294" y="1855475"/>
                  <a:pt x="1494131" y="1853507"/>
                </a:cubicBezTo>
                <a:cubicBezTo>
                  <a:pt x="1494968" y="1851540"/>
                  <a:pt x="1495387" y="1848254"/>
                  <a:pt x="1495387" y="1843650"/>
                </a:cubicBezTo>
                <a:cubicBezTo>
                  <a:pt x="1495387" y="1841222"/>
                  <a:pt x="1495282" y="1839171"/>
                  <a:pt x="1495073" y="1837497"/>
                </a:cubicBezTo>
                <a:cubicBezTo>
                  <a:pt x="1494864" y="1835823"/>
                  <a:pt x="1494550" y="1834504"/>
                  <a:pt x="1494131" y="1833541"/>
                </a:cubicBezTo>
                <a:cubicBezTo>
                  <a:pt x="1493713" y="1832579"/>
                  <a:pt x="1493189" y="1831888"/>
                  <a:pt x="1492561" y="1831469"/>
                </a:cubicBezTo>
                <a:cubicBezTo>
                  <a:pt x="1491934" y="1831051"/>
                  <a:pt x="1491201" y="1830841"/>
                  <a:pt x="1490364" y="1830841"/>
                </a:cubicBezTo>
                <a:lnTo>
                  <a:pt x="1466003" y="1830841"/>
                </a:lnTo>
                <a:lnTo>
                  <a:pt x="1466003" y="1805852"/>
                </a:lnTo>
                <a:cubicBezTo>
                  <a:pt x="1466003" y="1805015"/>
                  <a:pt x="1465751" y="1804262"/>
                  <a:pt x="1465249" y="1803592"/>
                </a:cubicBezTo>
                <a:cubicBezTo>
                  <a:pt x="1464747" y="1802922"/>
                  <a:pt x="1463910" y="1802357"/>
                  <a:pt x="1462738" y="1801897"/>
                </a:cubicBezTo>
                <a:cubicBezTo>
                  <a:pt x="1461566" y="1801436"/>
                  <a:pt x="1459954" y="1801101"/>
                  <a:pt x="1457903" y="1800892"/>
                </a:cubicBezTo>
                <a:cubicBezTo>
                  <a:pt x="1455852" y="1800683"/>
                  <a:pt x="1453278" y="1800578"/>
                  <a:pt x="1450180" y="1800578"/>
                </a:cubicBezTo>
                <a:close/>
                <a:moveTo>
                  <a:pt x="916780" y="1800578"/>
                </a:moveTo>
                <a:cubicBezTo>
                  <a:pt x="913767" y="1800578"/>
                  <a:pt x="911234" y="1800683"/>
                  <a:pt x="909183" y="1800892"/>
                </a:cubicBezTo>
                <a:cubicBezTo>
                  <a:pt x="907132" y="1801101"/>
                  <a:pt x="905500" y="1801436"/>
                  <a:pt x="904286" y="1801897"/>
                </a:cubicBezTo>
                <a:cubicBezTo>
                  <a:pt x="903072" y="1802357"/>
                  <a:pt x="902235" y="1802922"/>
                  <a:pt x="901774" y="1803592"/>
                </a:cubicBezTo>
                <a:cubicBezTo>
                  <a:pt x="901314" y="1804262"/>
                  <a:pt x="901084" y="1805015"/>
                  <a:pt x="901084" y="1805852"/>
                </a:cubicBezTo>
                <a:lnTo>
                  <a:pt x="901084" y="1830841"/>
                </a:lnTo>
                <a:lnTo>
                  <a:pt x="887773" y="1830841"/>
                </a:lnTo>
                <a:cubicBezTo>
                  <a:pt x="886936" y="1830841"/>
                  <a:pt x="886203" y="1831051"/>
                  <a:pt x="885575" y="1831469"/>
                </a:cubicBezTo>
                <a:cubicBezTo>
                  <a:pt x="884947" y="1831888"/>
                  <a:pt x="884424" y="1832579"/>
                  <a:pt x="884006" y="1833541"/>
                </a:cubicBezTo>
                <a:cubicBezTo>
                  <a:pt x="883587" y="1834504"/>
                  <a:pt x="883273" y="1835823"/>
                  <a:pt x="883064" y="1837497"/>
                </a:cubicBezTo>
                <a:cubicBezTo>
                  <a:pt x="882854" y="1839171"/>
                  <a:pt x="882750" y="1841222"/>
                  <a:pt x="882750" y="1843650"/>
                </a:cubicBezTo>
                <a:cubicBezTo>
                  <a:pt x="882750" y="1848254"/>
                  <a:pt x="883168" y="1851540"/>
                  <a:pt x="884006" y="1853507"/>
                </a:cubicBezTo>
                <a:cubicBezTo>
                  <a:pt x="884843" y="1855475"/>
                  <a:pt x="886057" y="1856458"/>
                  <a:pt x="887647" y="1856458"/>
                </a:cubicBezTo>
                <a:lnTo>
                  <a:pt x="901084" y="1856458"/>
                </a:lnTo>
                <a:lnTo>
                  <a:pt x="901084" y="1913846"/>
                </a:lnTo>
                <a:cubicBezTo>
                  <a:pt x="901084" y="1920710"/>
                  <a:pt x="901795" y="1926654"/>
                  <a:pt x="903218" y="1931677"/>
                </a:cubicBezTo>
                <a:cubicBezTo>
                  <a:pt x="904642" y="1936700"/>
                  <a:pt x="906860" y="1940865"/>
                  <a:pt x="909874" y="1944172"/>
                </a:cubicBezTo>
                <a:cubicBezTo>
                  <a:pt x="912888" y="1947479"/>
                  <a:pt x="916697" y="1949927"/>
                  <a:pt x="921301" y="1951518"/>
                </a:cubicBezTo>
                <a:cubicBezTo>
                  <a:pt x="925905" y="1953108"/>
                  <a:pt x="931347" y="1953904"/>
                  <a:pt x="937626" y="1953904"/>
                </a:cubicBezTo>
                <a:cubicBezTo>
                  <a:pt x="939970" y="1953904"/>
                  <a:pt x="942293" y="1953778"/>
                  <a:pt x="944595" y="1953527"/>
                </a:cubicBezTo>
                <a:cubicBezTo>
                  <a:pt x="946897" y="1953276"/>
                  <a:pt x="949032" y="1952920"/>
                  <a:pt x="950999" y="1952460"/>
                </a:cubicBezTo>
                <a:cubicBezTo>
                  <a:pt x="952966" y="1951999"/>
                  <a:pt x="954683" y="1951455"/>
                  <a:pt x="956148" y="1950827"/>
                </a:cubicBezTo>
                <a:cubicBezTo>
                  <a:pt x="957613" y="1950199"/>
                  <a:pt x="958722" y="1949488"/>
                  <a:pt x="959475" y="1948692"/>
                </a:cubicBezTo>
                <a:cubicBezTo>
                  <a:pt x="960229" y="1947897"/>
                  <a:pt x="960836" y="1946516"/>
                  <a:pt x="961296" y="1944548"/>
                </a:cubicBezTo>
                <a:cubicBezTo>
                  <a:pt x="961757" y="1942581"/>
                  <a:pt x="961987" y="1939756"/>
                  <a:pt x="961987" y="1936072"/>
                </a:cubicBezTo>
                <a:cubicBezTo>
                  <a:pt x="961987" y="1933728"/>
                  <a:pt x="961882" y="1931803"/>
                  <a:pt x="961673" y="1930296"/>
                </a:cubicBezTo>
                <a:cubicBezTo>
                  <a:pt x="961464" y="1928789"/>
                  <a:pt x="961233" y="1927596"/>
                  <a:pt x="960982" y="1926717"/>
                </a:cubicBezTo>
                <a:cubicBezTo>
                  <a:pt x="960731" y="1925838"/>
                  <a:pt x="960375" y="1925252"/>
                  <a:pt x="959915" y="1924959"/>
                </a:cubicBezTo>
                <a:cubicBezTo>
                  <a:pt x="959454" y="1924666"/>
                  <a:pt x="958973" y="1924519"/>
                  <a:pt x="958471" y="1924519"/>
                </a:cubicBezTo>
                <a:cubicBezTo>
                  <a:pt x="957885" y="1924519"/>
                  <a:pt x="957236" y="1924666"/>
                  <a:pt x="956524" y="1924959"/>
                </a:cubicBezTo>
                <a:cubicBezTo>
                  <a:pt x="955813" y="1925252"/>
                  <a:pt x="954934" y="1925587"/>
                  <a:pt x="953887" y="1925964"/>
                </a:cubicBezTo>
                <a:cubicBezTo>
                  <a:pt x="952841" y="1926340"/>
                  <a:pt x="951648" y="1926675"/>
                  <a:pt x="950308" y="1926968"/>
                </a:cubicBezTo>
                <a:cubicBezTo>
                  <a:pt x="948969" y="1927261"/>
                  <a:pt x="947462" y="1927408"/>
                  <a:pt x="945788" y="1927408"/>
                </a:cubicBezTo>
                <a:cubicBezTo>
                  <a:pt x="940849" y="1927408"/>
                  <a:pt x="937416" y="1925880"/>
                  <a:pt x="935491" y="1922824"/>
                </a:cubicBezTo>
                <a:cubicBezTo>
                  <a:pt x="933565" y="1919769"/>
                  <a:pt x="932603" y="1915185"/>
                  <a:pt x="932603" y="1909074"/>
                </a:cubicBezTo>
                <a:lnTo>
                  <a:pt x="932603" y="1856458"/>
                </a:lnTo>
                <a:lnTo>
                  <a:pt x="957089" y="1856458"/>
                </a:lnTo>
                <a:cubicBezTo>
                  <a:pt x="958680" y="1856458"/>
                  <a:pt x="959894" y="1855475"/>
                  <a:pt x="960731" y="1853507"/>
                </a:cubicBezTo>
                <a:cubicBezTo>
                  <a:pt x="961568" y="1851540"/>
                  <a:pt x="961987" y="1848254"/>
                  <a:pt x="961987" y="1843650"/>
                </a:cubicBezTo>
                <a:cubicBezTo>
                  <a:pt x="961987" y="1841222"/>
                  <a:pt x="961882" y="1839171"/>
                  <a:pt x="961673" y="1837497"/>
                </a:cubicBezTo>
                <a:cubicBezTo>
                  <a:pt x="961464" y="1835823"/>
                  <a:pt x="961150" y="1834504"/>
                  <a:pt x="960731" y="1833541"/>
                </a:cubicBezTo>
                <a:cubicBezTo>
                  <a:pt x="960313" y="1832579"/>
                  <a:pt x="959789" y="1831888"/>
                  <a:pt x="959161" y="1831469"/>
                </a:cubicBezTo>
                <a:cubicBezTo>
                  <a:pt x="958534" y="1831051"/>
                  <a:pt x="957801" y="1830841"/>
                  <a:pt x="956964" y="1830841"/>
                </a:cubicBezTo>
                <a:lnTo>
                  <a:pt x="932603" y="1830841"/>
                </a:lnTo>
                <a:lnTo>
                  <a:pt x="932603" y="1805852"/>
                </a:lnTo>
                <a:cubicBezTo>
                  <a:pt x="932603" y="1805015"/>
                  <a:pt x="932351" y="1804262"/>
                  <a:pt x="931849" y="1803592"/>
                </a:cubicBezTo>
                <a:cubicBezTo>
                  <a:pt x="931347" y="1802922"/>
                  <a:pt x="930510" y="1802357"/>
                  <a:pt x="929338" y="1801897"/>
                </a:cubicBezTo>
                <a:cubicBezTo>
                  <a:pt x="928166" y="1801436"/>
                  <a:pt x="926554" y="1801101"/>
                  <a:pt x="924503" y="1800892"/>
                </a:cubicBezTo>
                <a:cubicBezTo>
                  <a:pt x="922452" y="1800683"/>
                  <a:pt x="919878" y="1800578"/>
                  <a:pt x="916780" y="1800578"/>
                </a:cubicBezTo>
                <a:close/>
                <a:moveTo>
                  <a:pt x="603176" y="1786263"/>
                </a:moveTo>
                <a:cubicBezTo>
                  <a:pt x="592042" y="1786263"/>
                  <a:pt x="581850" y="1788146"/>
                  <a:pt x="572599" y="1791914"/>
                </a:cubicBezTo>
                <a:cubicBezTo>
                  <a:pt x="563348" y="1795681"/>
                  <a:pt x="555416" y="1801206"/>
                  <a:pt x="548803" y="1808489"/>
                </a:cubicBezTo>
                <a:cubicBezTo>
                  <a:pt x="542189" y="1815773"/>
                  <a:pt x="537041" y="1824772"/>
                  <a:pt x="533357" y="1835488"/>
                </a:cubicBezTo>
                <a:cubicBezTo>
                  <a:pt x="529674" y="1846203"/>
                  <a:pt x="527832" y="1858468"/>
                  <a:pt x="527832" y="1872281"/>
                </a:cubicBezTo>
                <a:cubicBezTo>
                  <a:pt x="527832" y="1885843"/>
                  <a:pt x="529506" y="1897730"/>
                  <a:pt x="532855" y="1907944"/>
                </a:cubicBezTo>
                <a:cubicBezTo>
                  <a:pt x="536203" y="1918157"/>
                  <a:pt x="541017" y="1926675"/>
                  <a:pt x="547296" y="1933498"/>
                </a:cubicBezTo>
                <a:cubicBezTo>
                  <a:pt x="553575" y="1940321"/>
                  <a:pt x="561193" y="1945448"/>
                  <a:pt x="570150" y="1948881"/>
                </a:cubicBezTo>
                <a:cubicBezTo>
                  <a:pt x="579108" y="1952313"/>
                  <a:pt x="589154" y="1954029"/>
                  <a:pt x="600288" y="1954029"/>
                </a:cubicBezTo>
                <a:cubicBezTo>
                  <a:pt x="605981" y="1954029"/>
                  <a:pt x="611276" y="1953569"/>
                  <a:pt x="616173" y="1952648"/>
                </a:cubicBezTo>
                <a:cubicBezTo>
                  <a:pt x="621070" y="1951727"/>
                  <a:pt x="625424" y="1950576"/>
                  <a:pt x="629233" y="1949195"/>
                </a:cubicBezTo>
                <a:cubicBezTo>
                  <a:pt x="633042" y="1947813"/>
                  <a:pt x="636265" y="1946369"/>
                  <a:pt x="638902" y="1944862"/>
                </a:cubicBezTo>
                <a:cubicBezTo>
                  <a:pt x="641539" y="1943355"/>
                  <a:pt x="643318" y="1942121"/>
                  <a:pt x="644239" y="1941158"/>
                </a:cubicBezTo>
                <a:cubicBezTo>
                  <a:pt x="645160" y="1940195"/>
                  <a:pt x="645829" y="1939337"/>
                  <a:pt x="646248" y="1938584"/>
                </a:cubicBezTo>
                <a:cubicBezTo>
                  <a:pt x="646667" y="1937830"/>
                  <a:pt x="647001" y="1936930"/>
                  <a:pt x="647253" y="1935884"/>
                </a:cubicBezTo>
                <a:cubicBezTo>
                  <a:pt x="647504" y="1934837"/>
                  <a:pt x="647692" y="1933582"/>
                  <a:pt x="647818" y="1932117"/>
                </a:cubicBezTo>
                <a:cubicBezTo>
                  <a:pt x="647943" y="1930652"/>
                  <a:pt x="648006" y="1928873"/>
                  <a:pt x="648006" y="1926780"/>
                </a:cubicBezTo>
                <a:cubicBezTo>
                  <a:pt x="648006" y="1923766"/>
                  <a:pt x="647922" y="1921359"/>
                  <a:pt x="647755" y="1919559"/>
                </a:cubicBezTo>
                <a:cubicBezTo>
                  <a:pt x="647587" y="1917759"/>
                  <a:pt x="647336" y="1916357"/>
                  <a:pt x="647001" y="1915353"/>
                </a:cubicBezTo>
                <a:cubicBezTo>
                  <a:pt x="646667" y="1914348"/>
                  <a:pt x="646248" y="1913678"/>
                  <a:pt x="645746" y="1913343"/>
                </a:cubicBezTo>
                <a:cubicBezTo>
                  <a:pt x="645243" y="1913009"/>
                  <a:pt x="644574" y="1912841"/>
                  <a:pt x="643736" y="1912841"/>
                </a:cubicBezTo>
                <a:cubicBezTo>
                  <a:pt x="642648" y="1912841"/>
                  <a:pt x="641120" y="1913511"/>
                  <a:pt x="639153" y="1914850"/>
                </a:cubicBezTo>
                <a:cubicBezTo>
                  <a:pt x="637186" y="1916190"/>
                  <a:pt x="634674" y="1917697"/>
                  <a:pt x="631619" y="1919371"/>
                </a:cubicBezTo>
                <a:cubicBezTo>
                  <a:pt x="628563" y="1921045"/>
                  <a:pt x="624900" y="1922573"/>
                  <a:pt x="620631" y="1923954"/>
                </a:cubicBezTo>
                <a:cubicBezTo>
                  <a:pt x="616361" y="1925336"/>
                  <a:pt x="611297" y="1926026"/>
                  <a:pt x="605436" y="1926026"/>
                </a:cubicBezTo>
                <a:cubicBezTo>
                  <a:pt x="598990" y="1926026"/>
                  <a:pt x="593193" y="1924917"/>
                  <a:pt x="588045" y="1922699"/>
                </a:cubicBezTo>
                <a:cubicBezTo>
                  <a:pt x="582896" y="1920480"/>
                  <a:pt x="578501" y="1917111"/>
                  <a:pt x="574859" y="1912590"/>
                </a:cubicBezTo>
                <a:cubicBezTo>
                  <a:pt x="571218" y="1908069"/>
                  <a:pt x="568413" y="1902314"/>
                  <a:pt x="566446" y="1895324"/>
                </a:cubicBezTo>
                <a:cubicBezTo>
                  <a:pt x="564479" y="1888333"/>
                  <a:pt x="563495" y="1880066"/>
                  <a:pt x="563495" y="1870523"/>
                </a:cubicBezTo>
                <a:cubicBezTo>
                  <a:pt x="563495" y="1861816"/>
                  <a:pt x="564416" y="1853989"/>
                  <a:pt x="566258" y="1847040"/>
                </a:cubicBezTo>
                <a:cubicBezTo>
                  <a:pt x="568099" y="1840092"/>
                  <a:pt x="570799" y="1834169"/>
                  <a:pt x="574357" y="1829272"/>
                </a:cubicBezTo>
                <a:cubicBezTo>
                  <a:pt x="577915" y="1824374"/>
                  <a:pt x="582226" y="1820607"/>
                  <a:pt x="587291" y="1817970"/>
                </a:cubicBezTo>
                <a:cubicBezTo>
                  <a:pt x="592356" y="1815333"/>
                  <a:pt x="598111" y="1814015"/>
                  <a:pt x="604557" y="1814015"/>
                </a:cubicBezTo>
                <a:cubicBezTo>
                  <a:pt x="610418" y="1814015"/>
                  <a:pt x="615461" y="1814747"/>
                  <a:pt x="619689" y="1816212"/>
                </a:cubicBezTo>
                <a:cubicBezTo>
                  <a:pt x="623917" y="1817677"/>
                  <a:pt x="627558" y="1819310"/>
                  <a:pt x="630614" y="1821109"/>
                </a:cubicBezTo>
                <a:cubicBezTo>
                  <a:pt x="633670" y="1822909"/>
                  <a:pt x="636160" y="1824542"/>
                  <a:pt x="638086" y="1826007"/>
                </a:cubicBezTo>
                <a:cubicBezTo>
                  <a:pt x="640011" y="1827472"/>
                  <a:pt x="641602" y="1828204"/>
                  <a:pt x="642857" y="1828204"/>
                </a:cubicBezTo>
                <a:cubicBezTo>
                  <a:pt x="643611" y="1828204"/>
                  <a:pt x="644281" y="1827953"/>
                  <a:pt x="644867" y="1827451"/>
                </a:cubicBezTo>
                <a:cubicBezTo>
                  <a:pt x="645453" y="1826949"/>
                  <a:pt x="645955" y="1826153"/>
                  <a:pt x="646374" y="1825065"/>
                </a:cubicBezTo>
                <a:cubicBezTo>
                  <a:pt x="646792" y="1823977"/>
                  <a:pt x="647085" y="1822554"/>
                  <a:pt x="647253" y="1820796"/>
                </a:cubicBezTo>
                <a:cubicBezTo>
                  <a:pt x="647420" y="1819038"/>
                  <a:pt x="647504" y="1816903"/>
                  <a:pt x="647504" y="1814391"/>
                </a:cubicBezTo>
                <a:cubicBezTo>
                  <a:pt x="647504" y="1812047"/>
                  <a:pt x="647441" y="1810080"/>
                  <a:pt x="647315" y="1808489"/>
                </a:cubicBezTo>
                <a:cubicBezTo>
                  <a:pt x="647190" y="1806899"/>
                  <a:pt x="647001" y="1805517"/>
                  <a:pt x="646750" y="1804345"/>
                </a:cubicBezTo>
                <a:cubicBezTo>
                  <a:pt x="646499" y="1803173"/>
                  <a:pt x="646164" y="1802211"/>
                  <a:pt x="645746" y="1801457"/>
                </a:cubicBezTo>
                <a:cubicBezTo>
                  <a:pt x="645327" y="1800704"/>
                  <a:pt x="644553" y="1799762"/>
                  <a:pt x="643423" y="1798632"/>
                </a:cubicBezTo>
                <a:cubicBezTo>
                  <a:pt x="642292" y="1797502"/>
                  <a:pt x="640304" y="1796141"/>
                  <a:pt x="637458" y="1794551"/>
                </a:cubicBezTo>
                <a:cubicBezTo>
                  <a:pt x="634611" y="1792960"/>
                  <a:pt x="631409" y="1791558"/>
                  <a:pt x="627851" y="1790344"/>
                </a:cubicBezTo>
                <a:cubicBezTo>
                  <a:pt x="624293" y="1789130"/>
                  <a:pt x="620422" y="1788146"/>
                  <a:pt x="616236" y="1787393"/>
                </a:cubicBezTo>
                <a:cubicBezTo>
                  <a:pt x="612050" y="1786639"/>
                  <a:pt x="607697" y="1786263"/>
                  <a:pt x="603176" y="1786263"/>
                </a:cubicBezTo>
                <a:close/>
                <a:moveTo>
                  <a:pt x="1149757" y="1780863"/>
                </a:moveTo>
                <a:cubicBezTo>
                  <a:pt x="1142641" y="1780863"/>
                  <a:pt x="1137806" y="1782098"/>
                  <a:pt x="1135253" y="1784568"/>
                </a:cubicBezTo>
                <a:cubicBezTo>
                  <a:pt x="1132700" y="1787037"/>
                  <a:pt x="1131423" y="1791453"/>
                  <a:pt x="1131423" y="1797816"/>
                </a:cubicBezTo>
                <a:cubicBezTo>
                  <a:pt x="1131423" y="1803927"/>
                  <a:pt x="1132658" y="1808154"/>
                  <a:pt x="1135127" y="1810498"/>
                </a:cubicBezTo>
                <a:cubicBezTo>
                  <a:pt x="1137597" y="1812843"/>
                  <a:pt x="1142390" y="1814015"/>
                  <a:pt x="1149506" y="1814015"/>
                </a:cubicBezTo>
                <a:cubicBezTo>
                  <a:pt x="1156538" y="1814015"/>
                  <a:pt x="1161351" y="1812801"/>
                  <a:pt x="1163947" y="1810373"/>
                </a:cubicBezTo>
                <a:cubicBezTo>
                  <a:pt x="1166542" y="1807945"/>
                  <a:pt x="1167839" y="1803550"/>
                  <a:pt x="1167839" y="1797188"/>
                </a:cubicBezTo>
                <a:cubicBezTo>
                  <a:pt x="1167839" y="1791076"/>
                  <a:pt x="1166584" y="1786828"/>
                  <a:pt x="1164072" y="1784442"/>
                </a:cubicBezTo>
                <a:cubicBezTo>
                  <a:pt x="1161561" y="1782056"/>
                  <a:pt x="1156789" y="1780863"/>
                  <a:pt x="1149757" y="1780863"/>
                </a:cubicBezTo>
                <a:close/>
                <a:moveTo>
                  <a:pt x="997357" y="1780863"/>
                </a:moveTo>
                <a:cubicBezTo>
                  <a:pt x="990241" y="1780863"/>
                  <a:pt x="985406" y="1782098"/>
                  <a:pt x="982853" y="1784568"/>
                </a:cubicBezTo>
                <a:cubicBezTo>
                  <a:pt x="980300" y="1787037"/>
                  <a:pt x="979023" y="1791453"/>
                  <a:pt x="979023" y="1797816"/>
                </a:cubicBezTo>
                <a:cubicBezTo>
                  <a:pt x="979023" y="1803927"/>
                  <a:pt x="980258" y="1808154"/>
                  <a:pt x="982728" y="1810498"/>
                </a:cubicBezTo>
                <a:cubicBezTo>
                  <a:pt x="985197" y="1812843"/>
                  <a:pt x="989990" y="1814015"/>
                  <a:pt x="997106" y="1814015"/>
                </a:cubicBezTo>
                <a:cubicBezTo>
                  <a:pt x="1004138" y="1814015"/>
                  <a:pt x="1008951" y="1812801"/>
                  <a:pt x="1011547" y="1810373"/>
                </a:cubicBezTo>
                <a:cubicBezTo>
                  <a:pt x="1014142" y="1807945"/>
                  <a:pt x="1015439" y="1803550"/>
                  <a:pt x="1015439" y="1797188"/>
                </a:cubicBezTo>
                <a:cubicBezTo>
                  <a:pt x="1015439" y="1791076"/>
                  <a:pt x="1014184" y="1786828"/>
                  <a:pt x="1011672" y="1784442"/>
                </a:cubicBezTo>
                <a:cubicBezTo>
                  <a:pt x="1009161" y="1782056"/>
                  <a:pt x="1004389" y="1780863"/>
                  <a:pt x="997357" y="1780863"/>
                </a:cubicBezTo>
                <a:close/>
                <a:moveTo>
                  <a:pt x="1093542" y="1775589"/>
                </a:moveTo>
                <a:cubicBezTo>
                  <a:pt x="1086761" y="1775589"/>
                  <a:pt x="1080880" y="1776552"/>
                  <a:pt x="1075898" y="1778477"/>
                </a:cubicBezTo>
                <a:cubicBezTo>
                  <a:pt x="1070917" y="1780403"/>
                  <a:pt x="1066815" y="1783270"/>
                  <a:pt x="1063592" y="1787079"/>
                </a:cubicBezTo>
                <a:cubicBezTo>
                  <a:pt x="1060369" y="1790888"/>
                  <a:pt x="1058004" y="1795660"/>
                  <a:pt x="1056497" y="1801394"/>
                </a:cubicBezTo>
                <a:cubicBezTo>
                  <a:pt x="1054990" y="1807129"/>
                  <a:pt x="1054237" y="1813805"/>
                  <a:pt x="1054237" y="1821423"/>
                </a:cubicBezTo>
                <a:lnTo>
                  <a:pt x="1054237" y="1830841"/>
                </a:lnTo>
                <a:lnTo>
                  <a:pt x="1040298" y="1830841"/>
                </a:lnTo>
                <a:cubicBezTo>
                  <a:pt x="1039461" y="1830841"/>
                  <a:pt x="1038729" y="1831051"/>
                  <a:pt x="1038101" y="1831469"/>
                </a:cubicBezTo>
                <a:cubicBezTo>
                  <a:pt x="1037473" y="1831888"/>
                  <a:pt x="1036971" y="1832579"/>
                  <a:pt x="1036594" y="1833541"/>
                </a:cubicBezTo>
                <a:cubicBezTo>
                  <a:pt x="1036217" y="1834504"/>
                  <a:pt x="1035924" y="1835823"/>
                  <a:pt x="1035715" y="1837497"/>
                </a:cubicBezTo>
                <a:cubicBezTo>
                  <a:pt x="1035506" y="1839171"/>
                  <a:pt x="1035401" y="1841222"/>
                  <a:pt x="1035401" y="1843650"/>
                </a:cubicBezTo>
                <a:cubicBezTo>
                  <a:pt x="1035401" y="1848254"/>
                  <a:pt x="1035799" y="1851540"/>
                  <a:pt x="1036594" y="1853507"/>
                </a:cubicBezTo>
                <a:cubicBezTo>
                  <a:pt x="1037389" y="1855475"/>
                  <a:pt x="1038582" y="1856458"/>
                  <a:pt x="1040173" y="1856458"/>
                </a:cubicBezTo>
                <a:lnTo>
                  <a:pt x="1054237" y="1856458"/>
                </a:lnTo>
                <a:lnTo>
                  <a:pt x="1054237" y="1947123"/>
                </a:lnTo>
                <a:cubicBezTo>
                  <a:pt x="1054237" y="1947960"/>
                  <a:pt x="1054467" y="1948692"/>
                  <a:pt x="1054928" y="1949320"/>
                </a:cubicBezTo>
                <a:cubicBezTo>
                  <a:pt x="1055388" y="1949948"/>
                  <a:pt x="1056225" y="1950471"/>
                  <a:pt x="1057439" y="1950890"/>
                </a:cubicBezTo>
                <a:cubicBezTo>
                  <a:pt x="1058653" y="1951309"/>
                  <a:pt x="1060285" y="1951622"/>
                  <a:pt x="1062337" y="1951832"/>
                </a:cubicBezTo>
                <a:cubicBezTo>
                  <a:pt x="1064388" y="1952041"/>
                  <a:pt x="1066920" y="1952146"/>
                  <a:pt x="1069934" y="1952146"/>
                </a:cubicBezTo>
                <a:cubicBezTo>
                  <a:pt x="1072948" y="1952146"/>
                  <a:pt x="1075501" y="1952041"/>
                  <a:pt x="1077594" y="1951832"/>
                </a:cubicBezTo>
                <a:cubicBezTo>
                  <a:pt x="1079687" y="1951622"/>
                  <a:pt x="1081319" y="1951309"/>
                  <a:pt x="1082491" y="1950890"/>
                </a:cubicBezTo>
                <a:cubicBezTo>
                  <a:pt x="1083663" y="1950471"/>
                  <a:pt x="1084500" y="1949948"/>
                  <a:pt x="1085003" y="1949320"/>
                </a:cubicBezTo>
                <a:cubicBezTo>
                  <a:pt x="1085505" y="1948692"/>
                  <a:pt x="1085756" y="1947960"/>
                  <a:pt x="1085756" y="1947123"/>
                </a:cubicBezTo>
                <a:lnTo>
                  <a:pt x="1085756" y="1856458"/>
                </a:lnTo>
                <a:lnTo>
                  <a:pt x="1106225" y="1856458"/>
                </a:lnTo>
                <a:cubicBezTo>
                  <a:pt x="1107815" y="1856458"/>
                  <a:pt x="1109029" y="1855475"/>
                  <a:pt x="1109866" y="1853507"/>
                </a:cubicBezTo>
                <a:cubicBezTo>
                  <a:pt x="1110703" y="1851540"/>
                  <a:pt x="1111122" y="1848254"/>
                  <a:pt x="1111122" y="1843650"/>
                </a:cubicBezTo>
                <a:cubicBezTo>
                  <a:pt x="1111122" y="1841222"/>
                  <a:pt x="1111017" y="1839171"/>
                  <a:pt x="1110808" y="1837497"/>
                </a:cubicBezTo>
                <a:cubicBezTo>
                  <a:pt x="1110599" y="1835823"/>
                  <a:pt x="1110285" y="1834504"/>
                  <a:pt x="1109866" y="1833541"/>
                </a:cubicBezTo>
                <a:cubicBezTo>
                  <a:pt x="1109448" y="1832579"/>
                  <a:pt x="1108924" y="1831888"/>
                  <a:pt x="1108297" y="1831469"/>
                </a:cubicBezTo>
                <a:cubicBezTo>
                  <a:pt x="1107669" y="1831051"/>
                  <a:pt x="1106978" y="1830841"/>
                  <a:pt x="1106225" y="1830841"/>
                </a:cubicBezTo>
                <a:lnTo>
                  <a:pt x="1085756" y="1830841"/>
                </a:lnTo>
                <a:lnTo>
                  <a:pt x="1085756" y="1820544"/>
                </a:lnTo>
                <a:cubicBezTo>
                  <a:pt x="1085756" y="1816945"/>
                  <a:pt x="1086007" y="1813910"/>
                  <a:pt x="1086509" y="1811440"/>
                </a:cubicBezTo>
                <a:cubicBezTo>
                  <a:pt x="1087012" y="1808971"/>
                  <a:pt x="1087807" y="1806961"/>
                  <a:pt x="1088895" y="1805413"/>
                </a:cubicBezTo>
                <a:cubicBezTo>
                  <a:pt x="1089984" y="1803864"/>
                  <a:pt x="1091344" y="1802734"/>
                  <a:pt x="1092977" y="1802022"/>
                </a:cubicBezTo>
                <a:cubicBezTo>
                  <a:pt x="1094609" y="1801311"/>
                  <a:pt x="1096555" y="1800955"/>
                  <a:pt x="1098816" y="1800955"/>
                </a:cubicBezTo>
                <a:cubicBezTo>
                  <a:pt x="1100741" y="1800955"/>
                  <a:pt x="1102415" y="1801101"/>
                  <a:pt x="1103839" y="1801394"/>
                </a:cubicBezTo>
                <a:cubicBezTo>
                  <a:pt x="1105262" y="1801687"/>
                  <a:pt x="1106497" y="1802001"/>
                  <a:pt x="1107543" y="1802336"/>
                </a:cubicBezTo>
                <a:cubicBezTo>
                  <a:pt x="1108590" y="1802671"/>
                  <a:pt x="1109469" y="1802985"/>
                  <a:pt x="1110180" y="1803278"/>
                </a:cubicBezTo>
                <a:cubicBezTo>
                  <a:pt x="1110892" y="1803571"/>
                  <a:pt x="1111541" y="1803718"/>
                  <a:pt x="1112127" y="1803718"/>
                </a:cubicBezTo>
                <a:cubicBezTo>
                  <a:pt x="1112629" y="1803718"/>
                  <a:pt x="1113089" y="1803571"/>
                  <a:pt x="1113508" y="1803278"/>
                </a:cubicBezTo>
                <a:cubicBezTo>
                  <a:pt x="1113926" y="1802985"/>
                  <a:pt x="1114303" y="1802441"/>
                  <a:pt x="1114638" y="1801646"/>
                </a:cubicBezTo>
                <a:cubicBezTo>
                  <a:pt x="1114973" y="1800850"/>
                  <a:pt x="1115224" y="1799720"/>
                  <a:pt x="1115391" y="1798255"/>
                </a:cubicBezTo>
                <a:cubicBezTo>
                  <a:pt x="1115559" y="1796790"/>
                  <a:pt x="1115643" y="1794844"/>
                  <a:pt x="1115643" y="1792416"/>
                </a:cubicBezTo>
                <a:cubicBezTo>
                  <a:pt x="1115643" y="1789988"/>
                  <a:pt x="1115559" y="1787958"/>
                  <a:pt x="1115391" y="1786326"/>
                </a:cubicBezTo>
                <a:cubicBezTo>
                  <a:pt x="1115224" y="1784693"/>
                  <a:pt x="1114952" y="1783354"/>
                  <a:pt x="1114575" y="1782307"/>
                </a:cubicBezTo>
                <a:cubicBezTo>
                  <a:pt x="1114198" y="1781261"/>
                  <a:pt x="1113717" y="1780465"/>
                  <a:pt x="1113131" y="1779921"/>
                </a:cubicBezTo>
                <a:cubicBezTo>
                  <a:pt x="1112545" y="1779377"/>
                  <a:pt x="1111415" y="1778791"/>
                  <a:pt x="1109741" y="1778163"/>
                </a:cubicBezTo>
                <a:cubicBezTo>
                  <a:pt x="1108066" y="1777535"/>
                  <a:pt x="1105764" y="1776949"/>
                  <a:pt x="1102834" y="1776405"/>
                </a:cubicBezTo>
                <a:cubicBezTo>
                  <a:pt x="1099904" y="1775861"/>
                  <a:pt x="1096807" y="1775589"/>
                  <a:pt x="1093542" y="1775589"/>
                </a:cubicBezTo>
                <a:close/>
                <a:moveTo>
                  <a:pt x="1329048" y="1594730"/>
                </a:moveTo>
                <a:lnTo>
                  <a:pt x="1341103" y="1594730"/>
                </a:lnTo>
                <a:lnTo>
                  <a:pt x="1341103" y="1613817"/>
                </a:lnTo>
                <a:cubicBezTo>
                  <a:pt x="1337252" y="1618171"/>
                  <a:pt x="1333464" y="1621477"/>
                  <a:pt x="1329739" y="1623738"/>
                </a:cubicBezTo>
                <a:cubicBezTo>
                  <a:pt x="1326013" y="1625998"/>
                  <a:pt x="1321932" y="1627128"/>
                  <a:pt x="1317495" y="1627128"/>
                </a:cubicBezTo>
                <a:cubicBezTo>
                  <a:pt x="1312221" y="1627128"/>
                  <a:pt x="1308098" y="1625789"/>
                  <a:pt x="1305126" y="1623110"/>
                </a:cubicBezTo>
                <a:cubicBezTo>
                  <a:pt x="1302155" y="1620431"/>
                  <a:pt x="1300669" y="1616748"/>
                  <a:pt x="1300669" y="1612059"/>
                </a:cubicBezTo>
                <a:cubicBezTo>
                  <a:pt x="1300669" y="1609297"/>
                  <a:pt x="1301192" y="1606848"/>
                  <a:pt x="1302238" y="1604713"/>
                </a:cubicBezTo>
                <a:cubicBezTo>
                  <a:pt x="1303285" y="1602579"/>
                  <a:pt x="1304938" y="1600758"/>
                  <a:pt x="1307198" y="1599251"/>
                </a:cubicBezTo>
                <a:cubicBezTo>
                  <a:pt x="1309459" y="1597744"/>
                  <a:pt x="1312389" y="1596614"/>
                  <a:pt x="1315989" y="1595860"/>
                </a:cubicBezTo>
                <a:cubicBezTo>
                  <a:pt x="1319588" y="1595107"/>
                  <a:pt x="1323942" y="1594730"/>
                  <a:pt x="1329048" y="1594730"/>
                </a:cubicBezTo>
                <a:close/>
                <a:moveTo>
                  <a:pt x="896423" y="1550152"/>
                </a:moveTo>
                <a:cubicBezTo>
                  <a:pt x="900609" y="1550152"/>
                  <a:pt x="904104" y="1551177"/>
                  <a:pt x="906909" y="1553228"/>
                </a:cubicBezTo>
                <a:cubicBezTo>
                  <a:pt x="909713" y="1555279"/>
                  <a:pt x="911974" y="1558021"/>
                  <a:pt x="913690" y="1561453"/>
                </a:cubicBezTo>
                <a:cubicBezTo>
                  <a:pt x="915406" y="1564886"/>
                  <a:pt x="916620" y="1568799"/>
                  <a:pt x="917332" y="1573194"/>
                </a:cubicBezTo>
                <a:cubicBezTo>
                  <a:pt x="918043" y="1577589"/>
                  <a:pt x="918399" y="1582173"/>
                  <a:pt x="918399" y="1586945"/>
                </a:cubicBezTo>
                <a:cubicBezTo>
                  <a:pt x="918399" y="1591214"/>
                  <a:pt x="917959" y="1595484"/>
                  <a:pt x="917080" y="1599753"/>
                </a:cubicBezTo>
                <a:cubicBezTo>
                  <a:pt x="916201" y="1604023"/>
                  <a:pt x="914841" y="1607853"/>
                  <a:pt x="912999" y="1611243"/>
                </a:cubicBezTo>
                <a:cubicBezTo>
                  <a:pt x="911157" y="1614634"/>
                  <a:pt x="908792" y="1617375"/>
                  <a:pt x="905904" y="1619468"/>
                </a:cubicBezTo>
                <a:cubicBezTo>
                  <a:pt x="903016" y="1621561"/>
                  <a:pt x="899521" y="1622608"/>
                  <a:pt x="895419" y="1622608"/>
                </a:cubicBezTo>
                <a:cubicBezTo>
                  <a:pt x="891066" y="1622608"/>
                  <a:pt x="886880" y="1621080"/>
                  <a:pt x="882861" y="1618024"/>
                </a:cubicBezTo>
                <a:cubicBezTo>
                  <a:pt x="878843" y="1614969"/>
                  <a:pt x="874616" y="1610636"/>
                  <a:pt x="870178" y="1605027"/>
                </a:cubicBezTo>
                <a:lnTo>
                  <a:pt x="870178" y="1568109"/>
                </a:lnTo>
                <a:cubicBezTo>
                  <a:pt x="872690" y="1564760"/>
                  <a:pt x="875076" y="1561956"/>
                  <a:pt x="877336" y="1559695"/>
                </a:cubicBezTo>
                <a:cubicBezTo>
                  <a:pt x="879597" y="1557435"/>
                  <a:pt x="881794" y="1555593"/>
                  <a:pt x="883929" y="1554170"/>
                </a:cubicBezTo>
                <a:cubicBezTo>
                  <a:pt x="886064" y="1552747"/>
                  <a:pt x="888156" y="1551721"/>
                  <a:pt x="890208" y="1551093"/>
                </a:cubicBezTo>
                <a:cubicBezTo>
                  <a:pt x="892259" y="1550466"/>
                  <a:pt x="894331" y="1550152"/>
                  <a:pt x="896423" y="1550152"/>
                </a:cubicBezTo>
                <a:close/>
                <a:moveTo>
                  <a:pt x="1021737" y="1545505"/>
                </a:moveTo>
                <a:cubicBezTo>
                  <a:pt x="1029690" y="1545505"/>
                  <a:pt x="1035571" y="1548038"/>
                  <a:pt x="1039380" y="1553103"/>
                </a:cubicBezTo>
                <a:cubicBezTo>
                  <a:pt x="1043189" y="1558167"/>
                  <a:pt x="1044968" y="1565137"/>
                  <a:pt x="1044717" y="1574011"/>
                </a:cubicBezTo>
                <a:lnTo>
                  <a:pt x="997501" y="1574011"/>
                </a:lnTo>
                <a:cubicBezTo>
                  <a:pt x="997668" y="1570076"/>
                  <a:pt x="998275" y="1566372"/>
                  <a:pt x="999322" y="1562897"/>
                </a:cubicBezTo>
                <a:cubicBezTo>
                  <a:pt x="1000368" y="1559423"/>
                  <a:pt x="1001875" y="1556409"/>
                  <a:pt x="1003842" y="1553856"/>
                </a:cubicBezTo>
                <a:cubicBezTo>
                  <a:pt x="1005810" y="1551303"/>
                  <a:pt x="1008279" y="1549273"/>
                  <a:pt x="1011251" y="1547766"/>
                </a:cubicBezTo>
                <a:cubicBezTo>
                  <a:pt x="1014223" y="1546259"/>
                  <a:pt x="1017718" y="1545505"/>
                  <a:pt x="1021737" y="1545505"/>
                </a:cubicBezTo>
                <a:close/>
                <a:moveTo>
                  <a:pt x="1225831" y="1525288"/>
                </a:moveTo>
                <a:cubicBezTo>
                  <a:pt x="1222734" y="1525288"/>
                  <a:pt x="1220180" y="1525414"/>
                  <a:pt x="1218171" y="1525665"/>
                </a:cubicBezTo>
                <a:cubicBezTo>
                  <a:pt x="1216162" y="1525916"/>
                  <a:pt x="1214550" y="1526272"/>
                  <a:pt x="1213337" y="1526732"/>
                </a:cubicBezTo>
                <a:cubicBezTo>
                  <a:pt x="1212123" y="1527193"/>
                  <a:pt x="1211265" y="1527737"/>
                  <a:pt x="1210762" y="1528365"/>
                </a:cubicBezTo>
                <a:cubicBezTo>
                  <a:pt x="1210260" y="1528992"/>
                  <a:pt x="1210009" y="1529725"/>
                  <a:pt x="1210009" y="1530562"/>
                </a:cubicBezTo>
                <a:lnTo>
                  <a:pt x="1210009" y="1642323"/>
                </a:lnTo>
                <a:cubicBezTo>
                  <a:pt x="1210009" y="1643160"/>
                  <a:pt x="1210260" y="1643892"/>
                  <a:pt x="1210762" y="1644520"/>
                </a:cubicBezTo>
                <a:cubicBezTo>
                  <a:pt x="1211265" y="1645148"/>
                  <a:pt x="1212123" y="1645671"/>
                  <a:pt x="1213337" y="1646090"/>
                </a:cubicBezTo>
                <a:cubicBezTo>
                  <a:pt x="1214550" y="1646509"/>
                  <a:pt x="1216162" y="1646822"/>
                  <a:pt x="1218171" y="1647032"/>
                </a:cubicBezTo>
                <a:cubicBezTo>
                  <a:pt x="1220180" y="1647241"/>
                  <a:pt x="1222734" y="1647346"/>
                  <a:pt x="1225831" y="1647346"/>
                </a:cubicBezTo>
                <a:cubicBezTo>
                  <a:pt x="1228929" y="1647346"/>
                  <a:pt x="1231482" y="1647241"/>
                  <a:pt x="1233491" y="1647032"/>
                </a:cubicBezTo>
                <a:cubicBezTo>
                  <a:pt x="1235500" y="1646822"/>
                  <a:pt x="1237112" y="1646509"/>
                  <a:pt x="1238326" y="1646090"/>
                </a:cubicBezTo>
                <a:cubicBezTo>
                  <a:pt x="1239540" y="1645671"/>
                  <a:pt x="1240398" y="1645148"/>
                  <a:pt x="1240900" y="1644520"/>
                </a:cubicBezTo>
                <a:cubicBezTo>
                  <a:pt x="1241402" y="1643892"/>
                  <a:pt x="1241654" y="1643160"/>
                  <a:pt x="1241654" y="1642323"/>
                </a:cubicBezTo>
                <a:lnTo>
                  <a:pt x="1241654" y="1530562"/>
                </a:lnTo>
                <a:cubicBezTo>
                  <a:pt x="1241654" y="1529725"/>
                  <a:pt x="1241402" y="1528992"/>
                  <a:pt x="1240900" y="1528365"/>
                </a:cubicBezTo>
                <a:cubicBezTo>
                  <a:pt x="1240398" y="1527737"/>
                  <a:pt x="1239540" y="1527193"/>
                  <a:pt x="1238326" y="1526732"/>
                </a:cubicBezTo>
                <a:cubicBezTo>
                  <a:pt x="1237112" y="1526272"/>
                  <a:pt x="1235500" y="1525916"/>
                  <a:pt x="1233491" y="1525665"/>
                </a:cubicBezTo>
                <a:cubicBezTo>
                  <a:pt x="1231482" y="1525414"/>
                  <a:pt x="1228929" y="1525288"/>
                  <a:pt x="1225831" y="1525288"/>
                </a:cubicBezTo>
                <a:close/>
                <a:moveTo>
                  <a:pt x="1154836" y="1523279"/>
                </a:moveTo>
                <a:cubicBezTo>
                  <a:pt x="1146631" y="1523279"/>
                  <a:pt x="1139097" y="1524576"/>
                  <a:pt x="1132232" y="1527172"/>
                </a:cubicBezTo>
                <a:cubicBezTo>
                  <a:pt x="1125368" y="1529767"/>
                  <a:pt x="1119424" y="1533743"/>
                  <a:pt x="1114401" y="1539101"/>
                </a:cubicBezTo>
                <a:cubicBezTo>
                  <a:pt x="1109378" y="1544459"/>
                  <a:pt x="1105464" y="1551219"/>
                  <a:pt x="1102660" y="1559381"/>
                </a:cubicBezTo>
                <a:cubicBezTo>
                  <a:pt x="1099855" y="1567544"/>
                  <a:pt x="1098453" y="1577234"/>
                  <a:pt x="1098453" y="1588452"/>
                </a:cubicBezTo>
                <a:cubicBezTo>
                  <a:pt x="1098453" y="1598163"/>
                  <a:pt x="1099604" y="1606785"/>
                  <a:pt x="1101906" y="1614320"/>
                </a:cubicBezTo>
                <a:cubicBezTo>
                  <a:pt x="1104208" y="1621854"/>
                  <a:pt x="1107620" y="1628238"/>
                  <a:pt x="1112140" y="1633470"/>
                </a:cubicBezTo>
                <a:cubicBezTo>
                  <a:pt x="1116661" y="1638702"/>
                  <a:pt x="1122249" y="1642658"/>
                  <a:pt x="1128905" y="1645336"/>
                </a:cubicBezTo>
                <a:cubicBezTo>
                  <a:pt x="1135560" y="1648015"/>
                  <a:pt x="1143199" y="1649355"/>
                  <a:pt x="1151822" y="1649355"/>
                </a:cubicBezTo>
                <a:cubicBezTo>
                  <a:pt x="1155673" y="1649355"/>
                  <a:pt x="1159419" y="1649020"/>
                  <a:pt x="1163061" y="1648350"/>
                </a:cubicBezTo>
                <a:cubicBezTo>
                  <a:pt x="1166702" y="1647681"/>
                  <a:pt x="1170072" y="1646802"/>
                  <a:pt x="1173169" y="1645713"/>
                </a:cubicBezTo>
                <a:cubicBezTo>
                  <a:pt x="1176267" y="1644625"/>
                  <a:pt x="1179029" y="1643390"/>
                  <a:pt x="1181457" y="1642009"/>
                </a:cubicBezTo>
                <a:cubicBezTo>
                  <a:pt x="1183885" y="1640627"/>
                  <a:pt x="1185601" y="1639455"/>
                  <a:pt x="1186606" y="1638493"/>
                </a:cubicBezTo>
                <a:cubicBezTo>
                  <a:pt x="1187610" y="1637530"/>
                  <a:pt x="1188259" y="1636735"/>
                  <a:pt x="1188552" y="1636107"/>
                </a:cubicBezTo>
                <a:cubicBezTo>
                  <a:pt x="1188845" y="1635479"/>
                  <a:pt x="1189096" y="1634663"/>
                  <a:pt x="1189306" y="1633658"/>
                </a:cubicBezTo>
                <a:cubicBezTo>
                  <a:pt x="1189515" y="1632654"/>
                  <a:pt x="1189682" y="1631419"/>
                  <a:pt x="1189808" y="1629954"/>
                </a:cubicBezTo>
                <a:cubicBezTo>
                  <a:pt x="1189933" y="1628489"/>
                  <a:pt x="1189996" y="1626668"/>
                  <a:pt x="1189996" y="1624491"/>
                </a:cubicBezTo>
                <a:cubicBezTo>
                  <a:pt x="1189996" y="1621729"/>
                  <a:pt x="1189912" y="1619468"/>
                  <a:pt x="1189745" y="1617710"/>
                </a:cubicBezTo>
                <a:cubicBezTo>
                  <a:pt x="1189578" y="1615952"/>
                  <a:pt x="1189347" y="1614508"/>
                  <a:pt x="1189054" y="1613378"/>
                </a:cubicBezTo>
                <a:cubicBezTo>
                  <a:pt x="1188761" y="1612248"/>
                  <a:pt x="1188364" y="1611473"/>
                  <a:pt x="1187861" y="1611055"/>
                </a:cubicBezTo>
                <a:cubicBezTo>
                  <a:pt x="1187359" y="1610636"/>
                  <a:pt x="1186731" y="1610427"/>
                  <a:pt x="1185978" y="1610427"/>
                </a:cubicBezTo>
                <a:cubicBezTo>
                  <a:pt x="1184890" y="1610427"/>
                  <a:pt x="1183550" y="1611076"/>
                  <a:pt x="1181959" y="1612373"/>
                </a:cubicBezTo>
                <a:cubicBezTo>
                  <a:pt x="1180369" y="1613671"/>
                  <a:pt x="1178402" y="1615115"/>
                  <a:pt x="1176057" y="1616706"/>
                </a:cubicBezTo>
                <a:cubicBezTo>
                  <a:pt x="1173713" y="1618296"/>
                  <a:pt x="1170972" y="1619740"/>
                  <a:pt x="1167832" y="1621038"/>
                </a:cubicBezTo>
                <a:cubicBezTo>
                  <a:pt x="1164693" y="1622336"/>
                  <a:pt x="1160947" y="1622984"/>
                  <a:pt x="1156594" y="1622984"/>
                </a:cubicBezTo>
                <a:cubicBezTo>
                  <a:pt x="1152324" y="1622984"/>
                  <a:pt x="1148578" y="1622210"/>
                  <a:pt x="1145355" y="1620661"/>
                </a:cubicBezTo>
                <a:cubicBezTo>
                  <a:pt x="1142132" y="1619112"/>
                  <a:pt x="1139453" y="1616789"/>
                  <a:pt x="1137318" y="1613692"/>
                </a:cubicBezTo>
                <a:cubicBezTo>
                  <a:pt x="1135183" y="1610594"/>
                  <a:pt x="1133572" y="1606743"/>
                  <a:pt x="1132483" y="1602139"/>
                </a:cubicBezTo>
                <a:cubicBezTo>
                  <a:pt x="1131395" y="1597535"/>
                  <a:pt x="1130851" y="1592219"/>
                  <a:pt x="1130851" y="1586191"/>
                </a:cubicBezTo>
                <a:cubicBezTo>
                  <a:pt x="1130851" y="1573969"/>
                  <a:pt x="1133028" y="1564697"/>
                  <a:pt x="1137381" y="1558377"/>
                </a:cubicBezTo>
                <a:cubicBezTo>
                  <a:pt x="1141734" y="1552056"/>
                  <a:pt x="1148013" y="1548896"/>
                  <a:pt x="1156217" y="1548896"/>
                </a:cubicBezTo>
                <a:cubicBezTo>
                  <a:pt x="1160403" y="1548896"/>
                  <a:pt x="1164002" y="1549482"/>
                  <a:pt x="1167016" y="1550654"/>
                </a:cubicBezTo>
                <a:cubicBezTo>
                  <a:pt x="1170030" y="1551826"/>
                  <a:pt x="1172625" y="1553124"/>
                  <a:pt x="1174802" y="1554547"/>
                </a:cubicBezTo>
                <a:cubicBezTo>
                  <a:pt x="1176978" y="1555970"/>
                  <a:pt x="1178862" y="1557267"/>
                  <a:pt x="1180453" y="1558439"/>
                </a:cubicBezTo>
                <a:cubicBezTo>
                  <a:pt x="1182043" y="1559611"/>
                  <a:pt x="1183550" y="1560197"/>
                  <a:pt x="1184973" y="1560197"/>
                </a:cubicBezTo>
                <a:cubicBezTo>
                  <a:pt x="1186313" y="1560197"/>
                  <a:pt x="1187401" y="1559214"/>
                  <a:pt x="1188238" y="1557247"/>
                </a:cubicBezTo>
                <a:cubicBezTo>
                  <a:pt x="1189075" y="1555279"/>
                  <a:pt x="1189494" y="1551868"/>
                  <a:pt x="1189494" y="1547012"/>
                </a:cubicBezTo>
                <a:cubicBezTo>
                  <a:pt x="1189494" y="1544919"/>
                  <a:pt x="1189431" y="1543140"/>
                  <a:pt x="1189306" y="1541675"/>
                </a:cubicBezTo>
                <a:cubicBezTo>
                  <a:pt x="1189180" y="1540210"/>
                  <a:pt x="1189013" y="1538976"/>
                  <a:pt x="1188803" y="1537971"/>
                </a:cubicBezTo>
                <a:cubicBezTo>
                  <a:pt x="1188594" y="1536966"/>
                  <a:pt x="1188301" y="1536150"/>
                  <a:pt x="1187924" y="1535522"/>
                </a:cubicBezTo>
                <a:cubicBezTo>
                  <a:pt x="1187547" y="1534894"/>
                  <a:pt x="1186899" y="1534120"/>
                  <a:pt x="1185978" y="1533199"/>
                </a:cubicBezTo>
                <a:cubicBezTo>
                  <a:pt x="1185057" y="1532278"/>
                  <a:pt x="1183487" y="1531190"/>
                  <a:pt x="1181269" y="1529934"/>
                </a:cubicBezTo>
                <a:cubicBezTo>
                  <a:pt x="1179050" y="1528678"/>
                  <a:pt x="1176539" y="1527548"/>
                  <a:pt x="1173734" y="1526544"/>
                </a:cubicBezTo>
                <a:cubicBezTo>
                  <a:pt x="1170930" y="1525539"/>
                  <a:pt x="1167916" y="1524744"/>
                  <a:pt x="1164693" y="1524158"/>
                </a:cubicBezTo>
                <a:cubicBezTo>
                  <a:pt x="1161470" y="1523572"/>
                  <a:pt x="1158184" y="1523279"/>
                  <a:pt x="1154836" y="1523279"/>
                </a:cubicBezTo>
                <a:close/>
                <a:moveTo>
                  <a:pt x="1322644" y="1523153"/>
                </a:moveTo>
                <a:cubicBezTo>
                  <a:pt x="1317705" y="1523153"/>
                  <a:pt x="1312912" y="1523551"/>
                  <a:pt x="1308266" y="1524346"/>
                </a:cubicBezTo>
                <a:cubicBezTo>
                  <a:pt x="1303620" y="1525141"/>
                  <a:pt x="1299329" y="1526167"/>
                  <a:pt x="1295394" y="1527423"/>
                </a:cubicBezTo>
                <a:cubicBezTo>
                  <a:pt x="1291460" y="1528678"/>
                  <a:pt x="1288028" y="1530039"/>
                  <a:pt x="1285097" y="1531504"/>
                </a:cubicBezTo>
                <a:cubicBezTo>
                  <a:pt x="1282167" y="1532969"/>
                  <a:pt x="1280116" y="1534308"/>
                  <a:pt x="1278944" y="1535522"/>
                </a:cubicBezTo>
                <a:cubicBezTo>
                  <a:pt x="1277772" y="1536736"/>
                  <a:pt x="1276977" y="1538097"/>
                  <a:pt x="1276558" y="1539603"/>
                </a:cubicBezTo>
                <a:cubicBezTo>
                  <a:pt x="1276140" y="1541110"/>
                  <a:pt x="1275931" y="1543161"/>
                  <a:pt x="1275931" y="1545757"/>
                </a:cubicBezTo>
                <a:cubicBezTo>
                  <a:pt x="1275931" y="1547682"/>
                  <a:pt x="1276056" y="1549440"/>
                  <a:pt x="1276307" y="1551031"/>
                </a:cubicBezTo>
                <a:cubicBezTo>
                  <a:pt x="1276558" y="1552621"/>
                  <a:pt x="1276914" y="1553961"/>
                  <a:pt x="1277375" y="1555049"/>
                </a:cubicBezTo>
                <a:cubicBezTo>
                  <a:pt x="1277835" y="1556137"/>
                  <a:pt x="1278421" y="1556974"/>
                  <a:pt x="1279133" y="1557560"/>
                </a:cubicBezTo>
                <a:cubicBezTo>
                  <a:pt x="1279844" y="1558146"/>
                  <a:pt x="1280660" y="1558439"/>
                  <a:pt x="1281581" y="1558439"/>
                </a:cubicBezTo>
                <a:cubicBezTo>
                  <a:pt x="1282921" y="1558439"/>
                  <a:pt x="1284658" y="1557853"/>
                  <a:pt x="1286793" y="1556681"/>
                </a:cubicBezTo>
                <a:cubicBezTo>
                  <a:pt x="1288927" y="1555509"/>
                  <a:pt x="1291585" y="1554212"/>
                  <a:pt x="1294767" y="1552789"/>
                </a:cubicBezTo>
                <a:cubicBezTo>
                  <a:pt x="1297948" y="1551365"/>
                  <a:pt x="1301610" y="1550068"/>
                  <a:pt x="1305754" y="1548896"/>
                </a:cubicBezTo>
                <a:cubicBezTo>
                  <a:pt x="1309898" y="1547724"/>
                  <a:pt x="1314607" y="1547138"/>
                  <a:pt x="1319881" y="1547138"/>
                </a:cubicBezTo>
                <a:cubicBezTo>
                  <a:pt x="1323900" y="1547138"/>
                  <a:pt x="1327269" y="1547556"/>
                  <a:pt x="1329990" y="1548394"/>
                </a:cubicBezTo>
                <a:cubicBezTo>
                  <a:pt x="1332711" y="1549231"/>
                  <a:pt x="1334887" y="1550528"/>
                  <a:pt x="1336520" y="1552286"/>
                </a:cubicBezTo>
                <a:cubicBezTo>
                  <a:pt x="1338152" y="1554044"/>
                  <a:pt x="1339324" y="1556242"/>
                  <a:pt x="1340036" y="1558879"/>
                </a:cubicBezTo>
                <a:cubicBezTo>
                  <a:pt x="1340747" y="1561516"/>
                  <a:pt x="1341103" y="1564593"/>
                  <a:pt x="1341103" y="1568109"/>
                </a:cubicBezTo>
                <a:lnTo>
                  <a:pt x="1341103" y="1574890"/>
                </a:lnTo>
                <a:lnTo>
                  <a:pt x="1330178" y="1574890"/>
                </a:lnTo>
                <a:cubicBezTo>
                  <a:pt x="1320216" y="1574890"/>
                  <a:pt x="1311468" y="1575643"/>
                  <a:pt x="1303933" y="1577150"/>
                </a:cubicBezTo>
                <a:cubicBezTo>
                  <a:pt x="1296399" y="1578657"/>
                  <a:pt x="1290099" y="1580980"/>
                  <a:pt x="1285035" y="1584119"/>
                </a:cubicBezTo>
                <a:cubicBezTo>
                  <a:pt x="1279970" y="1587259"/>
                  <a:pt x="1276161" y="1591235"/>
                  <a:pt x="1273607" y="1596049"/>
                </a:cubicBezTo>
                <a:cubicBezTo>
                  <a:pt x="1271054" y="1600862"/>
                  <a:pt x="1269777" y="1606534"/>
                  <a:pt x="1269777" y="1613064"/>
                </a:cubicBezTo>
                <a:cubicBezTo>
                  <a:pt x="1269777" y="1619092"/>
                  <a:pt x="1270782" y="1624366"/>
                  <a:pt x="1272791" y="1628886"/>
                </a:cubicBezTo>
                <a:cubicBezTo>
                  <a:pt x="1274800" y="1633407"/>
                  <a:pt x="1277626" y="1637195"/>
                  <a:pt x="1281267" y="1640251"/>
                </a:cubicBezTo>
                <a:cubicBezTo>
                  <a:pt x="1284909" y="1643306"/>
                  <a:pt x="1289220" y="1645609"/>
                  <a:pt x="1294201" y="1647157"/>
                </a:cubicBezTo>
                <a:cubicBezTo>
                  <a:pt x="1299183" y="1648706"/>
                  <a:pt x="1304645" y="1649480"/>
                  <a:pt x="1310589" y="1649480"/>
                </a:cubicBezTo>
                <a:cubicBezTo>
                  <a:pt x="1317788" y="1649480"/>
                  <a:pt x="1324339" y="1648099"/>
                  <a:pt x="1330241" y="1645336"/>
                </a:cubicBezTo>
                <a:cubicBezTo>
                  <a:pt x="1336143" y="1642574"/>
                  <a:pt x="1341396" y="1638723"/>
                  <a:pt x="1346001" y="1633784"/>
                </a:cubicBezTo>
                <a:lnTo>
                  <a:pt x="1346001" y="1642699"/>
                </a:lnTo>
                <a:cubicBezTo>
                  <a:pt x="1346001" y="1643871"/>
                  <a:pt x="1346356" y="1644792"/>
                  <a:pt x="1347068" y="1645462"/>
                </a:cubicBezTo>
                <a:cubicBezTo>
                  <a:pt x="1347780" y="1646132"/>
                  <a:pt x="1348993" y="1646613"/>
                  <a:pt x="1350710" y="1646906"/>
                </a:cubicBezTo>
                <a:cubicBezTo>
                  <a:pt x="1352426" y="1647199"/>
                  <a:pt x="1355168" y="1647346"/>
                  <a:pt x="1358935" y="1647346"/>
                </a:cubicBezTo>
                <a:cubicBezTo>
                  <a:pt x="1362451" y="1647346"/>
                  <a:pt x="1365109" y="1647199"/>
                  <a:pt x="1366909" y="1646906"/>
                </a:cubicBezTo>
                <a:cubicBezTo>
                  <a:pt x="1368709" y="1646613"/>
                  <a:pt x="1370027" y="1646132"/>
                  <a:pt x="1370864" y="1645462"/>
                </a:cubicBezTo>
                <a:cubicBezTo>
                  <a:pt x="1371701" y="1644792"/>
                  <a:pt x="1372120" y="1643871"/>
                  <a:pt x="1372120" y="1642699"/>
                </a:cubicBezTo>
                <a:lnTo>
                  <a:pt x="1372120" y="1567355"/>
                </a:lnTo>
                <a:cubicBezTo>
                  <a:pt x="1372120" y="1559653"/>
                  <a:pt x="1371199" y="1552998"/>
                  <a:pt x="1369357" y="1547389"/>
                </a:cubicBezTo>
                <a:cubicBezTo>
                  <a:pt x="1367516" y="1541780"/>
                  <a:pt x="1364586" y="1537197"/>
                  <a:pt x="1360567" y="1533639"/>
                </a:cubicBezTo>
                <a:cubicBezTo>
                  <a:pt x="1356549" y="1530081"/>
                  <a:pt x="1351421" y="1527444"/>
                  <a:pt x="1345184" y="1525728"/>
                </a:cubicBezTo>
                <a:cubicBezTo>
                  <a:pt x="1338948" y="1524011"/>
                  <a:pt x="1331434" y="1523153"/>
                  <a:pt x="1322644" y="1523153"/>
                </a:cubicBezTo>
                <a:close/>
                <a:moveTo>
                  <a:pt x="1022490" y="1523153"/>
                </a:moveTo>
                <a:cubicBezTo>
                  <a:pt x="1013616" y="1523153"/>
                  <a:pt x="1005642" y="1524618"/>
                  <a:pt x="998568" y="1527548"/>
                </a:cubicBezTo>
                <a:cubicBezTo>
                  <a:pt x="991494" y="1530478"/>
                  <a:pt x="985488" y="1534727"/>
                  <a:pt x="980549" y="1540294"/>
                </a:cubicBezTo>
                <a:cubicBezTo>
                  <a:pt x="975609" y="1545861"/>
                  <a:pt x="971842" y="1552642"/>
                  <a:pt x="969247" y="1560637"/>
                </a:cubicBezTo>
                <a:cubicBezTo>
                  <a:pt x="966652" y="1568632"/>
                  <a:pt x="965354" y="1577610"/>
                  <a:pt x="965354" y="1587573"/>
                </a:cubicBezTo>
                <a:cubicBezTo>
                  <a:pt x="965354" y="1598037"/>
                  <a:pt x="966589" y="1607162"/>
                  <a:pt x="969059" y="1614948"/>
                </a:cubicBezTo>
                <a:cubicBezTo>
                  <a:pt x="971528" y="1622733"/>
                  <a:pt x="975274" y="1629179"/>
                  <a:pt x="980297" y="1634286"/>
                </a:cubicBezTo>
                <a:cubicBezTo>
                  <a:pt x="985320" y="1639393"/>
                  <a:pt x="991578" y="1643202"/>
                  <a:pt x="999071" y="1645713"/>
                </a:cubicBezTo>
                <a:cubicBezTo>
                  <a:pt x="1006563" y="1648225"/>
                  <a:pt x="1015291" y="1649480"/>
                  <a:pt x="1025253" y="1649480"/>
                </a:cubicBezTo>
                <a:cubicBezTo>
                  <a:pt x="1030778" y="1649480"/>
                  <a:pt x="1035968" y="1649125"/>
                  <a:pt x="1040824" y="1648413"/>
                </a:cubicBezTo>
                <a:cubicBezTo>
                  <a:pt x="1045679" y="1647701"/>
                  <a:pt x="1049991" y="1646864"/>
                  <a:pt x="1053758" y="1645902"/>
                </a:cubicBezTo>
                <a:cubicBezTo>
                  <a:pt x="1057525" y="1644939"/>
                  <a:pt x="1060623" y="1643955"/>
                  <a:pt x="1063050" y="1642951"/>
                </a:cubicBezTo>
                <a:cubicBezTo>
                  <a:pt x="1065478" y="1641946"/>
                  <a:pt x="1066964" y="1641151"/>
                  <a:pt x="1067508" y="1640565"/>
                </a:cubicBezTo>
                <a:cubicBezTo>
                  <a:pt x="1068052" y="1639979"/>
                  <a:pt x="1068492" y="1639372"/>
                  <a:pt x="1068827" y="1638744"/>
                </a:cubicBezTo>
                <a:cubicBezTo>
                  <a:pt x="1069162" y="1638116"/>
                  <a:pt x="1069413" y="1637342"/>
                  <a:pt x="1069580" y="1636421"/>
                </a:cubicBezTo>
                <a:cubicBezTo>
                  <a:pt x="1069748" y="1635500"/>
                  <a:pt x="1069873" y="1634391"/>
                  <a:pt x="1069957" y="1633093"/>
                </a:cubicBezTo>
                <a:cubicBezTo>
                  <a:pt x="1070041" y="1631795"/>
                  <a:pt x="1070083" y="1630226"/>
                  <a:pt x="1070083" y="1628384"/>
                </a:cubicBezTo>
                <a:cubicBezTo>
                  <a:pt x="1070083" y="1626291"/>
                  <a:pt x="1070020" y="1624554"/>
                  <a:pt x="1069894" y="1623173"/>
                </a:cubicBezTo>
                <a:cubicBezTo>
                  <a:pt x="1069769" y="1621791"/>
                  <a:pt x="1069538" y="1620724"/>
                  <a:pt x="1069204" y="1619971"/>
                </a:cubicBezTo>
                <a:cubicBezTo>
                  <a:pt x="1068869" y="1619217"/>
                  <a:pt x="1068450" y="1618694"/>
                  <a:pt x="1067948" y="1618401"/>
                </a:cubicBezTo>
                <a:cubicBezTo>
                  <a:pt x="1067446" y="1618108"/>
                  <a:pt x="1066818" y="1617961"/>
                  <a:pt x="1066064" y="1617961"/>
                </a:cubicBezTo>
                <a:cubicBezTo>
                  <a:pt x="1064808" y="1617961"/>
                  <a:pt x="1063176" y="1618359"/>
                  <a:pt x="1061167" y="1619154"/>
                </a:cubicBezTo>
                <a:cubicBezTo>
                  <a:pt x="1059158" y="1619950"/>
                  <a:pt x="1056625" y="1620829"/>
                  <a:pt x="1053570" y="1621791"/>
                </a:cubicBezTo>
                <a:cubicBezTo>
                  <a:pt x="1050514" y="1622754"/>
                  <a:pt x="1046893" y="1623633"/>
                  <a:pt x="1042707" y="1624428"/>
                </a:cubicBezTo>
                <a:cubicBezTo>
                  <a:pt x="1038522" y="1625224"/>
                  <a:pt x="1033666" y="1625621"/>
                  <a:pt x="1028141" y="1625621"/>
                </a:cubicBezTo>
                <a:cubicBezTo>
                  <a:pt x="1022699" y="1625621"/>
                  <a:pt x="1018032" y="1624910"/>
                  <a:pt x="1014139" y="1623487"/>
                </a:cubicBezTo>
                <a:cubicBezTo>
                  <a:pt x="1010247" y="1622063"/>
                  <a:pt x="1007065" y="1619992"/>
                  <a:pt x="1004596" y="1617271"/>
                </a:cubicBezTo>
                <a:cubicBezTo>
                  <a:pt x="1002126" y="1614550"/>
                  <a:pt x="1000326" y="1611243"/>
                  <a:pt x="999196" y="1607350"/>
                </a:cubicBezTo>
                <a:cubicBezTo>
                  <a:pt x="998066" y="1603458"/>
                  <a:pt x="997501" y="1599125"/>
                  <a:pt x="997501" y="1594354"/>
                </a:cubicBezTo>
                <a:lnTo>
                  <a:pt x="1065687" y="1594354"/>
                </a:lnTo>
                <a:cubicBezTo>
                  <a:pt x="1068701" y="1594354"/>
                  <a:pt x="1071066" y="1593433"/>
                  <a:pt x="1072782" y="1591591"/>
                </a:cubicBezTo>
                <a:cubicBezTo>
                  <a:pt x="1074499" y="1589749"/>
                  <a:pt x="1075357" y="1586903"/>
                  <a:pt x="1075357" y="1583052"/>
                </a:cubicBezTo>
                <a:lnTo>
                  <a:pt x="1075357" y="1578029"/>
                </a:lnTo>
                <a:cubicBezTo>
                  <a:pt x="1075357" y="1570160"/>
                  <a:pt x="1074352" y="1562876"/>
                  <a:pt x="1072343" y="1556179"/>
                </a:cubicBezTo>
                <a:cubicBezTo>
                  <a:pt x="1070334" y="1549482"/>
                  <a:pt x="1067194" y="1543685"/>
                  <a:pt x="1062925" y="1538787"/>
                </a:cubicBezTo>
                <a:cubicBezTo>
                  <a:pt x="1058655" y="1533890"/>
                  <a:pt x="1053193" y="1530060"/>
                  <a:pt x="1046537" y="1527297"/>
                </a:cubicBezTo>
                <a:cubicBezTo>
                  <a:pt x="1039882" y="1524535"/>
                  <a:pt x="1031866" y="1523153"/>
                  <a:pt x="1022490" y="1523153"/>
                </a:cubicBezTo>
                <a:close/>
                <a:moveTo>
                  <a:pt x="905716" y="1523153"/>
                </a:moveTo>
                <a:cubicBezTo>
                  <a:pt x="901781" y="1523153"/>
                  <a:pt x="898077" y="1523572"/>
                  <a:pt x="894603" y="1524409"/>
                </a:cubicBezTo>
                <a:cubicBezTo>
                  <a:pt x="891128" y="1525246"/>
                  <a:pt x="887759" y="1526523"/>
                  <a:pt x="884494" y="1528239"/>
                </a:cubicBezTo>
                <a:cubicBezTo>
                  <a:pt x="881229" y="1529955"/>
                  <a:pt x="878027" y="1532090"/>
                  <a:pt x="874888" y="1534643"/>
                </a:cubicBezTo>
                <a:cubicBezTo>
                  <a:pt x="871748" y="1537197"/>
                  <a:pt x="868546" y="1540148"/>
                  <a:pt x="865281" y="1543496"/>
                </a:cubicBezTo>
                <a:lnTo>
                  <a:pt x="865281" y="1530311"/>
                </a:lnTo>
                <a:cubicBezTo>
                  <a:pt x="865281" y="1529474"/>
                  <a:pt x="865072" y="1528741"/>
                  <a:pt x="864653" y="1528113"/>
                </a:cubicBezTo>
                <a:cubicBezTo>
                  <a:pt x="864235" y="1527486"/>
                  <a:pt x="863502" y="1526962"/>
                  <a:pt x="862456" y="1526544"/>
                </a:cubicBezTo>
                <a:cubicBezTo>
                  <a:pt x="861409" y="1526125"/>
                  <a:pt x="860028" y="1525811"/>
                  <a:pt x="858312" y="1525602"/>
                </a:cubicBezTo>
                <a:cubicBezTo>
                  <a:pt x="856596" y="1525393"/>
                  <a:pt x="854482" y="1525288"/>
                  <a:pt x="851970" y="1525288"/>
                </a:cubicBezTo>
                <a:cubicBezTo>
                  <a:pt x="849375" y="1525288"/>
                  <a:pt x="847220" y="1525393"/>
                  <a:pt x="845503" y="1525602"/>
                </a:cubicBezTo>
                <a:cubicBezTo>
                  <a:pt x="843787" y="1525811"/>
                  <a:pt x="842406" y="1526125"/>
                  <a:pt x="841359" y="1526544"/>
                </a:cubicBezTo>
                <a:cubicBezTo>
                  <a:pt x="840313" y="1526962"/>
                  <a:pt x="839580" y="1527486"/>
                  <a:pt x="839162" y="1528113"/>
                </a:cubicBezTo>
                <a:cubicBezTo>
                  <a:pt x="838743" y="1528741"/>
                  <a:pt x="838534" y="1529474"/>
                  <a:pt x="838534" y="1530311"/>
                </a:cubicBezTo>
                <a:lnTo>
                  <a:pt x="838534" y="1686776"/>
                </a:lnTo>
                <a:cubicBezTo>
                  <a:pt x="838534" y="1687613"/>
                  <a:pt x="838785" y="1688366"/>
                  <a:pt x="839287" y="1689036"/>
                </a:cubicBezTo>
                <a:cubicBezTo>
                  <a:pt x="839790" y="1689706"/>
                  <a:pt x="840648" y="1690271"/>
                  <a:pt x="841862" y="1690731"/>
                </a:cubicBezTo>
                <a:cubicBezTo>
                  <a:pt x="843076" y="1691192"/>
                  <a:pt x="844687" y="1691548"/>
                  <a:pt x="846696" y="1691799"/>
                </a:cubicBezTo>
                <a:cubicBezTo>
                  <a:pt x="848705" y="1692050"/>
                  <a:pt x="851259" y="1692175"/>
                  <a:pt x="854356" y="1692175"/>
                </a:cubicBezTo>
                <a:cubicBezTo>
                  <a:pt x="857454" y="1692175"/>
                  <a:pt x="860007" y="1692050"/>
                  <a:pt x="862016" y="1691799"/>
                </a:cubicBezTo>
                <a:cubicBezTo>
                  <a:pt x="864025" y="1691548"/>
                  <a:pt x="865637" y="1691192"/>
                  <a:pt x="866851" y="1690731"/>
                </a:cubicBezTo>
                <a:cubicBezTo>
                  <a:pt x="868065" y="1690271"/>
                  <a:pt x="868923" y="1689706"/>
                  <a:pt x="869425" y="1689036"/>
                </a:cubicBezTo>
                <a:cubicBezTo>
                  <a:pt x="869927" y="1688366"/>
                  <a:pt x="870178" y="1687613"/>
                  <a:pt x="870178" y="1686776"/>
                </a:cubicBezTo>
                <a:lnTo>
                  <a:pt x="870178" y="1634035"/>
                </a:lnTo>
                <a:cubicBezTo>
                  <a:pt x="872857" y="1636630"/>
                  <a:pt x="875453" y="1638890"/>
                  <a:pt x="877964" y="1640816"/>
                </a:cubicBezTo>
                <a:cubicBezTo>
                  <a:pt x="880476" y="1642741"/>
                  <a:pt x="883008" y="1644353"/>
                  <a:pt x="885561" y="1645650"/>
                </a:cubicBezTo>
                <a:cubicBezTo>
                  <a:pt x="888115" y="1646948"/>
                  <a:pt x="890752" y="1647911"/>
                  <a:pt x="893472" y="1648539"/>
                </a:cubicBezTo>
                <a:cubicBezTo>
                  <a:pt x="896193" y="1649166"/>
                  <a:pt x="899186" y="1649480"/>
                  <a:pt x="902451" y="1649480"/>
                </a:cubicBezTo>
                <a:cubicBezTo>
                  <a:pt x="910320" y="1649480"/>
                  <a:pt x="917311" y="1647974"/>
                  <a:pt x="923422" y="1644960"/>
                </a:cubicBezTo>
                <a:cubicBezTo>
                  <a:pt x="929533" y="1641946"/>
                  <a:pt x="934640" y="1637635"/>
                  <a:pt x="938742" y="1632026"/>
                </a:cubicBezTo>
                <a:cubicBezTo>
                  <a:pt x="942844" y="1626417"/>
                  <a:pt x="945962" y="1619615"/>
                  <a:pt x="948097" y="1611620"/>
                </a:cubicBezTo>
                <a:cubicBezTo>
                  <a:pt x="950232" y="1603625"/>
                  <a:pt x="951299" y="1594647"/>
                  <a:pt x="951299" y="1584684"/>
                </a:cubicBezTo>
                <a:cubicBezTo>
                  <a:pt x="951299" y="1576229"/>
                  <a:pt x="950462" y="1568276"/>
                  <a:pt x="948788" y="1560825"/>
                </a:cubicBezTo>
                <a:cubicBezTo>
                  <a:pt x="947113" y="1553375"/>
                  <a:pt x="944455" y="1546845"/>
                  <a:pt x="940814" y="1541236"/>
                </a:cubicBezTo>
                <a:cubicBezTo>
                  <a:pt x="937172" y="1535627"/>
                  <a:pt x="932463" y="1531211"/>
                  <a:pt x="926687" y="1527988"/>
                </a:cubicBezTo>
                <a:cubicBezTo>
                  <a:pt x="920910" y="1524765"/>
                  <a:pt x="913920" y="1523153"/>
                  <a:pt x="905716" y="1523153"/>
                </a:cubicBezTo>
                <a:close/>
                <a:moveTo>
                  <a:pt x="764059" y="1481212"/>
                </a:moveTo>
                <a:cubicBezTo>
                  <a:pt x="756609" y="1481212"/>
                  <a:pt x="749556" y="1482174"/>
                  <a:pt x="742900" y="1484100"/>
                </a:cubicBezTo>
                <a:cubicBezTo>
                  <a:pt x="736245" y="1486025"/>
                  <a:pt x="730468" y="1488934"/>
                  <a:pt x="725571" y="1492827"/>
                </a:cubicBezTo>
                <a:cubicBezTo>
                  <a:pt x="720674" y="1496720"/>
                  <a:pt x="716781" y="1501617"/>
                  <a:pt x="713893" y="1507519"/>
                </a:cubicBezTo>
                <a:cubicBezTo>
                  <a:pt x="711005" y="1513421"/>
                  <a:pt x="709560" y="1520265"/>
                  <a:pt x="709560" y="1528051"/>
                </a:cubicBezTo>
                <a:cubicBezTo>
                  <a:pt x="709560" y="1534832"/>
                  <a:pt x="710565" y="1540650"/>
                  <a:pt x="712574" y="1545505"/>
                </a:cubicBezTo>
                <a:cubicBezTo>
                  <a:pt x="714583" y="1550361"/>
                  <a:pt x="717199" y="1554568"/>
                  <a:pt x="720423" y="1558126"/>
                </a:cubicBezTo>
                <a:cubicBezTo>
                  <a:pt x="723646" y="1561683"/>
                  <a:pt x="727308" y="1564739"/>
                  <a:pt x="731410" y="1567292"/>
                </a:cubicBezTo>
                <a:cubicBezTo>
                  <a:pt x="735512" y="1569846"/>
                  <a:pt x="739740" y="1572127"/>
                  <a:pt x="744093" y="1574136"/>
                </a:cubicBezTo>
                <a:cubicBezTo>
                  <a:pt x="748446" y="1576145"/>
                  <a:pt x="752674" y="1578050"/>
                  <a:pt x="756776" y="1579850"/>
                </a:cubicBezTo>
                <a:cubicBezTo>
                  <a:pt x="760878" y="1581650"/>
                  <a:pt x="764541" y="1583575"/>
                  <a:pt x="767764" y="1585626"/>
                </a:cubicBezTo>
                <a:cubicBezTo>
                  <a:pt x="770987" y="1587677"/>
                  <a:pt x="773603" y="1590021"/>
                  <a:pt x="775612" y="1592658"/>
                </a:cubicBezTo>
                <a:cubicBezTo>
                  <a:pt x="777621" y="1595295"/>
                  <a:pt x="778626" y="1598456"/>
                  <a:pt x="778626" y="1602139"/>
                </a:cubicBezTo>
                <a:cubicBezTo>
                  <a:pt x="778626" y="1605320"/>
                  <a:pt x="778040" y="1608209"/>
                  <a:pt x="776868" y="1610804"/>
                </a:cubicBezTo>
                <a:cubicBezTo>
                  <a:pt x="775696" y="1613399"/>
                  <a:pt x="774001" y="1615576"/>
                  <a:pt x="771782" y="1617334"/>
                </a:cubicBezTo>
                <a:cubicBezTo>
                  <a:pt x="769564" y="1619092"/>
                  <a:pt x="766864" y="1620452"/>
                  <a:pt x="763683" y="1621415"/>
                </a:cubicBezTo>
                <a:cubicBezTo>
                  <a:pt x="760502" y="1622377"/>
                  <a:pt x="756902" y="1622859"/>
                  <a:pt x="752883" y="1622859"/>
                </a:cubicBezTo>
                <a:cubicBezTo>
                  <a:pt x="746772" y="1622859"/>
                  <a:pt x="741393" y="1622168"/>
                  <a:pt x="736747" y="1620787"/>
                </a:cubicBezTo>
                <a:cubicBezTo>
                  <a:pt x="732101" y="1619406"/>
                  <a:pt x="728103" y="1617878"/>
                  <a:pt x="724755" y="1616203"/>
                </a:cubicBezTo>
                <a:cubicBezTo>
                  <a:pt x="721406" y="1614529"/>
                  <a:pt x="718665" y="1613001"/>
                  <a:pt x="716530" y="1611620"/>
                </a:cubicBezTo>
                <a:cubicBezTo>
                  <a:pt x="714395" y="1610239"/>
                  <a:pt x="712742" y="1609548"/>
                  <a:pt x="711570" y="1609548"/>
                </a:cubicBezTo>
                <a:cubicBezTo>
                  <a:pt x="710732" y="1609548"/>
                  <a:pt x="710000" y="1609778"/>
                  <a:pt x="709372" y="1610239"/>
                </a:cubicBezTo>
                <a:cubicBezTo>
                  <a:pt x="708744" y="1610699"/>
                  <a:pt x="708242" y="1611473"/>
                  <a:pt x="707865" y="1612562"/>
                </a:cubicBezTo>
                <a:cubicBezTo>
                  <a:pt x="707488" y="1613650"/>
                  <a:pt x="707216" y="1615073"/>
                  <a:pt x="707049" y="1616831"/>
                </a:cubicBezTo>
                <a:cubicBezTo>
                  <a:pt x="706882" y="1618589"/>
                  <a:pt x="706798" y="1620766"/>
                  <a:pt x="706798" y="1623361"/>
                </a:cubicBezTo>
                <a:cubicBezTo>
                  <a:pt x="706798" y="1627212"/>
                  <a:pt x="707028" y="1630163"/>
                  <a:pt x="707488" y="1632214"/>
                </a:cubicBezTo>
                <a:cubicBezTo>
                  <a:pt x="707949" y="1634265"/>
                  <a:pt x="708723" y="1635835"/>
                  <a:pt x="709812" y="1636923"/>
                </a:cubicBezTo>
                <a:cubicBezTo>
                  <a:pt x="710900" y="1638011"/>
                  <a:pt x="712679" y="1639267"/>
                  <a:pt x="715148" y="1640690"/>
                </a:cubicBezTo>
                <a:cubicBezTo>
                  <a:pt x="717618" y="1642113"/>
                  <a:pt x="720695" y="1643474"/>
                  <a:pt x="724378" y="1644771"/>
                </a:cubicBezTo>
                <a:cubicBezTo>
                  <a:pt x="728062" y="1646069"/>
                  <a:pt x="732310" y="1647178"/>
                  <a:pt x="737124" y="1648099"/>
                </a:cubicBezTo>
                <a:cubicBezTo>
                  <a:pt x="741938" y="1649020"/>
                  <a:pt x="747149" y="1649480"/>
                  <a:pt x="752758" y="1649480"/>
                </a:cubicBezTo>
                <a:cubicBezTo>
                  <a:pt x="761046" y="1649480"/>
                  <a:pt x="768831" y="1648392"/>
                  <a:pt x="776115" y="1646215"/>
                </a:cubicBezTo>
                <a:cubicBezTo>
                  <a:pt x="783398" y="1644039"/>
                  <a:pt x="789760" y="1640795"/>
                  <a:pt x="795202" y="1636484"/>
                </a:cubicBezTo>
                <a:cubicBezTo>
                  <a:pt x="800643" y="1632172"/>
                  <a:pt x="804955" y="1626793"/>
                  <a:pt x="808136" y="1620347"/>
                </a:cubicBezTo>
                <a:cubicBezTo>
                  <a:pt x="811317" y="1613901"/>
                  <a:pt x="812908" y="1606409"/>
                  <a:pt x="812908" y="1597870"/>
                </a:cubicBezTo>
                <a:cubicBezTo>
                  <a:pt x="812908" y="1591340"/>
                  <a:pt x="811903" y="1585668"/>
                  <a:pt x="809894" y="1580854"/>
                </a:cubicBezTo>
                <a:cubicBezTo>
                  <a:pt x="807885" y="1576041"/>
                  <a:pt x="805248" y="1571855"/>
                  <a:pt x="801983" y="1568297"/>
                </a:cubicBezTo>
                <a:cubicBezTo>
                  <a:pt x="798718" y="1564739"/>
                  <a:pt x="794992" y="1561683"/>
                  <a:pt x="790807" y="1559130"/>
                </a:cubicBezTo>
                <a:cubicBezTo>
                  <a:pt x="786621" y="1556577"/>
                  <a:pt x="782351" y="1554296"/>
                  <a:pt x="777998" y="1552286"/>
                </a:cubicBezTo>
                <a:cubicBezTo>
                  <a:pt x="773645" y="1550277"/>
                  <a:pt x="769375" y="1548373"/>
                  <a:pt x="765190" y="1546573"/>
                </a:cubicBezTo>
                <a:cubicBezTo>
                  <a:pt x="761004" y="1544773"/>
                  <a:pt x="757258" y="1542847"/>
                  <a:pt x="753951" y="1540796"/>
                </a:cubicBezTo>
                <a:cubicBezTo>
                  <a:pt x="750644" y="1538745"/>
                  <a:pt x="748007" y="1536401"/>
                  <a:pt x="746040" y="1533764"/>
                </a:cubicBezTo>
                <a:cubicBezTo>
                  <a:pt x="744072" y="1531127"/>
                  <a:pt x="743089" y="1528009"/>
                  <a:pt x="743089" y="1524409"/>
                </a:cubicBezTo>
                <a:cubicBezTo>
                  <a:pt x="743089" y="1521981"/>
                  <a:pt x="743528" y="1519679"/>
                  <a:pt x="744407" y="1517502"/>
                </a:cubicBezTo>
                <a:cubicBezTo>
                  <a:pt x="745286" y="1515326"/>
                  <a:pt x="746626" y="1513463"/>
                  <a:pt x="748425" y="1511914"/>
                </a:cubicBezTo>
                <a:cubicBezTo>
                  <a:pt x="750225" y="1510366"/>
                  <a:pt x="752465" y="1509152"/>
                  <a:pt x="755144" y="1508273"/>
                </a:cubicBezTo>
                <a:cubicBezTo>
                  <a:pt x="757823" y="1507394"/>
                  <a:pt x="760962" y="1506954"/>
                  <a:pt x="764562" y="1506954"/>
                </a:cubicBezTo>
                <a:cubicBezTo>
                  <a:pt x="769166" y="1506954"/>
                  <a:pt x="773394" y="1507519"/>
                  <a:pt x="777245" y="1508649"/>
                </a:cubicBezTo>
                <a:cubicBezTo>
                  <a:pt x="781096" y="1509780"/>
                  <a:pt x="784486" y="1511035"/>
                  <a:pt x="787416" y="1512417"/>
                </a:cubicBezTo>
                <a:cubicBezTo>
                  <a:pt x="790346" y="1513798"/>
                  <a:pt x="792816" y="1515075"/>
                  <a:pt x="794825" y="1516247"/>
                </a:cubicBezTo>
                <a:cubicBezTo>
                  <a:pt x="796834" y="1517419"/>
                  <a:pt x="798299" y="1518005"/>
                  <a:pt x="799220" y="1518005"/>
                </a:cubicBezTo>
                <a:cubicBezTo>
                  <a:pt x="800141" y="1518005"/>
                  <a:pt x="800873" y="1517754"/>
                  <a:pt x="801418" y="1517251"/>
                </a:cubicBezTo>
                <a:cubicBezTo>
                  <a:pt x="801962" y="1516749"/>
                  <a:pt x="802380" y="1515954"/>
                  <a:pt x="802673" y="1514865"/>
                </a:cubicBezTo>
                <a:cubicBezTo>
                  <a:pt x="802966" y="1513777"/>
                  <a:pt x="803176" y="1512396"/>
                  <a:pt x="803301" y="1510721"/>
                </a:cubicBezTo>
                <a:cubicBezTo>
                  <a:pt x="803427" y="1509047"/>
                  <a:pt x="803490" y="1506996"/>
                  <a:pt x="803490" y="1504568"/>
                </a:cubicBezTo>
                <a:cubicBezTo>
                  <a:pt x="803490" y="1502392"/>
                  <a:pt x="803448" y="1500571"/>
                  <a:pt x="803364" y="1499106"/>
                </a:cubicBezTo>
                <a:cubicBezTo>
                  <a:pt x="803280" y="1497641"/>
                  <a:pt x="803134" y="1496427"/>
                  <a:pt x="802925" y="1495464"/>
                </a:cubicBezTo>
                <a:cubicBezTo>
                  <a:pt x="802715" y="1494502"/>
                  <a:pt x="802464" y="1493727"/>
                  <a:pt x="802171" y="1493141"/>
                </a:cubicBezTo>
                <a:cubicBezTo>
                  <a:pt x="801878" y="1492555"/>
                  <a:pt x="801313" y="1491844"/>
                  <a:pt x="800476" y="1491006"/>
                </a:cubicBezTo>
                <a:cubicBezTo>
                  <a:pt x="799639" y="1490169"/>
                  <a:pt x="797923" y="1489123"/>
                  <a:pt x="795327" y="1487867"/>
                </a:cubicBezTo>
                <a:cubicBezTo>
                  <a:pt x="792732" y="1486611"/>
                  <a:pt x="789760" y="1485481"/>
                  <a:pt x="786412" y="1484477"/>
                </a:cubicBezTo>
                <a:cubicBezTo>
                  <a:pt x="783063" y="1483472"/>
                  <a:pt x="779463" y="1482677"/>
                  <a:pt x="775612" y="1482091"/>
                </a:cubicBezTo>
                <a:cubicBezTo>
                  <a:pt x="771761" y="1481505"/>
                  <a:pt x="767910" y="1481212"/>
                  <a:pt x="764059" y="1481212"/>
                </a:cubicBezTo>
                <a:close/>
                <a:moveTo>
                  <a:pt x="1225957" y="1476063"/>
                </a:moveTo>
                <a:cubicBezTo>
                  <a:pt x="1218841" y="1476063"/>
                  <a:pt x="1214006" y="1477298"/>
                  <a:pt x="1211453" y="1479768"/>
                </a:cubicBezTo>
                <a:cubicBezTo>
                  <a:pt x="1208900" y="1482237"/>
                  <a:pt x="1207623" y="1486653"/>
                  <a:pt x="1207623" y="1493016"/>
                </a:cubicBezTo>
                <a:cubicBezTo>
                  <a:pt x="1207623" y="1499127"/>
                  <a:pt x="1208858" y="1503354"/>
                  <a:pt x="1211327" y="1505698"/>
                </a:cubicBezTo>
                <a:cubicBezTo>
                  <a:pt x="1213797" y="1508043"/>
                  <a:pt x="1218590" y="1509215"/>
                  <a:pt x="1225706" y="1509215"/>
                </a:cubicBezTo>
                <a:cubicBezTo>
                  <a:pt x="1232738" y="1509215"/>
                  <a:pt x="1237552" y="1508001"/>
                  <a:pt x="1240147" y="1505573"/>
                </a:cubicBezTo>
                <a:cubicBezTo>
                  <a:pt x="1242742" y="1503145"/>
                  <a:pt x="1244039" y="1498750"/>
                  <a:pt x="1244039" y="1492388"/>
                </a:cubicBezTo>
                <a:cubicBezTo>
                  <a:pt x="1244039" y="1486276"/>
                  <a:pt x="1242784" y="1482028"/>
                  <a:pt x="1240272" y="1479642"/>
                </a:cubicBezTo>
                <a:cubicBezTo>
                  <a:pt x="1237761" y="1477256"/>
                  <a:pt x="1232989" y="1476063"/>
                  <a:pt x="1225957" y="1476063"/>
                </a:cubicBezTo>
                <a:close/>
                <a:moveTo>
                  <a:pt x="1416331" y="1471794"/>
                </a:moveTo>
                <a:cubicBezTo>
                  <a:pt x="1413234" y="1471794"/>
                  <a:pt x="1410680" y="1471919"/>
                  <a:pt x="1408671" y="1472170"/>
                </a:cubicBezTo>
                <a:cubicBezTo>
                  <a:pt x="1406662" y="1472421"/>
                  <a:pt x="1405051" y="1472777"/>
                  <a:pt x="1403837" y="1473238"/>
                </a:cubicBezTo>
                <a:cubicBezTo>
                  <a:pt x="1402623" y="1473698"/>
                  <a:pt x="1401765" y="1474263"/>
                  <a:pt x="1401262" y="1474933"/>
                </a:cubicBezTo>
                <a:cubicBezTo>
                  <a:pt x="1400760" y="1475603"/>
                  <a:pt x="1400509" y="1476356"/>
                  <a:pt x="1400509" y="1477193"/>
                </a:cubicBezTo>
                <a:lnTo>
                  <a:pt x="1400509" y="1642323"/>
                </a:lnTo>
                <a:cubicBezTo>
                  <a:pt x="1400509" y="1643160"/>
                  <a:pt x="1400760" y="1643892"/>
                  <a:pt x="1401262" y="1644520"/>
                </a:cubicBezTo>
                <a:cubicBezTo>
                  <a:pt x="1401765" y="1645148"/>
                  <a:pt x="1402623" y="1645671"/>
                  <a:pt x="1403837" y="1646090"/>
                </a:cubicBezTo>
                <a:cubicBezTo>
                  <a:pt x="1405051" y="1646509"/>
                  <a:pt x="1406662" y="1646822"/>
                  <a:pt x="1408671" y="1647032"/>
                </a:cubicBezTo>
                <a:cubicBezTo>
                  <a:pt x="1410680" y="1647241"/>
                  <a:pt x="1413234" y="1647346"/>
                  <a:pt x="1416331" y="1647346"/>
                </a:cubicBezTo>
                <a:cubicBezTo>
                  <a:pt x="1419429" y="1647346"/>
                  <a:pt x="1421982" y="1647241"/>
                  <a:pt x="1423991" y="1647032"/>
                </a:cubicBezTo>
                <a:cubicBezTo>
                  <a:pt x="1426000" y="1646822"/>
                  <a:pt x="1427612" y="1646509"/>
                  <a:pt x="1428826" y="1646090"/>
                </a:cubicBezTo>
                <a:cubicBezTo>
                  <a:pt x="1430040" y="1645671"/>
                  <a:pt x="1430898" y="1645148"/>
                  <a:pt x="1431400" y="1644520"/>
                </a:cubicBezTo>
                <a:cubicBezTo>
                  <a:pt x="1431902" y="1643892"/>
                  <a:pt x="1432154" y="1643160"/>
                  <a:pt x="1432154" y="1642323"/>
                </a:cubicBezTo>
                <a:lnTo>
                  <a:pt x="1432154" y="1477193"/>
                </a:lnTo>
                <a:cubicBezTo>
                  <a:pt x="1432154" y="1476356"/>
                  <a:pt x="1431902" y="1475603"/>
                  <a:pt x="1431400" y="1474933"/>
                </a:cubicBezTo>
                <a:cubicBezTo>
                  <a:pt x="1430898" y="1474263"/>
                  <a:pt x="1430040" y="1473698"/>
                  <a:pt x="1428826" y="1473238"/>
                </a:cubicBezTo>
                <a:cubicBezTo>
                  <a:pt x="1427612" y="1472777"/>
                  <a:pt x="1426000" y="1472421"/>
                  <a:pt x="1423991" y="1472170"/>
                </a:cubicBezTo>
                <a:cubicBezTo>
                  <a:pt x="1421982" y="1471919"/>
                  <a:pt x="1419429" y="1471794"/>
                  <a:pt x="1416331" y="1471794"/>
                </a:cubicBezTo>
                <a:close/>
                <a:moveTo>
                  <a:pt x="1500498" y="1289930"/>
                </a:moveTo>
                <a:lnTo>
                  <a:pt x="1512553" y="1289930"/>
                </a:lnTo>
                <a:lnTo>
                  <a:pt x="1512553" y="1309018"/>
                </a:lnTo>
                <a:cubicBezTo>
                  <a:pt x="1508702" y="1313371"/>
                  <a:pt x="1504914" y="1316677"/>
                  <a:pt x="1501189" y="1318938"/>
                </a:cubicBezTo>
                <a:cubicBezTo>
                  <a:pt x="1497463" y="1321198"/>
                  <a:pt x="1493382" y="1322328"/>
                  <a:pt x="1488945" y="1322328"/>
                </a:cubicBezTo>
                <a:cubicBezTo>
                  <a:pt x="1483671" y="1322328"/>
                  <a:pt x="1479548" y="1320989"/>
                  <a:pt x="1476576" y="1318310"/>
                </a:cubicBezTo>
                <a:cubicBezTo>
                  <a:pt x="1473604" y="1315631"/>
                  <a:pt x="1472119" y="1311948"/>
                  <a:pt x="1472119" y="1307259"/>
                </a:cubicBezTo>
                <a:cubicBezTo>
                  <a:pt x="1472119" y="1304497"/>
                  <a:pt x="1472642" y="1302048"/>
                  <a:pt x="1473688" y="1299913"/>
                </a:cubicBezTo>
                <a:cubicBezTo>
                  <a:pt x="1474735" y="1297779"/>
                  <a:pt x="1476388" y="1295958"/>
                  <a:pt x="1478648" y="1294451"/>
                </a:cubicBezTo>
                <a:cubicBezTo>
                  <a:pt x="1480909" y="1292944"/>
                  <a:pt x="1483839" y="1291814"/>
                  <a:pt x="1487439" y="1291060"/>
                </a:cubicBezTo>
                <a:cubicBezTo>
                  <a:pt x="1491038" y="1290307"/>
                  <a:pt x="1495392" y="1289930"/>
                  <a:pt x="1500498" y="1289930"/>
                </a:cubicBezTo>
                <a:close/>
                <a:moveTo>
                  <a:pt x="1611515" y="1218353"/>
                </a:moveTo>
                <a:cubicBezTo>
                  <a:pt x="1604483" y="1218353"/>
                  <a:pt x="1598141" y="1219232"/>
                  <a:pt x="1592490" y="1220990"/>
                </a:cubicBezTo>
                <a:cubicBezTo>
                  <a:pt x="1586839" y="1222748"/>
                  <a:pt x="1582047" y="1225218"/>
                  <a:pt x="1578112" y="1228399"/>
                </a:cubicBezTo>
                <a:cubicBezTo>
                  <a:pt x="1574177" y="1231580"/>
                  <a:pt x="1571164" y="1235410"/>
                  <a:pt x="1569071" y="1239889"/>
                </a:cubicBezTo>
                <a:cubicBezTo>
                  <a:pt x="1566978" y="1244368"/>
                  <a:pt x="1565931" y="1249286"/>
                  <a:pt x="1565931" y="1254644"/>
                </a:cubicBezTo>
                <a:cubicBezTo>
                  <a:pt x="1565931" y="1259918"/>
                  <a:pt x="1566706" y="1264439"/>
                  <a:pt x="1568255" y="1268206"/>
                </a:cubicBezTo>
                <a:cubicBezTo>
                  <a:pt x="1569803" y="1271973"/>
                  <a:pt x="1571854" y="1275196"/>
                  <a:pt x="1574408" y="1277875"/>
                </a:cubicBezTo>
                <a:cubicBezTo>
                  <a:pt x="1576961" y="1280554"/>
                  <a:pt x="1579849" y="1282814"/>
                  <a:pt x="1583072" y="1284656"/>
                </a:cubicBezTo>
                <a:cubicBezTo>
                  <a:pt x="1586295" y="1286498"/>
                  <a:pt x="1589602" y="1288130"/>
                  <a:pt x="1592993" y="1289554"/>
                </a:cubicBezTo>
                <a:cubicBezTo>
                  <a:pt x="1596383" y="1290977"/>
                  <a:pt x="1599690" y="1292274"/>
                  <a:pt x="1602913" y="1293446"/>
                </a:cubicBezTo>
                <a:cubicBezTo>
                  <a:pt x="1606136" y="1294618"/>
                  <a:pt x="1609024" y="1295874"/>
                  <a:pt x="1611577" y="1297214"/>
                </a:cubicBezTo>
                <a:cubicBezTo>
                  <a:pt x="1614131" y="1298553"/>
                  <a:pt x="1616182" y="1300123"/>
                  <a:pt x="1617731" y="1301923"/>
                </a:cubicBezTo>
                <a:cubicBezTo>
                  <a:pt x="1619279" y="1303722"/>
                  <a:pt x="1620054" y="1305878"/>
                  <a:pt x="1620054" y="1308390"/>
                </a:cubicBezTo>
                <a:cubicBezTo>
                  <a:pt x="1620054" y="1310566"/>
                  <a:pt x="1619635" y="1312492"/>
                  <a:pt x="1618798" y="1314166"/>
                </a:cubicBezTo>
                <a:cubicBezTo>
                  <a:pt x="1617961" y="1315840"/>
                  <a:pt x="1616726" y="1317222"/>
                  <a:pt x="1615094" y="1318310"/>
                </a:cubicBezTo>
                <a:cubicBezTo>
                  <a:pt x="1613461" y="1319398"/>
                  <a:pt x="1611536" y="1320235"/>
                  <a:pt x="1609317" y="1320821"/>
                </a:cubicBezTo>
                <a:cubicBezTo>
                  <a:pt x="1607099" y="1321407"/>
                  <a:pt x="1604566" y="1321700"/>
                  <a:pt x="1601720" y="1321700"/>
                </a:cubicBezTo>
                <a:cubicBezTo>
                  <a:pt x="1597199" y="1321700"/>
                  <a:pt x="1593160" y="1321156"/>
                  <a:pt x="1589602" y="1320068"/>
                </a:cubicBezTo>
                <a:cubicBezTo>
                  <a:pt x="1586044" y="1318980"/>
                  <a:pt x="1582926" y="1317808"/>
                  <a:pt x="1580247" y="1316552"/>
                </a:cubicBezTo>
                <a:cubicBezTo>
                  <a:pt x="1577568" y="1315296"/>
                  <a:pt x="1575329" y="1314145"/>
                  <a:pt x="1573529" y="1313099"/>
                </a:cubicBezTo>
                <a:cubicBezTo>
                  <a:pt x="1571729" y="1312052"/>
                  <a:pt x="1570368" y="1311529"/>
                  <a:pt x="1569447" y="1311529"/>
                </a:cubicBezTo>
                <a:cubicBezTo>
                  <a:pt x="1568694" y="1311529"/>
                  <a:pt x="1568066" y="1311675"/>
                  <a:pt x="1567564" y="1311968"/>
                </a:cubicBezTo>
                <a:cubicBezTo>
                  <a:pt x="1567062" y="1312261"/>
                  <a:pt x="1566643" y="1312848"/>
                  <a:pt x="1566308" y="1313727"/>
                </a:cubicBezTo>
                <a:cubicBezTo>
                  <a:pt x="1565973" y="1314606"/>
                  <a:pt x="1565722" y="1315778"/>
                  <a:pt x="1565555" y="1317243"/>
                </a:cubicBezTo>
                <a:cubicBezTo>
                  <a:pt x="1565387" y="1318708"/>
                  <a:pt x="1565304" y="1320654"/>
                  <a:pt x="1565304" y="1323082"/>
                </a:cubicBezTo>
                <a:cubicBezTo>
                  <a:pt x="1565304" y="1326765"/>
                  <a:pt x="1565555" y="1329549"/>
                  <a:pt x="1566057" y="1331432"/>
                </a:cubicBezTo>
                <a:cubicBezTo>
                  <a:pt x="1566559" y="1333316"/>
                  <a:pt x="1567271" y="1334697"/>
                  <a:pt x="1568192" y="1335576"/>
                </a:cubicBezTo>
                <a:cubicBezTo>
                  <a:pt x="1569113" y="1336455"/>
                  <a:pt x="1570578" y="1337397"/>
                  <a:pt x="1572587" y="1338402"/>
                </a:cubicBezTo>
                <a:cubicBezTo>
                  <a:pt x="1574596" y="1339406"/>
                  <a:pt x="1577107" y="1340390"/>
                  <a:pt x="1580121" y="1341353"/>
                </a:cubicBezTo>
                <a:cubicBezTo>
                  <a:pt x="1583135" y="1342315"/>
                  <a:pt x="1586546" y="1343111"/>
                  <a:pt x="1590355" y="1343739"/>
                </a:cubicBezTo>
                <a:cubicBezTo>
                  <a:pt x="1594165" y="1344366"/>
                  <a:pt x="1598162" y="1344680"/>
                  <a:pt x="1602348" y="1344680"/>
                </a:cubicBezTo>
                <a:cubicBezTo>
                  <a:pt x="1609296" y="1344680"/>
                  <a:pt x="1615742" y="1343864"/>
                  <a:pt x="1621686" y="1342232"/>
                </a:cubicBezTo>
                <a:cubicBezTo>
                  <a:pt x="1627630" y="1340599"/>
                  <a:pt x="1632778" y="1338151"/>
                  <a:pt x="1637132" y="1334886"/>
                </a:cubicBezTo>
                <a:cubicBezTo>
                  <a:pt x="1641485" y="1331621"/>
                  <a:pt x="1644854" y="1327561"/>
                  <a:pt x="1647240" y="1322705"/>
                </a:cubicBezTo>
                <a:cubicBezTo>
                  <a:pt x="1649626" y="1317849"/>
                  <a:pt x="1650819" y="1312241"/>
                  <a:pt x="1650819" y="1305878"/>
                </a:cubicBezTo>
                <a:cubicBezTo>
                  <a:pt x="1650819" y="1300771"/>
                  <a:pt x="1650024" y="1296355"/>
                  <a:pt x="1648433" y="1292630"/>
                </a:cubicBezTo>
                <a:cubicBezTo>
                  <a:pt x="1646843" y="1288905"/>
                  <a:pt x="1644750" y="1285703"/>
                  <a:pt x="1642155" y="1283024"/>
                </a:cubicBezTo>
                <a:cubicBezTo>
                  <a:pt x="1639559" y="1280345"/>
                  <a:pt x="1636608" y="1278085"/>
                  <a:pt x="1633302" y="1276243"/>
                </a:cubicBezTo>
                <a:cubicBezTo>
                  <a:pt x="1629995" y="1274401"/>
                  <a:pt x="1626646" y="1272789"/>
                  <a:pt x="1623256" y="1271408"/>
                </a:cubicBezTo>
                <a:cubicBezTo>
                  <a:pt x="1619865" y="1270027"/>
                  <a:pt x="1616517" y="1268750"/>
                  <a:pt x="1613210" y="1267578"/>
                </a:cubicBezTo>
                <a:cubicBezTo>
                  <a:pt x="1609903" y="1266406"/>
                  <a:pt x="1606952" y="1265150"/>
                  <a:pt x="1604357" y="1263811"/>
                </a:cubicBezTo>
                <a:cubicBezTo>
                  <a:pt x="1601762" y="1262472"/>
                  <a:pt x="1599669" y="1260923"/>
                  <a:pt x="1598078" y="1259165"/>
                </a:cubicBezTo>
                <a:cubicBezTo>
                  <a:pt x="1596488" y="1257407"/>
                  <a:pt x="1595692" y="1255230"/>
                  <a:pt x="1595692" y="1252635"/>
                </a:cubicBezTo>
                <a:cubicBezTo>
                  <a:pt x="1595692" y="1250961"/>
                  <a:pt x="1596027" y="1249391"/>
                  <a:pt x="1596697" y="1247926"/>
                </a:cubicBezTo>
                <a:cubicBezTo>
                  <a:pt x="1597367" y="1246461"/>
                  <a:pt x="1598371" y="1245184"/>
                  <a:pt x="1599711" y="1244096"/>
                </a:cubicBezTo>
                <a:cubicBezTo>
                  <a:pt x="1601050" y="1243008"/>
                  <a:pt x="1602766" y="1242170"/>
                  <a:pt x="1604859" y="1241584"/>
                </a:cubicBezTo>
                <a:cubicBezTo>
                  <a:pt x="1606952" y="1240998"/>
                  <a:pt x="1609422" y="1240705"/>
                  <a:pt x="1612268" y="1240705"/>
                </a:cubicBezTo>
                <a:cubicBezTo>
                  <a:pt x="1616286" y="1240705"/>
                  <a:pt x="1619865" y="1241145"/>
                  <a:pt x="1623005" y="1242024"/>
                </a:cubicBezTo>
                <a:cubicBezTo>
                  <a:pt x="1626144" y="1242903"/>
                  <a:pt x="1628907" y="1243845"/>
                  <a:pt x="1631293" y="1244849"/>
                </a:cubicBezTo>
                <a:cubicBezTo>
                  <a:pt x="1633678" y="1245854"/>
                  <a:pt x="1635667" y="1246796"/>
                  <a:pt x="1637257" y="1247675"/>
                </a:cubicBezTo>
                <a:cubicBezTo>
                  <a:pt x="1638848" y="1248554"/>
                  <a:pt x="1640020" y="1248993"/>
                  <a:pt x="1640773" y="1248993"/>
                </a:cubicBezTo>
                <a:cubicBezTo>
                  <a:pt x="1641443" y="1248993"/>
                  <a:pt x="1642029" y="1248847"/>
                  <a:pt x="1642531" y="1248554"/>
                </a:cubicBezTo>
                <a:cubicBezTo>
                  <a:pt x="1643034" y="1248261"/>
                  <a:pt x="1643431" y="1247696"/>
                  <a:pt x="1643724" y="1246859"/>
                </a:cubicBezTo>
                <a:cubicBezTo>
                  <a:pt x="1644017" y="1246021"/>
                  <a:pt x="1644227" y="1244891"/>
                  <a:pt x="1644352" y="1243468"/>
                </a:cubicBezTo>
                <a:cubicBezTo>
                  <a:pt x="1644478" y="1242045"/>
                  <a:pt x="1644541" y="1240203"/>
                  <a:pt x="1644541" y="1237943"/>
                </a:cubicBezTo>
                <a:cubicBezTo>
                  <a:pt x="1644541" y="1236017"/>
                  <a:pt x="1644478" y="1234406"/>
                  <a:pt x="1644352" y="1233108"/>
                </a:cubicBezTo>
                <a:cubicBezTo>
                  <a:pt x="1644227" y="1231811"/>
                  <a:pt x="1644080" y="1230722"/>
                  <a:pt x="1643913" y="1229843"/>
                </a:cubicBezTo>
                <a:cubicBezTo>
                  <a:pt x="1643745" y="1228964"/>
                  <a:pt x="1643494" y="1228211"/>
                  <a:pt x="1643159" y="1227583"/>
                </a:cubicBezTo>
                <a:cubicBezTo>
                  <a:pt x="1642824" y="1226955"/>
                  <a:pt x="1642259" y="1226327"/>
                  <a:pt x="1641464" y="1225699"/>
                </a:cubicBezTo>
                <a:cubicBezTo>
                  <a:pt x="1640669" y="1225071"/>
                  <a:pt x="1639350" y="1224318"/>
                  <a:pt x="1637508" y="1223439"/>
                </a:cubicBezTo>
                <a:cubicBezTo>
                  <a:pt x="1635667" y="1222560"/>
                  <a:pt x="1633406" y="1221744"/>
                  <a:pt x="1630727" y="1220990"/>
                </a:cubicBezTo>
                <a:cubicBezTo>
                  <a:pt x="1628049" y="1220237"/>
                  <a:pt x="1625056" y="1219609"/>
                  <a:pt x="1621749" y="1219107"/>
                </a:cubicBezTo>
                <a:cubicBezTo>
                  <a:pt x="1618442" y="1218604"/>
                  <a:pt x="1615031" y="1218353"/>
                  <a:pt x="1611515" y="1218353"/>
                </a:cubicBezTo>
                <a:close/>
                <a:moveTo>
                  <a:pt x="1494094" y="1218353"/>
                </a:moveTo>
                <a:cubicBezTo>
                  <a:pt x="1489155" y="1218353"/>
                  <a:pt x="1484362" y="1218751"/>
                  <a:pt x="1479716" y="1219546"/>
                </a:cubicBezTo>
                <a:cubicBezTo>
                  <a:pt x="1475070" y="1220342"/>
                  <a:pt x="1470779" y="1221367"/>
                  <a:pt x="1466844" y="1222623"/>
                </a:cubicBezTo>
                <a:cubicBezTo>
                  <a:pt x="1462910" y="1223879"/>
                  <a:pt x="1459477" y="1225239"/>
                  <a:pt x="1456547" y="1226704"/>
                </a:cubicBezTo>
                <a:cubicBezTo>
                  <a:pt x="1453617" y="1228169"/>
                  <a:pt x="1451566" y="1229508"/>
                  <a:pt x="1450394" y="1230722"/>
                </a:cubicBezTo>
                <a:cubicBezTo>
                  <a:pt x="1449222" y="1231936"/>
                  <a:pt x="1448427" y="1233297"/>
                  <a:pt x="1448008" y="1234803"/>
                </a:cubicBezTo>
                <a:cubicBezTo>
                  <a:pt x="1447590" y="1236310"/>
                  <a:pt x="1447381" y="1238361"/>
                  <a:pt x="1447381" y="1240957"/>
                </a:cubicBezTo>
                <a:cubicBezTo>
                  <a:pt x="1447381" y="1242882"/>
                  <a:pt x="1447506" y="1244640"/>
                  <a:pt x="1447757" y="1246231"/>
                </a:cubicBezTo>
                <a:cubicBezTo>
                  <a:pt x="1448008" y="1247821"/>
                  <a:pt x="1448364" y="1249161"/>
                  <a:pt x="1448825" y="1250249"/>
                </a:cubicBezTo>
                <a:cubicBezTo>
                  <a:pt x="1449285" y="1251337"/>
                  <a:pt x="1449871" y="1252174"/>
                  <a:pt x="1450583" y="1252760"/>
                </a:cubicBezTo>
                <a:cubicBezTo>
                  <a:pt x="1451294" y="1253346"/>
                  <a:pt x="1452110" y="1253639"/>
                  <a:pt x="1453031" y="1253639"/>
                </a:cubicBezTo>
                <a:cubicBezTo>
                  <a:pt x="1454371" y="1253639"/>
                  <a:pt x="1456108" y="1253053"/>
                  <a:pt x="1458243" y="1251881"/>
                </a:cubicBezTo>
                <a:cubicBezTo>
                  <a:pt x="1460377" y="1250709"/>
                  <a:pt x="1463035" y="1249412"/>
                  <a:pt x="1466217" y="1247989"/>
                </a:cubicBezTo>
                <a:cubicBezTo>
                  <a:pt x="1469398" y="1246566"/>
                  <a:pt x="1473060" y="1245268"/>
                  <a:pt x="1477204" y="1244096"/>
                </a:cubicBezTo>
                <a:cubicBezTo>
                  <a:pt x="1481348" y="1242924"/>
                  <a:pt x="1486057" y="1242338"/>
                  <a:pt x="1491331" y="1242338"/>
                </a:cubicBezTo>
                <a:cubicBezTo>
                  <a:pt x="1495350" y="1242338"/>
                  <a:pt x="1498719" y="1242756"/>
                  <a:pt x="1501440" y="1243594"/>
                </a:cubicBezTo>
                <a:cubicBezTo>
                  <a:pt x="1504161" y="1244431"/>
                  <a:pt x="1506337" y="1245728"/>
                  <a:pt x="1507970" y="1247486"/>
                </a:cubicBezTo>
                <a:cubicBezTo>
                  <a:pt x="1509602" y="1249244"/>
                  <a:pt x="1510774" y="1251442"/>
                  <a:pt x="1511486" y="1254079"/>
                </a:cubicBezTo>
                <a:cubicBezTo>
                  <a:pt x="1512197" y="1256716"/>
                  <a:pt x="1512553" y="1259793"/>
                  <a:pt x="1512553" y="1263309"/>
                </a:cubicBezTo>
                <a:lnTo>
                  <a:pt x="1512553" y="1270090"/>
                </a:lnTo>
                <a:lnTo>
                  <a:pt x="1501628" y="1270090"/>
                </a:lnTo>
                <a:cubicBezTo>
                  <a:pt x="1491666" y="1270090"/>
                  <a:pt x="1482918" y="1270843"/>
                  <a:pt x="1475383" y="1272350"/>
                </a:cubicBezTo>
                <a:cubicBezTo>
                  <a:pt x="1467849" y="1273857"/>
                  <a:pt x="1461549" y="1276180"/>
                  <a:pt x="1456485" y="1279319"/>
                </a:cubicBezTo>
                <a:cubicBezTo>
                  <a:pt x="1451420" y="1282459"/>
                  <a:pt x="1447611" y="1286435"/>
                  <a:pt x="1445057" y="1291249"/>
                </a:cubicBezTo>
                <a:cubicBezTo>
                  <a:pt x="1442504" y="1296062"/>
                  <a:pt x="1441227" y="1301734"/>
                  <a:pt x="1441227" y="1308264"/>
                </a:cubicBezTo>
                <a:cubicBezTo>
                  <a:pt x="1441227" y="1314292"/>
                  <a:pt x="1442232" y="1319566"/>
                  <a:pt x="1444241" y="1324086"/>
                </a:cubicBezTo>
                <a:cubicBezTo>
                  <a:pt x="1446250" y="1328607"/>
                  <a:pt x="1449076" y="1332395"/>
                  <a:pt x="1452717" y="1335451"/>
                </a:cubicBezTo>
                <a:cubicBezTo>
                  <a:pt x="1456359" y="1338506"/>
                  <a:pt x="1460670" y="1340809"/>
                  <a:pt x="1465651" y="1342357"/>
                </a:cubicBezTo>
                <a:cubicBezTo>
                  <a:pt x="1470633" y="1343906"/>
                  <a:pt x="1476095" y="1344680"/>
                  <a:pt x="1482039" y="1344680"/>
                </a:cubicBezTo>
                <a:cubicBezTo>
                  <a:pt x="1489238" y="1344680"/>
                  <a:pt x="1495789" y="1343299"/>
                  <a:pt x="1501691" y="1340536"/>
                </a:cubicBezTo>
                <a:cubicBezTo>
                  <a:pt x="1507593" y="1337774"/>
                  <a:pt x="1512846" y="1333923"/>
                  <a:pt x="1517451" y="1328984"/>
                </a:cubicBezTo>
                <a:lnTo>
                  <a:pt x="1517451" y="1337899"/>
                </a:lnTo>
                <a:cubicBezTo>
                  <a:pt x="1517451" y="1339071"/>
                  <a:pt x="1517806" y="1339992"/>
                  <a:pt x="1518518" y="1340662"/>
                </a:cubicBezTo>
                <a:cubicBezTo>
                  <a:pt x="1519230" y="1341332"/>
                  <a:pt x="1520443" y="1341813"/>
                  <a:pt x="1522160" y="1342106"/>
                </a:cubicBezTo>
                <a:cubicBezTo>
                  <a:pt x="1523876" y="1342399"/>
                  <a:pt x="1526618" y="1342546"/>
                  <a:pt x="1530385" y="1342546"/>
                </a:cubicBezTo>
                <a:cubicBezTo>
                  <a:pt x="1533901" y="1342546"/>
                  <a:pt x="1536559" y="1342399"/>
                  <a:pt x="1538359" y="1342106"/>
                </a:cubicBezTo>
                <a:cubicBezTo>
                  <a:pt x="1540159" y="1341813"/>
                  <a:pt x="1541477" y="1341332"/>
                  <a:pt x="1542314" y="1340662"/>
                </a:cubicBezTo>
                <a:cubicBezTo>
                  <a:pt x="1543151" y="1339992"/>
                  <a:pt x="1543570" y="1339071"/>
                  <a:pt x="1543570" y="1337899"/>
                </a:cubicBezTo>
                <a:lnTo>
                  <a:pt x="1543570" y="1262555"/>
                </a:lnTo>
                <a:cubicBezTo>
                  <a:pt x="1543570" y="1254853"/>
                  <a:pt x="1542649" y="1248198"/>
                  <a:pt x="1540807" y="1242589"/>
                </a:cubicBezTo>
                <a:cubicBezTo>
                  <a:pt x="1538966" y="1236980"/>
                  <a:pt x="1536036" y="1232397"/>
                  <a:pt x="1532017" y="1228839"/>
                </a:cubicBezTo>
                <a:cubicBezTo>
                  <a:pt x="1527999" y="1225281"/>
                  <a:pt x="1522871" y="1222644"/>
                  <a:pt x="1516634" y="1220928"/>
                </a:cubicBezTo>
                <a:cubicBezTo>
                  <a:pt x="1510398" y="1219211"/>
                  <a:pt x="1502884" y="1218353"/>
                  <a:pt x="1494094" y="1218353"/>
                </a:cubicBezTo>
                <a:close/>
                <a:moveTo>
                  <a:pt x="1140018" y="1205168"/>
                </a:moveTo>
                <a:lnTo>
                  <a:pt x="1156719" y="1205168"/>
                </a:lnTo>
                <a:cubicBezTo>
                  <a:pt x="1166849" y="1205168"/>
                  <a:pt x="1175032" y="1206528"/>
                  <a:pt x="1181269" y="1209249"/>
                </a:cubicBezTo>
                <a:cubicBezTo>
                  <a:pt x="1187506" y="1211970"/>
                  <a:pt x="1192612" y="1215758"/>
                  <a:pt x="1196589" y="1220614"/>
                </a:cubicBezTo>
                <a:cubicBezTo>
                  <a:pt x="1200565" y="1225469"/>
                  <a:pt x="1203453" y="1231204"/>
                  <a:pt x="1205253" y="1237817"/>
                </a:cubicBezTo>
                <a:cubicBezTo>
                  <a:pt x="1207053" y="1244431"/>
                  <a:pt x="1207953" y="1251588"/>
                  <a:pt x="1207953" y="1259290"/>
                </a:cubicBezTo>
                <a:cubicBezTo>
                  <a:pt x="1207953" y="1268666"/>
                  <a:pt x="1206928" y="1276871"/>
                  <a:pt x="1204877" y="1283903"/>
                </a:cubicBezTo>
                <a:cubicBezTo>
                  <a:pt x="1202826" y="1290935"/>
                  <a:pt x="1199728" y="1296816"/>
                  <a:pt x="1195584" y="1301546"/>
                </a:cubicBezTo>
                <a:cubicBezTo>
                  <a:pt x="1191440" y="1306276"/>
                  <a:pt x="1186271" y="1309813"/>
                  <a:pt x="1180076" y="1312157"/>
                </a:cubicBezTo>
                <a:cubicBezTo>
                  <a:pt x="1173881" y="1314501"/>
                  <a:pt x="1166263" y="1315673"/>
                  <a:pt x="1157221" y="1315673"/>
                </a:cubicBezTo>
                <a:lnTo>
                  <a:pt x="1140018" y="1315673"/>
                </a:lnTo>
                <a:close/>
                <a:moveTo>
                  <a:pt x="688111" y="1202531"/>
                </a:moveTo>
                <a:cubicBezTo>
                  <a:pt x="690957" y="1202531"/>
                  <a:pt x="693552" y="1202908"/>
                  <a:pt x="695896" y="1203661"/>
                </a:cubicBezTo>
                <a:cubicBezTo>
                  <a:pt x="698240" y="1204415"/>
                  <a:pt x="700333" y="1205691"/>
                  <a:pt x="702175" y="1207491"/>
                </a:cubicBezTo>
                <a:cubicBezTo>
                  <a:pt x="704017" y="1209291"/>
                  <a:pt x="705586" y="1211698"/>
                  <a:pt x="706884" y="1214712"/>
                </a:cubicBezTo>
                <a:cubicBezTo>
                  <a:pt x="708181" y="1217725"/>
                  <a:pt x="709270" y="1221409"/>
                  <a:pt x="710149" y="1225762"/>
                </a:cubicBezTo>
                <a:cubicBezTo>
                  <a:pt x="711028" y="1230115"/>
                  <a:pt x="711677" y="1235243"/>
                  <a:pt x="712095" y="1241145"/>
                </a:cubicBezTo>
                <a:cubicBezTo>
                  <a:pt x="712514" y="1247047"/>
                  <a:pt x="712723" y="1253849"/>
                  <a:pt x="712723" y="1261551"/>
                </a:cubicBezTo>
                <a:cubicBezTo>
                  <a:pt x="712723" y="1267913"/>
                  <a:pt x="712577" y="1273731"/>
                  <a:pt x="712284" y="1279005"/>
                </a:cubicBezTo>
                <a:cubicBezTo>
                  <a:pt x="711991" y="1284279"/>
                  <a:pt x="711446" y="1289009"/>
                  <a:pt x="710651" y="1293195"/>
                </a:cubicBezTo>
                <a:cubicBezTo>
                  <a:pt x="709856" y="1297381"/>
                  <a:pt x="708830" y="1301065"/>
                  <a:pt x="707575" y="1304246"/>
                </a:cubicBezTo>
                <a:cubicBezTo>
                  <a:pt x="706319" y="1307427"/>
                  <a:pt x="704749" y="1310064"/>
                  <a:pt x="702865" y="1312157"/>
                </a:cubicBezTo>
                <a:cubicBezTo>
                  <a:pt x="700982" y="1314250"/>
                  <a:pt x="698784" y="1315819"/>
                  <a:pt x="696273" y="1316866"/>
                </a:cubicBezTo>
                <a:cubicBezTo>
                  <a:pt x="693761" y="1317912"/>
                  <a:pt x="690873" y="1318436"/>
                  <a:pt x="687608" y="1318436"/>
                </a:cubicBezTo>
                <a:cubicBezTo>
                  <a:pt x="683255" y="1318436"/>
                  <a:pt x="679530" y="1317536"/>
                  <a:pt x="676432" y="1315736"/>
                </a:cubicBezTo>
                <a:cubicBezTo>
                  <a:pt x="673335" y="1313936"/>
                  <a:pt x="670802" y="1310796"/>
                  <a:pt x="668835" y="1306318"/>
                </a:cubicBezTo>
                <a:cubicBezTo>
                  <a:pt x="666868" y="1301839"/>
                  <a:pt x="665424" y="1295811"/>
                  <a:pt x="664503" y="1288235"/>
                </a:cubicBezTo>
                <a:cubicBezTo>
                  <a:pt x="663582" y="1280659"/>
                  <a:pt x="663121" y="1271094"/>
                  <a:pt x="663121" y="1259541"/>
                </a:cubicBezTo>
                <a:cubicBezTo>
                  <a:pt x="663121" y="1250082"/>
                  <a:pt x="663498" y="1241794"/>
                  <a:pt x="664251" y="1234678"/>
                </a:cubicBezTo>
                <a:cubicBezTo>
                  <a:pt x="665005" y="1227562"/>
                  <a:pt x="666324" y="1221618"/>
                  <a:pt x="668207" y="1216846"/>
                </a:cubicBezTo>
                <a:cubicBezTo>
                  <a:pt x="670091" y="1212075"/>
                  <a:pt x="672644" y="1208496"/>
                  <a:pt x="675867" y="1206110"/>
                </a:cubicBezTo>
                <a:cubicBezTo>
                  <a:pt x="679090" y="1203724"/>
                  <a:pt x="683171" y="1202531"/>
                  <a:pt x="688111" y="1202531"/>
                </a:cubicBezTo>
                <a:close/>
                <a:moveTo>
                  <a:pt x="1116912" y="1179300"/>
                </a:moveTo>
                <a:cubicBezTo>
                  <a:pt x="1114150" y="1179300"/>
                  <a:pt x="1111827" y="1180116"/>
                  <a:pt x="1109943" y="1181749"/>
                </a:cubicBezTo>
                <a:cubicBezTo>
                  <a:pt x="1108059" y="1183381"/>
                  <a:pt x="1107118" y="1186039"/>
                  <a:pt x="1107118" y="1189722"/>
                </a:cubicBezTo>
                <a:lnTo>
                  <a:pt x="1107118" y="1331370"/>
                </a:lnTo>
                <a:cubicBezTo>
                  <a:pt x="1107118" y="1335053"/>
                  <a:pt x="1108059" y="1337711"/>
                  <a:pt x="1109943" y="1339344"/>
                </a:cubicBezTo>
                <a:cubicBezTo>
                  <a:pt x="1111827" y="1340976"/>
                  <a:pt x="1114150" y="1341792"/>
                  <a:pt x="1116912" y="1341792"/>
                </a:cubicBezTo>
                <a:lnTo>
                  <a:pt x="1155715" y="1341792"/>
                </a:lnTo>
                <a:cubicBezTo>
                  <a:pt x="1170114" y="1341792"/>
                  <a:pt x="1182525" y="1340223"/>
                  <a:pt x="1192947" y="1337083"/>
                </a:cubicBezTo>
                <a:cubicBezTo>
                  <a:pt x="1203370" y="1333944"/>
                  <a:pt x="1212223" y="1329026"/>
                  <a:pt x="1219506" y="1322328"/>
                </a:cubicBezTo>
                <a:cubicBezTo>
                  <a:pt x="1226789" y="1315631"/>
                  <a:pt x="1232377" y="1306987"/>
                  <a:pt x="1236270" y="1296397"/>
                </a:cubicBezTo>
                <a:cubicBezTo>
                  <a:pt x="1240163" y="1285807"/>
                  <a:pt x="1242109" y="1273062"/>
                  <a:pt x="1242109" y="1258160"/>
                </a:cubicBezTo>
                <a:cubicBezTo>
                  <a:pt x="1242109" y="1245268"/>
                  <a:pt x="1240309" y="1233924"/>
                  <a:pt x="1236710" y="1224130"/>
                </a:cubicBezTo>
                <a:cubicBezTo>
                  <a:pt x="1233110" y="1214335"/>
                  <a:pt x="1227857" y="1206110"/>
                  <a:pt x="1220950" y="1199454"/>
                </a:cubicBezTo>
                <a:cubicBezTo>
                  <a:pt x="1214044" y="1192799"/>
                  <a:pt x="1205546" y="1187776"/>
                  <a:pt x="1195459" y="1184386"/>
                </a:cubicBezTo>
                <a:cubicBezTo>
                  <a:pt x="1185371" y="1180995"/>
                  <a:pt x="1173086" y="1179300"/>
                  <a:pt x="1158603" y="1179300"/>
                </a:cubicBezTo>
                <a:close/>
                <a:moveTo>
                  <a:pt x="515958" y="1179300"/>
                </a:moveTo>
                <a:cubicBezTo>
                  <a:pt x="513112" y="1179300"/>
                  <a:pt x="511040" y="1180032"/>
                  <a:pt x="509742" y="1181497"/>
                </a:cubicBezTo>
                <a:cubicBezTo>
                  <a:pt x="508445" y="1182962"/>
                  <a:pt x="507796" y="1185369"/>
                  <a:pt x="507796" y="1188718"/>
                </a:cubicBezTo>
                <a:lnTo>
                  <a:pt x="507796" y="1259290"/>
                </a:lnTo>
                <a:cubicBezTo>
                  <a:pt x="507796" y="1262555"/>
                  <a:pt x="508319" y="1264795"/>
                  <a:pt x="509366" y="1266009"/>
                </a:cubicBezTo>
                <a:cubicBezTo>
                  <a:pt x="510412" y="1267222"/>
                  <a:pt x="512149" y="1267829"/>
                  <a:pt x="514577" y="1267829"/>
                </a:cubicBezTo>
                <a:cubicBezTo>
                  <a:pt x="518093" y="1267829"/>
                  <a:pt x="521839" y="1267578"/>
                  <a:pt x="525816" y="1267076"/>
                </a:cubicBezTo>
                <a:cubicBezTo>
                  <a:pt x="529792" y="1266574"/>
                  <a:pt x="534208" y="1266322"/>
                  <a:pt x="539064" y="1266322"/>
                </a:cubicBezTo>
                <a:cubicBezTo>
                  <a:pt x="545175" y="1266322"/>
                  <a:pt x="550365" y="1266867"/>
                  <a:pt x="554635" y="1267955"/>
                </a:cubicBezTo>
                <a:cubicBezTo>
                  <a:pt x="558904" y="1269043"/>
                  <a:pt x="562379" y="1270676"/>
                  <a:pt x="565058" y="1272852"/>
                </a:cubicBezTo>
                <a:cubicBezTo>
                  <a:pt x="567736" y="1275029"/>
                  <a:pt x="569704" y="1277687"/>
                  <a:pt x="570960" y="1280826"/>
                </a:cubicBezTo>
                <a:cubicBezTo>
                  <a:pt x="572215" y="1283966"/>
                  <a:pt x="572843" y="1287544"/>
                  <a:pt x="572843" y="1291563"/>
                </a:cubicBezTo>
                <a:cubicBezTo>
                  <a:pt x="572843" y="1296251"/>
                  <a:pt x="572090" y="1300269"/>
                  <a:pt x="570583" y="1303618"/>
                </a:cubicBezTo>
                <a:cubicBezTo>
                  <a:pt x="569076" y="1306966"/>
                  <a:pt x="566941" y="1309750"/>
                  <a:pt x="564179" y="1311968"/>
                </a:cubicBezTo>
                <a:cubicBezTo>
                  <a:pt x="561416" y="1314187"/>
                  <a:pt x="558046" y="1315798"/>
                  <a:pt x="554070" y="1316803"/>
                </a:cubicBezTo>
                <a:cubicBezTo>
                  <a:pt x="550093" y="1317808"/>
                  <a:pt x="545677" y="1318310"/>
                  <a:pt x="540822" y="1318310"/>
                </a:cubicBezTo>
                <a:cubicBezTo>
                  <a:pt x="535213" y="1318310"/>
                  <a:pt x="530399" y="1317829"/>
                  <a:pt x="526381" y="1316866"/>
                </a:cubicBezTo>
                <a:cubicBezTo>
                  <a:pt x="522362" y="1315903"/>
                  <a:pt x="518951" y="1314836"/>
                  <a:pt x="516147" y="1313664"/>
                </a:cubicBezTo>
                <a:cubicBezTo>
                  <a:pt x="513342" y="1312492"/>
                  <a:pt x="511082" y="1311424"/>
                  <a:pt x="509366" y="1310462"/>
                </a:cubicBezTo>
                <a:cubicBezTo>
                  <a:pt x="507649" y="1309499"/>
                  <a:pt x="506373" y="1309018"/>
                  <a:pt x="505536" y="1309018"/>
                </a:cubicBezTo>
                <a:cubicBezTo>
                  <a:pt x="504866" y="1309018"/>
                  <a:pt x="504280" y="1309227"/>
                  <a:pt x="503778" y="1309645"/>
                </a:cubicBezTo>
                <a:cubicBezTo>
                  <a:pt x="503275" y="1310064"/>
                  <a:pt x="502836" y="1310776"/>
                  <a:pt x="502459" y="1311780"/>
                </a:cubicBezTo>
                <a:cubicBezTo>
                  <a:pt x="502082" y="1312785"/>
                  <a:pt x="501810" y="1314103"/>
                  <a:pt x="501643" y="1315736"/>
                </a:cubicBezTo>
                <a:cubicBezTo>
                  <a:pt x="501475" y="1317368"/>
                  <a:pt x="501392" y="1319356"/>
                  <a:pt x="501392" y="1321700"/>
                </a:cubicBezTo>
                <a:cubicBezTo>
                  <a:pt x="501392" y="1323877"/>
                  <a:pt x="501434" y="1325761"/>
                  <a:pt x="501517" y="1327351"/>
                </a:cubicBezTo>
                <a:cubicBezTo>
                  <a:pt x="501601" y="1328942"/>
                  <a:pt x="501747" y="1330260"/>
                  <a:pt x="501957" y="1331307"/>
                </a:cubicBezTo>
                <a:cubicBezTo>
                  <a:pt x="502166" y="1332353"/>
                  <a:pt x="502438" y="1333253"/>
                  <a:pt x="502773" y="1334007"/>
                </a:cubicBezTo>
                <a:cubicBezTo>
                  <a:pt x="503108" y="1334760"/>
                  <a:pt x="503631" y="1335451"/>
                  <a:pt x="504343" y="1336079"/>
                </a:cubicBezTo>
                <a:cubicBezTo>
                  <a:pt x="505054" y="1336706"/>
                  <a:pt x="506561" y="1337502"/>
                  <a:pt x="508863" y="1338465"/>
                </a:cubicBezTo>
                <a:cubicBezTo>
                  <a:pt x="511165" y="1339427"/>
                  <a:pt x="514116" y="1340390"/>
                  <a:pt x="517716" y="1341353"/>
                </a:cubicBezTo>
                <a:cubicBezTo>
                  <a:pt x="521316" y="1342315"/>
                  <a:pt x="525376" y="1343111"/>
                  <a:pt x="529897" y="1343739"/>
                </a:cubicBezTo>
                <a:cubicBezTo>
                  <a:pt x="534418" y="1344366"/>
                  <a:pt x="539189" y="1344680"/>
                  <a:pt x="544212" y="1344680"/>
                </a:cubicBezTo>
                <a:cubicBezTo>
                  <a:pt x="553756" y="1344680"/>
                  <a:pt x="562441" y="1343425"/>
                  <a:pt x="570269" y="1340913"/>
                </a:cubicBezTo>
                <a:cubicBezTo>
                  <a:pt x="578096" y="1338402"/>
                  <a:pt x="584794" y="1334781"/>
                  <a:pt x="590361" y="1330051"/>
                </a:cubicBezTo>
                <a:cubicBezTo>
                  <a:pt x="595928" y="1325321"/>
                  <a:pt x="600239" y="1319503"/>
                  <a:pt x="603295" y="1312596"/>
                </a:cubicBezTo>
                <a:cubicBezTo>
                  <a:pt x="606350" y="1305690"/>
                  <a:pt x="607878" y="1297841"/>
                  <a:pt x="607878" y="1289051"/>
                </a:cubicBezTo>
                <a:cubicBezTo>
                  <a:pt x="607878" y="1281266"/>
                  <a:pt x="606664" y="1274422"/>
                  <a:pt x="604237" y="1268520"/>
                </a:cubicBezTo>
                <a:cubicBezTo>
                  <a:pt x="601809" y="1262618"/>
                  <a:pt x="598272" y="1257679"/>
                  <a:pt x="593626" y="1253702"/>
                </a:cubicBezTo>
                <a:cubicBezTo>
                  <a:pt x="588979" y="1249726"/>
                  <a:pt x="583245" y="1246712"/>
                  <a:pt x="576422" y="1244661"/>
                </a:cubicBezTo>
                <a:cubicBezTo>
                  <a:pt x="569599" y="1242610"/>
                  <a:pt x="561793" y="1241584"/>
                  <a:pt x="553002" y="1241584"/>
                </a:cubicBezTo>
                <a:cubicBezTo>
                  <a:pt x="549821" y="1241584"/>
                  <a:pt x="546787" y="1241626"/>
                  <a:pt x="543898" y="1241710"/>
                </a:cubicBezTo>
                <a:cubicBezTo>
                  <a:pt x="541010" y="1241794"/>
                  <a:pt x="538101" y="1242003"/>
                  <a:pt x="535171" y="1242338"/>
                </a:cubicBezTo>
                <a:lnTo>
                  <a:pt x="535171" y="1207554"/>
                </a:lnTo>
                <a:lnTo>
                  <a:pt x="592935" y="1207554"/>
                </a:lnTo>
                <a:cubicBezTo>
                  <a:pt x="594609" y="1207554"/>
                  <a:pt x="595886" y="1206424"/>
                  <a:pt x="596765" y="1204163"/>
                </a:cubicBezTo>
                <a:cubicBezTo>
                  <a:pt x="597644" y="1201903"/>
                  <a:pt x="598083" y="1198261"/>
                  <a:pt x="598083" y="1193239"/>
                </a:cubicBezTo>
                <a:cubicBezTo>
                  <a:pt x="598083" y="1190727"/>
                  <a:pt x="597979" y="1188571"/>
                  <a:pt x="597769" y="1186771"/>
                </a:cubicBezTo>
                <a:cubicBezTo>
                  <a:pt x="597560" y="1184972"/>
                  <a:pt x="597225" y="1183527"/>
                  <a:pt x="596765" y="1182439"/>
                </a:cubicBezTo>
                <a:cubicBezTo>
                  <a:pt x="596304" y="1181351"/>
                  <a:pt x="595739" y="1180556"/>
                  <a:pt x="595070" y="1180053"/>
                </a:cubicBezTo>
                <a:cubicBezTo>
                  <a:pt x="594400" y="1179551"/>
                  <a:pt x="593688" y="1179300"/>
                  <a:pt x="592935" y="1179300"/>
                </a:cubicBezTo>
                <a:close/>
                <a:moveTo>
                  <a:pt x="828293" y="1178546"/>
                </a:moveTo>
                <a:cubicBezTo>
                  <a:pt x="825028" y="1178546"/>
                  <a:pt x="822349" y="1178672"/>
                  <a:pt x="820256" y="1178923"/>
                </a:cubicBezTo>
                <a:cubicBezTo>
                  <a:pt x="818163" y="1179174"/>
                  <a:pt x="816468" y="1179509"/>
                  <a:pt x="815170" y="1179928"/>
                </a:cubicBezTo>
                <a:cubicBezTo>
                  <a:pt x="813873" y="1180346"/>
                  <a:pt x="812973" y="1180890"/>
                  <a:pt x="812470" y="1181560"/>
                </a:cubicBezTo>
                <a:cubicBezTo>
                  <a:pt x="811968" y="1182230"/>
                  <a:pt x="811717" y="1182983"/>
                  <a:pt x="811717" y="1183820"/>
                </a:cubicBezTo>
                <a:lnTo>
                  <a:pt x="811717" y="1282647"/>
                </a:lnTo>
                <a:cubicBezTo>
                  <a:pt x="811717" y="1293028"/>
                  <a:pt x="813203" y="1302090"/>
                  <a:pt x="816175" y="1309834"/>
                </a:cubicBezTo>
                <a:cubicBezTo>
                  <a:pt x="819147" y="1317577"/>
                  <a:pt x="823437" y="1324044"/>
                  <a:pt x="829046" y="1329235"/>
                </a:cubicBezTo>
                <a:cubicBezTo>
                  <a:pt x="834655" y="1334425"/>
                  <a:pt x="841520" y="1338297"/>
                  <a:pt x="849640" y="1340850"/>
                </a:cubicBezTo>
                <a:cubicBezTo>
                  <a:pt x="857761" y="1343404"/>
                  <a:pt x="866928" y="1344680"/>
                  <a:pt x="877141" y="1344680"/>
                </a:cubicBezTo>
                <a:cubicBezTo>
                  <a:pt x="888024" y="1344680"/>
                  <a:pt x="897651" y="1343257"/>
                  <a:pt x="906023" y="1340411"/>
                </a:cubicBezTo>
                <a:cubicBezTo>
                  <a:pt x="914394" y="1337565"/>
                  <a:pt x="921427" y="1333421"/>
                  <a:pt x="927119" y="1327979"/>
                </a:cubicBezTo>
                <a:cubicBezTo>
                  <a:pt x="932812" y="1322538"/>
                  <a:pt x="937123" y="1315882"/>
                  <a:pt x="940053" y="1308013"/>
                </a:cubicBezTo>
                <a:cubicBezTo>
                  <a:pt x="942983" y="1300144"/>
                  <a:pt x="944448" y="1291228"/>
                  <a:pt x="944448" y="1281266"/>
                </a:cubicBezTo>
                <a:lnTo>
                  <a:pt x="944448" y="1183820"/>
                </a:lnTo>
                <a:cubicBezTo>
                  <a:pt x="944448" y="1182983"/>
                  <a:pt x="944197" y="1182230"/>
                  <a:pt x="943695" y="1181560"/>
                </a:cubicBezTo>
                <a:cubicBezTo>
                  <a:pt x="943193" y="1180890"/>
                  <a:pt x="942314" y="1180346"/>
                  <a:pt x="941058" y="1179928"/>
                </a:cubicBezTo>
                <a:cubicBezTo>
                  <a:pt x="939802" y="1179509"/>
                  <a:pt x="938149" y="1179174"/>
                  <a:pt x="936098" y="1178923"/>
                </a:cubicBezTo>
                <a:cubicBezTo>
                  <a:pt x="934047" y="1178672"/>
                  <a:pt x="931431" y="1178546"/>
                  <a:pt x="928249" y="1178546"/>
                </a:cubicBezTo>
                <a:cubicBezTo>
                  <a:pt x="925068" y="1178546"/>
                  <a:pt x="922410" y="1178672"/>
                  <a:pt x="920276" y="1178923"/>
                </a:cubicBezTo>
                <a:cubicBezTo>
                  <a:pt x="918141" y="1179174"/>
                  <a:pt x="916445" y="1179509"/>
                  <a:pt x="915190" y="1179928"/>
                </a:cubicBezTo>
                <a:cubicBezTo>
                  <a:pt x="913934" y="1180346"/>
                  <a:pt x="913055" y="1180890"/>
                  <a:pt x="912553" y="1181560"/>
                </a:cubicBezTo>
                <a:cubicBezTo>
                  <a:pt x="912050" y="1182230"/>
                  <a:pt x="911799" y="1182983"/>
                  <a:pt x="911799" y="1183820"/>
                </a:cubicBezTo>
                <a:lnTo>
                  <a:pt x="911799" y="1281642"/>
                </a:lnTo>
                <a:cubicBezTo>
                  <a:pt x="911799" y="1287335"/>
                  <a:pt x="911025" y="1292421"/>
                  <a:pt x="909476" y="1296900"/>
                </a:cubicBezTo>
                <a:cubicBezTo>
                  <a:pt x="907927" y="1301378"/>
                  <a:pt x="905730" y="1305146"/>
                  <a:pt x="902883" y="1308201"/>
                </a:cubicBezTo>
                <a:cubicBezTo>
                  <a:pt x="900037" y="1311257"/>
                  <a:pt x="896563" y="1313580"/>
                  <a:pt x="892461" y="1315171"/>
                </a:cubicBezTo>
                <a:cubicBezTo>
                  <a:pt x="888359" y="1316761"/>
                  <a:pt x="883713" y="1317556"/>
                  <a:pt x="878522" y="1317556"/>
                </a:cubicBezTo>
                <a:cubicBezTo>
                  <a:pt x="873416" y="1317556"/>
                  <a:pt x="868790" y="1316782"/>
                  <a:pt x="864646" y="1315233"/>
                </a:cubicBezTo>
                <a:cubicBezTo>
                  <a:pt x="860502" y="1313685"/>
                  <a:pt x="856944" y="1311362"/>
                  <a:pt x="853973" y="1308264"/>
                </a:cubicBezTo>
                <a:cubicBezTo>
                  <a:pt x="851001" y="1305167"/>
                  <a:pt x="848719" y="1301253"/>
                  <a:pt x="847129" y="1296523"/>
                </a:cubicBezTo>
                <a:cubicBezTo>
                  <a:pt x="845538" y="1291793"/>
                  <a:pt x="844743" y="1286205"/>
                  <a:pt x="844743" y="1279759"/>
                </a:cubicBezTo>
                <a:lnTo>
                  <a:pt x="844743" y="1183820"/>
                </a:lnTo>
                <a:cubicBezTo>
                  <a:pt x="844743" y="1182983"/>
                  <a:pt x="844471" y="1182230"/>
                  <a:pt x="843927" y="1181560"/>
                </a:cubicBezTo>
                <a:cubicBezTo>
                  <a:pt x="843383" y="1180890"/>
                  <a:pt x="842483" y="1180346"/>
                  <a:pt x="841227" y="1179928"/>
                </a:cubicBezTo>
                <a:cubicBezTo>
                  <a:pt x="839971" y="1179509"/>
                  <a:pt x="838297" y="1179174"/>
                  <a:pt x="836204" y="1178923"/>
                </a:cubicBezTo>
                <a:cubicBezTo>
                  <a:pt x="834111" y="1178672"/>
                  <a:pt x="831474" y="1178546"/>
                  <a:pt x="828293" y="1178546"/>
                </a:cubicBezTo>
                <a:close/>
                <a:moveTo>
                  <a:pt x="428317" y="1178170"/>
                </a:moveTo>
                <a:cubicBezTo>
                  <a:pt x="425722" y="1178170"/>
                  <a:pt x="423608" y="1178191"/>
                  <a:pt x="421976" y="1178232"/>
                </a:cubicBezTo>
                <a:cubicBezTo>
                  <a:pt x="420343" y="1178274"/>
                  <a:pt x="419025" y="1178358"/>
                  <a:pt x="418020" y="1178484"/>
                </a:cubicBezTo>
                <a:cubicBezTo>
                  <a:pt x="417015" y="1178609"/>
                  <a:pt x="416199" y="1178777"/>
                  <a:pt x="415571" y="1178986"/>
                </a:cubicBezTo>
                <a:cubicBezTo>
                  <a:pt x="414943" y="1179195"/>
                  <a:pt x="414420" y="1179467"/>
                  <a:pt x="414002" y="1179802"/>
                </a:cubicBezTo>
                <a:lnTo>
                  <a:pt x="379092" y="1202405"/>
                </a:lnTo>
                <a:cubicBezTo>
                  <a:pt x="378088" y="1203075"/>
                  <a:pt x="377292" y="1203703"/>
                  <a:pt x="376706" y="1204289"/>
                </a:cubicBezTo>
                <a:cubicBezTo>
                  <a:pt x="376120" y="1204875"/>
                  <a:pt x="375660" y="1205628"/>
                  <a:pt x="375325" y="1206549"/>
                </a:cubicBezTo>
                <a:cubicBezTo>
                  <a:pt x="374990" y="1207470"/>
                  <a:pt x="374781" y="1208579"/>
                  <a:pt x="374697" y="1209877"/>
                </a:cubicBezTo>
                <a:cubicBezTo>
                  <a:pt x="374613" y="1211175"/>
                  <a:pt x="374571" y="1212828"/>
                  <a:pt x="374571" y="1214837"/>
                </a:cubicBezTo>
                <a:cubicBezTo>
                  <a:pt x="374571" y="1218018"/>
                  <a:pt x="374697" y="1220488"/>
                  <a:pt x="374948" y="1222246"/>
                </a:cubicBezTo>
                <a:cubicBezTo>
                  <a:pt x="375199" y="1224004"/>
                  <a:pt x="375681" y="1225239"/>
                  <a:pt x="376392" y="1225950"/>
                </a:cubicBezTo>
                <a:cubicBezTo>
                  <a:pt x="377104" y="1226662"/>
                  <a:pt x="378067" y="1226913"/>
                  <a:pt x="379281" y="1226704"/>
                </a:cubicBezTo>
                <a:cubicBezTo>
                  <a:pt x="380494" y="1226495"/>
                  <a:pt x="382064" y="1225930"/>
                  <a:pt x="383990" y="1225009"/>
                </a:cubicBezTo>
                <a:lnTo>
                  <a:pt x="410109" y="1210568"/>
                </a:lnTo>
                <a:lnTo>
                  <a:pt x="410109" y="1316301"/>
                </a:lnTo>
                <a:lnTo>
                  <a:pt x="379846" y="1316301"/>
                </a:lnTo>
                <a:cubicBezTo>
                  <a:pt x="379092" y="1316301"/>
                  <a:pt x="378422" y="1316531"/>
                  <a:pt x="377836" y="1316991"/>
                </a:cubicBezTo>
                <a:cubicBezTo>
                  <a:pt x="377250" y="1317452"/>
                  <a:pt x="376727" y="1318184"/>
                  <a:pt x="376267" y="1319189"/>
                </a:cubicBezTo>
                <a:cubicBezTo>
                  <a:pt x="375806" y="1320194"/>
                  <a:pt x="375471" y="1321512"/>
                  <a:pt x="375262" y="1323145"/>
                </a:cubicBezTo>
                <a:cubicBezTo>
                  <a:pt x="375053" y="1324777"/>
                  <a:pt x="374948" y="1326807"/>
                  <a:pt x="374948" y="1329235"/>
                </a:cubicBezTo>
                <a:cubicBezTo>
                  <a:pt x="374948" y="1331579"/>
                  <a:pt x="375074" y="1333567"/>
                  <a:pt x="375325" y="1335200"/>
                </a:cubicBezTo>
                <a:cubicBezTo>
                  <a:pt x="375576" y="1336832"/>
                  <a:pt x="375932" y="1338130"/>
                  <a:pt x="376392" y="1339092"/>
                </a:cubicBezTo>
                <a:cubicBezTo>
                  <a:pt x="376853" y="1340055"/>
                  <a:pt x="377376" y="1340746"/>
                  <a:pt x="377962" y="1341164"/>
                </a:cubicBezTo>
                <a:cubicBezTo>
                  <a:pt x="378548" y="1341583"/>
                  <a:pt x="379176" y="1341792"/>
                  <a:pt x="379846" y="1341792"/>
                </a:cubicBezTo>
                <a:lnTo>
                  <a:pt x="469505" y="1341792"/>
                </a:lnTo>
                <a:cubicBezTo>
                  <a:pt x="470259" y="1341792"/>
                  <a:pt x="470928" y="1341583"/>
                  <a:pt x="471514" y="1341164"/>
                </a:cubicBezTo>
                <a:cubicBezTo>
                  <a:pt x="472100" y="1340746"/>
                  <a:pt x="472624" y="1340055"/>
                  <a:pt x="473084" y="1339092"/>
                </a:cubicBezTo>
                <a:cubicBezTo>
                  <a:pt x="473545" y="1338130"/>
                  <a:pt x="473900" y="1336832"/>
                  <a:pt x="474151" y="1335200"/>
                </a:cubicBezTo>
                <a:cubicBezTo>
                  <a:pt x="474403" y="1333567"/>
                  <a:pt x="474528" y="1331579"/>
                  <a:pt x="474528" y="1329235"/>
                </a:cubicBezTo>
                <a:cubicBezTo>
                  <a:pt x="474528" y="1326807"/>
                  <a:pt x="474424" y="1324777"/>
                  <a:pt x="474214" y="1323145"/>
                </a:cubicBezTo>
                <a:cubicBezTo>
                  <a:pt x="474005" y="1321512"/>
                  <a:pt x="473670" y="1320194"/>
                  <a:pt x="473210" y="1319189"/>
                </a:cubicBezTo>
                <a:cubicBezTo>
                  <a:pt x="472749" y="1318184"/>
                  <a:pt x="472205" y="1317452"/>
                  <a:pt x="471577" y="1316991"/>
                </a:cubicBezTo>
                <a:cubicBezTo>
                  <a:pt x="470949" y="1316531"/>
                  <a:pt x="470259" y="1316301"/>
                  <a:pt x="469505" y="1316301"/>
                </a:cubicBezTo>
                <a:lnTo>
                  <a:pt x="443009" y="1316301"/>
                </a:lnTo>
                <a:lnTo>
                  <a:pt x="443009" y="1182062"/>
                </a:lnTo>
                <a:cubicBezTo>
                  <a:pt x="443009" y="1181309"/>
                  <a:pt x="442842" y="1180681"/>
                  <a:pt x="442507" y="1180179"/>
                </a:cubicBezTo>
                <a:cubicBezTo>
                  <a:pt x="442172" y="1179677"/>
                  <a:pt x="441502" y="1179279"/>
                  <a:pt x="440498" y="1178986"/>
                </a:cubicBezTo>
                <a:cubicBezTo>
                  <a:pt x="439493" y="1178693"/>
                  <a:pt x="438007" y="1178484"/>
                  <a:pt x="436040" y="1178358"/>
                </a:cubicBezTo>
                <a:cubicBezTo>
                  <a:pt x="434073" y="1178232"/>
                  <a:pt x="431498" y="1178170"/>
                  <a:pt x="428317" y="1178170"/>
                </a:cubicBezTo>
                <a:close/>
                <a:moveTo>
                  <a:pt x="1384226" y="1176663"/>
                </a:moveTo>
                <a:cubicBezTo>
                  <a:pt x="1373092" y="1176663"/>
                  <a:pt x="1362900" y="1178546"/>
                  <a:pt x="1353649" y="1182314"/>
                </a:cubicBezTo>
                <a:cubicBezTo>
                  <a:pt x="1344398" y="1186081"/>
                  <a:pt x="1336466" y="1191606"/>
                  <a:pt x="1329853" y="1198889"/>
                </a:cubicBezTo>
                <a:cubicBezTo>
                  <a:pt x="1323239" y="1206173"/>
                  <a:pt x="1318091" y="1215172"/>
                  <a:pt x="1314407" y="1225888"/>
                </a:cubicBezTo>
                <a:cubicBezTo>
                  <a:pt x="1310724" y="1236603"/>
                  <a:pt x="1308882" y="1248868"/>
                  <a:pt x="1308882" y="1262681"/>
                </a:cubicBezTo>
                <a:cubicBezTo>
                  <a:pt x="1308882" y="1276243"/>
                  <a:pt x="1310556" y="1288130"/>
                  <a:pt x="1313905" y="1298344"/>
                </a:cubicBezTo>
                <a:cubicBezTo>
                  <a:pt x="1317254" y="1308557"/>
                  <a:pt x="1322067" y="1317075"/>
                  <a:pt x="1328346" y="1323898"/>
                </a:cubicBezTo>
                <a:cubicBezTo>
                  <a:pt x="1334625" y="1330721"/>
                  <a:pt x="1342243" y="1335848"/>
                  <a:pt x="1351200" y="1339281"/>
                </a:cubicBezTo>
                <a:cubicBezTo>
                  <a:pt x="1360158" y="1342713"/>
                  <a:pt x="1370204" y="1344429"/>
                  <a:pt x="1381338" y="1344429"/>
                </a:cubicBezTo>
                <a:cubicBezTo>
                  <a:pt x="1387031" y="1344429"/>
                  <a:pt x="1392326" y="1343969"/>
                  <a:pt x="1397223" y="1343048"/>
                </a:cubicBezTo>
                <a:cubicBezTo>
                  <a:pt x="1402120" y="1342127"/>
                  <a:pt x="1406474" y="1340976"/>
                  <a:pt x="1410283" y="1339595"/>
                </a:cubicBezTo>
                <a:cubicBezTo>
                  <a:pt x="1414092" y="1338213"/>
                  <a:pt x="1417315" y="1336769"/>
                  <a:pt x="1419952" y="1335262"/>
                </a:cubicBezTo>
                <a:cubicBezTo>
                  <a:pt x="1422589" y="1333755"/>
                  <a:pt x="1424368" y="1332521"/>
                  <a:pt x="1425289" y="1331558"/>
                </a:cubicBezTo>
                <a:cubicBezTo>
                  <a:pt x="1426210" y="1330595"/>
                  <a:pt x="1426879" y="1329737"/>
                  <a:pt x="1427298" y="1328984"/>
                </a:cubicBezTo>
                <a:cubicBezTo>
                  <a:pt x="1427717" y="1328230"/>
                  <a:pt x="1428051" y="1327330"/>
                  <a:pt x="1428303" y="1326284"/>
                </a:cubicBezTo>
                <a:cubicBezTo>
                  <a:pt x="1428554" y="1325237"/>
                  <a:pt x="1428742" y="1323982"/>
                  <a:pt x="1428868" y="1322517"/>
                </a:cubicBezTo>
                <a:cubicBezTo>
                  <a:pt x="1428993" y="1321052"/>
                  <a:pt x="1429056" y="1319273"/>
                  <a:pt x="1429056" y="1317180"/>
                </a:cubicBezTo>
                <a:cubicBezTo>
                  <a:pt x="1429056" y="1314166"/>
                  <a:pt x="1428972" y="1311759"/>
                  <a:pt x="1428805" y="1309959"/>
                </a:cubicBezTo>
                <a:cubicBezTo>
                  <a:pt x="1428637" y="1308159"/>
                  <a:pt x="1428386" y="1306757"/>
                  <a:pt x="1428051" y="1305753"/>
                </a:cubicBezTo>
                <a:cubicBezTo>
                  <a:pt x="1427717" y="1304748"/>
                  <a:pt x="1427298" y="1304078"/>
                  <a:pt x="1426796" y="1303743"/>
                </a:cubicBezTo>
                <a:cubicBezTo>
                  <a:pt x="1426293" y="1303409"/>
                  <a:pt x="1425624" y="1303241"/>
                  <a:pt x="1424787" y="1303241"/>
                </a:cubicBezTo>
                <a:cubicBezTo>
                  <a:pt x="1423698" y="1303241"/>
                  <a:pt x="1422170" y="1303911"/>
                  <a:pt x="1420203" y="1305250"/>
                </a:cubicBezTo>
                <a:cubicBezTo>
                  <a:pt x="1418236" y="1306590"/>
                  <a:pt x="1415724" y="1308097"/>
                  <a:pt x="1412669" y="1309771"/>
                </a:cubicBezTo>
                <a:cubicBezTo>
                  <a:pt x="1409613" y="1311445"/>
                  <a:pt x="1405950" y="1312973"/>
                  <a:pt x="1401681" y="1314354"/>
                </a:cubicBezTo>
                <a:cubicBezTo>
                  <a:pt x="1397411" y="1315736"/>
                  <a:pt x="1392347" y="1316426"/>
                  <a:pt x="1386487" y="1316426"/>
                </a:cubicBezTo>
                <a:cubicBezTo>
                  <a:pt x="1380040" y="1316426"/>
                  <a:pt x="1374243" y="1315317"/>
                  <a:pt x="1369095" y="1313099"/>
                </a:cubicBezTo>
                <a:cubicBezTo>
                  <a:pt x="1363946" y="1310880"/>
                  <a:pt x="1359551" y="1307511"/>
                  <a:pt x="1355909" y="1302990"/>
                </a:cubicBezTo>
                <a:cubicBezTo>
                  <a:pt x="1352268" y="1298469"/>
                  <a:pt x="1349463" y="1292714"/>
                  <a:pt x="1347496" y="1285724"/>
                </a:cubicBezTo>
                <a:cubicBezTo>
                  <a:pt x="1345529" y="1278733"/>
                  <a:pt x="1344545" y="1270466"/>
                  <a:pt x="1344545" y="1260923"/>
                </a:cubicBezTo>
                <a:cubicBezTo>
                  <a:pt x="1344545" y="1252216"/>
                  <a:pt x="1345466" y="1244389"/>
                  <a:pt x="1347308" y="1237440"/>
                </a:cubicBezTo>
                <a:cubicBezTo>
                  <a:pt x="1349149" y="1230492"/>
                  <a:pt x="1351849" y="1224569"/>
                  <a:pt x="1355407" y="1219672"/>
                </a:cubicBezTo>
                <a:cubicBezTo>
                  <a:pt x="1358965" y="1214774"/>
                  <a:pt x="1363276" y="1211007"/>
                  <a:pt x="1368341" y="1208370"/>
                </a:cubicBezTo>
                <a:cubicBezTo>
                  <a:pt x="1373406" y="1205733"/>
                  <a:pt x="1379161" y="1204415"/>
                  <a:pt x="1385608" y="1204415"/>
                </a:cubicBezTo>
                <a:cubicBezTo>
                  <a:pt x="1391468" y="1204415"/>
                  <a:pt x="1396512" y="1205147"/>
                  <a:pt x="1400739" y="1206612"/>
                </a:cubicBezTo>
                <a:cubicBezTo>
                  <a:pt x="1404967" y="1208077"/>
                  <a:pt x="1408608" y="1209710"/>
                  <a:pt x="1411664" y="1211510"/>
                </a:cubicBezTo>
                <a:cubicBezTo>
                  <a:pt x="1414720" y="1213309"/>
                  <a:pt x="1417210" y="1214942"/>
                  <a:pt x="1419136" y="1216407"/>
                </a:cubicBezTo>
                <a:cubicBezTo>
                  <a:pt x="1421061" y="1217872"/>
                  <a:pt x="1422652" y="1218604"/>
                  <a:pt x="1423908" y="1218604"/>
                </a:cubicBezTo>
                <a:cubicBezTo>
                  <a:pt x="1424661" y="1218604"/>
                  <a:pt x="1425331" y="1218353"/>
                  <a:pt x="1425917" y="1217851"/>
                </a:cubicBezTo>
                <a:cubicBezTo>
                  <a:pt x="1426503" y="1217349"/>
                  <a:pt x="1427005" y="1216553"/>
                  <a:pt x="1427424" y="1215465"/>
                </a:cubicBezTo>
                <a:cubicBezTo>
                  <a:pt x="1427842" y="1214377"/>
                  <a:pt x="1428135" y="1212954"/>
                  <a:pt x="1428303" y="1211196"/>
                </a:cubicBezTo>
                <a:cubicBezTo>
                  <a:pt x="1428470" y="1209438"/>
                  <a:pt x="1428554" y="1207303"/>
                  <a:pt x="1428554" y="1204791"/>
                </a:cubicBezTo>
                <a:cubicBezTo>
                  <a:pt x="1428554" y="1202447"/>
                  <a:pt x="1428491" y="1200480"/>
                  <a:pt x="1428365" y="1198889"/>
                </a:cubicBezTo>
                <a:cubicBezTo>
                  <a:pt x="1428240" y="1197299"/>
                  <a:pt x="1428051" y="1195917"/>
                  <a:pt x="1427800" y="1194745"/>
                </a:cubicBezTo>
                <a:cubicBezTo>
                  <a:pt x="1427549" y="1193573"/>
                  <a:pt x="1427214" y="1192611"/>
                  <a:pt x="1426796" y="1191857"/>
                </a:cubicBezTo>
                <a:cubicBezTo>
                  <a:pt x="1426377" y="1191104"/>
                  <a:pt x="1425603" y="1190162"/>
                  <a:pt x="1424473" y="1189032"/>
                </a:cubicBezTo>
                <a:cubicBezTo>
                  <a:pt x="1423342" y="1187902"/>
                  <a:pt x="1421354" y="1186541"/>
                  <a:pt x="1418508" y="1184951"/>
                </a:cubicBezTo>
                <a:cubicBezTo>
                  <a:pt x="1415662" y="1183360"/>
                  <a:pt x="1412459" y="1181958"/>
                  <a:pt x="1408901" y="1180744"/>
                </a:cubicBezTo>
                <a:cubicBezTo>
                  <a:pt x="1405344" y="1179530"/>
                  <a:pt x="1401472" y="1178546"/>
                  <a:pt x="1397286" y="1177793"/>
                </a:cubicBezTo>
                <a:cubicBezTo>
                  <a:pt x="1393100" y="1177040"/>
                  <a:pt x="1388747" y="1176663"/>
                  <a:pt x="1384226" y="1176663"/>
                </a:cubicBezTo>
                <a:close/>
                <a:moveTo>
                  <a:pt x="1030759" y="1176412"/>
                </a:moveTo>
                <a:cubicBezTo>
                  <a:pt x="1023309" y="1176412"/>
                  <a:pt x="1016256" y="1177374"/>
                  <a:pt x="1009600" y="1179300"/>
                </a:cubicBezTo>
                <a:cubicBezTo>
                  <a:pt x="1002945" y="1181225"/>
                  <a:pt x="997168" y="1184134"/>
                  <a:pt x="992271" y="1188027"/>
                </a:cubicBezTo>
                <a:cubicBezTo>
                  <a:pt x="987374" y="1191920"/>
                  <a:pt x="983481" y="1196817"/>
                  <a:pt x="980593" y="1202719"/>
                </a:cubicBezTo>
                <a:cubicBezTo>
                  <a:pt x="977704" y="1208621"/>
                  <a:pt x="976260" y="1215465"/>
                  <a:pt x="976260" y="1223251"/>
                </a:cubicBezTo>
                <a:cubicBezTo>
                  <a:pt x="976260" y="1230032"/>
                  <a:pt x="977265" y="1235850"/>
                  <a:pt x="979274" y="1240705"/>
                </a:cubicBezTo>
                <a:cubicBezTo>
                  <a:pt x="981283" y="1245561"/>
                  <a:pt x="983899" y="1249768"/>
                  <a:pt x="987123" y="1253326"/>
                </a:cubicBezTo>
                <a:cubicBezTo>
                  <a:pt x="990346" y="1256883"/>
                  <a:pt x="994008" y="1259939"/>
                  <a:pt x="998110" y="1262492"/>
                </a:cubicBezTo>
                <a:cubicBezTo>
                  <a:pt x="1002212" y="1265046"/>
                  <a:pt x="1006440" y="1267327"/>
                  <a:pt x="1010793" y="1269336"/>
                </a:cubicBezTo>
                <a:cubicBezTo>
                  <a:pt x="1015146" y="1271345"/>
                  <a:pt x="1019374" y="1273250"/>
                  <a:pt x="1023476" y="1275050"/>
                </a:cubicBezTo>
                <a:cubicBezTo>
                  <a:pt x="1027578" y="1276850"/>
                  <a:pt x="1031241" y="1278775"/>
                  <a:pt x="1034464" y="1280826"/>
                </a:cubicBezTo>
                <a:cubicBezTo>
                  <a:pt x="1037687" y="1282877"/>
                  <a:pt x="1040303" y="1285221"/>
                  <a:pt x="1042312" y="1287858"/>
                </a:cubicBezTo>
                <a:cubicBezTo>
                  <a:pt x="1044321" y="1290495"/>
                  <a:pt x="1045326" y="1293656"/>
                  <a:pt x="1045326" y="1297339"/>
                </a:cubicBezTo>
                <a:cubicBezTo>
                  <a:pt x="1045326" y="1300520"/>
                  <a:pt x="1044740" y="1303409"/>
                  <a:pt x="1043568" y="1306004"/>
                </a:cubicBezTo>
                <a:cubicBezTo>
                  <a:pt x="1042396" y="1308599"/>
                  <a:pt x="1040701" y="1310776"/>
                  <a:pt x="1038482" y="1312534"/>
                </a:cubicBezTo>
                <a:cubicBezTo>
                  <a:pt x="1036264" y="1314292"/>
                  <a:pt x="1033564" y="1315652"/>
                  <a:pt x="1030383" y="1316615"/>
                </a:cubicBezTo>
                <a:cubicBezTo>
                  <a:pt x="1027201" y="1317577"/>
                  <a:pt x="1023602" y="1318059"/>
                  <a:pt x="1019583" y="1318059"/>
                </a:cubicBezTo>
                <a:cubicBezTo>
                  <a:pt x="1013472" y="1318059"/>
                  <a:pt x="1008093" y="1317368"/>
                  <a:pt x="1003447" y="1315987"/>
                </a:cubicBezTo>
                <a:cubicBezTo>
                  <a:pt x="998801" y="1314606"/>
                  <a:pt x="994803" y="1313078"/>
                  <a:pt x="991455" y="1311403"/>
                </a:cubicBezTo>
                <a:cubicBezTo>
                  <a:pt x="988106" y="1309729"/>
                  <a:pt x="985365" y="1308201"/>
                  <a:pt x="983230" y="1306820"/>
                </a:cubicBezTo>
                <a:cubicBezTo>
                  <a:pt x="981095" y="1305439"/>
                  <a:pt x="979442" y="1304748"/>
                  <a:pt x="978270" y="1304748"/>
                </a:cubicBezTo>
                <a:cubicBezTo>
                  <a:pt x="977432" y="1304748"/>
                  <a:pt x="976700" y="1304978"/>
                  <a:pt x="976072" y="1305439"/>
                </a:cubicBezTo>
                <a:cubicBezTo>
                  <a:pt x="975444" y="1305899"/>
                  <a:pt x="974942" y="1306673"/>
                  <a:pt x="974565" y="1307762"/>
                </a:cubicBezTo>
                <a:cubicBezTo>
                  <a:pt x="974188" y="1308850"/>
                  <a:pt x="973916" y="1310273"/>
                  <a:pt x="973749" y="1312031"/>
                </a:cubicBezTo>
                <a:cubicBezTo>
                  <a:pt x="973581" y="1313789"/>
                  <a:pt x="973498" y="1315966"/>
                  <a:pt x="973498" y="1318561"/>
                </a:cubicBezTo>
                <a:cubicBezTo>
                  <a:pt x="973498" y="1322412"/>
                  <a:pt x="973728" y="1325363"/>
                  <a:pt x="974188" y="1327414"/>
                </a:cubicBezTo>
                <a:cubicBezTo>
                  <a:pt x="974649" y="1329465"/>
                  <a:pt x="975423" y="1331035"/>
                  <a:pt x="976512" y="1332123"/>
                </a:cubicBezTo>
                <a:cubicBezTo>
                  <a:pt x="977600" y="1333211"/>
                  <a:pt x="979379" y="1334467"/>
                  <a:pt x="981848" y="1335890"/>
                </a:cubicBezTo>
                <a:cubicBezTo>
                  <a:pt x="984318" y="1337313"/>
                  <a:pt x="987395" y="1338674"/>
                  <a:pt x="991078" y="1339971"/>
                </a:cubicBezTo>
                <a:cubicBezTo>
                  <a:pt x="994762" y="1341269"/>
                  <a:pt x="999010" y="1342378"/>
                  <a:pt x="1003824" y="1343299"/>
                </a:cubicBezTo>
                <a:cubicBezTo>
                  <a:pt x="1008637" y="1344220"/>
                  <a:pt x="1013849" y="1344680"/>
                  <a:pt x="1019458" y="1344680"/>
                </a:cubicBezTo>
                <a:cubicBezTo>
                  <a:pt x="1027746" y="1344680"/>
                  <a:pt x="1035531" y="1343592"/>
                  <a:pt x="1042814" y="1341415"/>
                </a:cubicBezTo>
                <a:cubicBezTo>
                  <a:pt x="1050098" y="1339239"/>
                  <a:pt x="1056460" y="1335995"/>
                  <a:pt x="1061902" y="1331684"/>
                </a:cubicBezTo>
                <a:cubicBezTo>
                  <a:pt x="1067343" y="1327372"/>
                  <a:pt x="1071655" y="1321993"/>
                  <a:pt x="1074836" y="1315547"/>
                </a:cubicBezTo>
                <a:cubicBezTo>
                  <a:pt x="1078017" y="1309101"/>
                  <a:pt x="1079608" y="1301609"/>
                  <a:pt x="1079608" y="1293070"/>
                </a:cubicBezTo>
                <a:cubicBezTo>
                  <a:pt x="1079608" y="1286540"/>
                  <a:pt x="1078603" y="1280868"/>
                  <a:pt x="1076594" y="1276054"/>
                </a:cubicBezTo>
                <a:cubicBezTo>
                  <a:pt x="1074585" y="1271241"/>
                  <a:pt x="1071948" y="1267055"/>
                  <a:pt x="1068683" y="1263497"/>
                </a:cubicBezTo>
                <a:cubicBezTo>
                  <a:pt x="1065418" y="1259939"/>
                  <a:pt x="1061692" y="1256883"/>
                  <a:pt x="1057507" y="1254330"/>
                </a:cubicBezTo>
                <a:cubicBezTo>
                  <a:pt x="1053321" y="1251777"/>
                  <a:pt x="1049051" y="1249496"/>
                  <a:pt x="1044698" y="1247486"/>
                </a:cubicBezTo>
                <a:cubicBezTo>
                  <a:pt x="1040345" y="1245477"/>
                  <a:pt x="1036075" y="1243573"/>
                  <a:pt x="1031890" y="1241773"/>
                </a:cubicBezTo>
                <a:cubicBezTo>
                  <a:pt x="1027704" y="1239973"/>
                  <a:pt x="1023958" y="1238047"/>
                  <a:pt x="1020651" y="1235996"/>
                </a:cubicBezTo>
                <a:cubicBezTo>
                  <a:pt x="1017344" y="1233945"/>
                  <a:pt x="1014707" y="1231601"/>
                  <a:pt x="1012740" y="1228964"/>
                </a:cubicBezTo>
                <a:cubicBezTo>
                  <a:pt x="1010772" y="1226327"/>
                  <a:pt x="1009789" y="1223209"/>
                  <a:pt x="1009789" y="1219609"/>
                </a:cubicBezTo>
                <a:cubicBezTo>
                  <a:pt x="1009789" y="1217181"/>
                  <a:pt x="1010228" y="1214879"/>
                  <a:pt x="1011107" y="1212702"/>
                </a:cubicBezTo>
                <a:cubicBezTo>
                  <a:pt x="1011986" y="1210526"/>
                  <a:pt x="1013326" y="1208663"/>
                  <a:pt x="1015125" y="1207114"/>
                </a:cubicBezTo>
                <a:cubicBezTo>
                  <a:pt x="1016925" y="1205566"/>
                  <a:pt x="1019165" y="1204352"/>
                  <a:pt x="1021844" y="1203473"/>
                </a:cubicBezTo>
                <a:cubicBezTo>
                  <a:pt x="1024523" y="1202594"/>
                  <a:pt x="1027662" y="1202154"/>
                  <a:pt x="1031262" y="1202154"/>
                </a:cubicBezTo>
                <a:cubicBezTo>
                  <a:pt x="1035866" y="1202154"/>
                  <a:pt x="1040094" y="1202719"/>
                  <a:pt x="1043945" y="1203850"/>
                </a:cubicBezTo>
                <a:cubicBezTo>
                  <a:pt x="1047796" y="1204980"/>
                  <a:pt x="1051186" y="1206235"/>
                  <a:pt x="1054116" y="1207617"/>
                </a:cubicBezTo>
                <a:cubicBezTo>
                  <a:pt x="1057046" y="1208998"/>
                  <a:pt x="1059516" y="1210275"/>
                  <a:pt x="1061525" y="1211447"/>
                </a:cubicBezTo>
                <a:cubicBezTo>
                  <a:pt x="1063534" y="1212619"/>
                  <a:pt x="1064999" y="1213205"/>
                  <a:pt x="1065920" y="1213205"/>
                </a:cubicBezTo>
                <a:cubicBezTo>
                  <a:pt x="1066841" y="1213205"/>
                  <a:pt x="1067573" y="1212954"/>
                  <a:pt x="1068118" y="1212451"/>
                </a:cubicBezTo>
                <a:cubicBezTo>
                  <a:pt x="1068662" y="1211949"/>
                  <a:pt x="1069080" y="1211154"/>
                  <a:pt x="1069373" y="1210065"/>
                </a:cubicBezTo>
                <a:cubicBezTo>
                  <a:pt x="1069666" y="1208977"/>
                  <a:pt x="1069876" y="1207596"/>
                  <a:pt x="1070001" y="1205921"/>
                </a:cubicBezTo>
                <a:cubicBezTo>
                  <a:pt x="1070127" y="1204247"/>
                  <a:pt x="1070190" y="1202196"/>
                  <a:pt x="1070190" y="1199768"/>
                </a:cubicBezTo>
                <a:cubicBezTo>
                  <a:pt x="1070190" y="1197592"/>
                  <a:pt x="1070148" y="1195771"/>
                  <a:pt x="1070064" y="1194306"/>
                </a:cubicBezTo>
                <a:cubicBezTo>
                  <a:pt x="1069980" y="1192841"/>
                  <a:pt x="1069834" y="1191627"/>
                  <a:pt x="1069624" y="1190664"/>
                </a:cubicBezTo>
                <a:cubicBezTo>
                  <a:pt x="1069415" y="1189702"/>
                  <a:pt x="1069164" y="1188927"/>
                  <a:pt x="1068871" y="1188341"/>
                </a:cubicBezTo>
                <a:cubicBezTo>
                  <a:pt x="1068578" y="1187755"/>
                  <a:pt x="1068013" y="1187044"/>
                  <a:pt x="1067176" y="1186206"/>
                </a:cubicBezTo>
                <a:cubicBezTo>
                  <a:pt x="1066339" y="1185369"/>
                  <a:pt x="1064622" y="1184323"/>
                  <a:pt x="1062027" y="1183067"/>
                </a:cubicBezTo>
                <a:cubicBezTo>
                  <a:pt x="1059432" y="1181811"/>
                  <a:pt x="1056460" y="1180681"/>
                  <a:pt x="1053112" y="1179677"/>
                </a:cubicBezTo>
                <a:cubicBezTo>
                  <a:pt x="1049763" y="1178672"/>
                  <a:pt x="1046163" y="1177877"/>
                  <a:pt x="1042312" y="1177291"/>
                </a:cubicBezTo>
                <a:cubicBezTo>
                  <a:pt x="1038461" y="1176705"/>
                  <a:pt x="1034610" y="1176412"/>
                  <a:pt x="1030759" y="1176412"/>
                </a:cubicBezTo>
                <a:close/>
                <a:moveTo>
                  <a:pt x="689492" y="1176412"/>
                </a:moveTo>
                <a:cubicBezTo>
                  <a:pt x="678609" y="1176412"/>
                  <a:pt x="669379" y="1178379"/>
                  <a:pt x="661803" y="1182314"/>
                </a:cubicBezTo>
                <a:cubicBezTo>
                  <a:pt x="654227" y="1186248"/>
                  <a:pt x="648073" y="1191899"/>
                  <a:pt x="643343" y="1199266"/>
                </a:cubicBezTo>
                <a:cubicBezTo>
                  <a:pt x="638614" y="1206633"/>
                  <a:pt x="635181" y="1215570"/>
                  <a:pt x="633046" y="1226076"/>
                </a:cubicBezTo>
                <a:cubicBezTo>
                  <a:pt x="630912" y="1236582"/>
                  <a:pt x="629844" y="1248282"/>
                  <a:pt x="629844" y="1261174"/>
                </a:cubicBezTo>
                <a:cubicBezTo>
                  <a:pt x="629844" y="1274234"/>
                  <a:pt x="630702" y="1285933"/>
                  <a:pt x="632419" y="1296272"/>
                </a:cubicBezTo>
                <a:cubicBezTo>
                  <a:pt x="634135" y="1306611"/>
                  <a:pt x="637128" y="1315359"/>
                  <a:pt x="641397" y="1322517"/>
                </a:cubicBezTo>
                <a:cubicBezTo>
                  <a:pt x="645667" y="1329674"/>
                  <a:pt x="651443" y="1335158"/>
                  <a:pt x="658726" y="1338967"/>
                </a:cubicBezTo>
                <a:cubicBezTo>
                  <a:pt x="666010" y="1342776"/>
                  <a:pt x="675218" y="1344680"/>
                  <a:pt x="686353" y="1344680"/>
                </a:cubicBezTo>
                <a:cubicBezTo>
                  <a:pt x="697319" y="1344680"/>
                  <a:pt x="706591" y="1342713"/>
                  <a:pt x="714167" y="1338778"/>
                </a:cubicBezTo>
                <a:cubicBezTo>
                  <a:pt x="721743" y="1334844"/>
                  <a:pt x="727897" y="1329193"/>
                  <a:pt x="732626" y="1321826"/>
                </a:cubicBezTo>
                <a:cubicBezTo>
                  <a:pt x="737356" y="1314459"/>
                  <a:pt x="740768" y="1305543"/>
                  <a:pt x="742861" y="1295079"/>
                </a:cubicBezTo>
                <a:cubicBezTo>
                  <a:pt x="744954" y="1284614"/>
                  <a:pt x="746000" y="1272894"/>
                  <a:pt x="746000" y="1259918"/>
                </a:cubicBezTo>
                <a:cubicBezTo>
                  <a:pt x="746000" y="1246859"/>
                  <a:pt x="745163" y="1235159"/>
                  <a:pt x="743489" y="1224820"/>
                </a:cubicBezTo>
                <a:cubicBezTo>
                  <a:pt x="741814" y="1214481"/>
                  <a:pt x="738842" y="1205733"/>
                  <a:pt x="734573" y="1198575"/>
                </a:cubicBezTo>
                <a:cubicBezTo>
                  <a:pt x="730303" y="1191418"/>
                  <a:pt x="724506" y="1185934"/>
                  <a:pt x="717181" y="1182125"/>
                </a:cubicBezTo>
                <a:cubicBezTo>
                  <a:pt x="709856" y="1178316"/>
                  <a:pt x="700626" y="1176412"/>
                  <a:pt x="689492" y="1176412"/>
                </a:cubicBezTo>
                <a:close/>
                <a:moveTo>
                  <a:pt x="1692556" y="1166994"/>
                </a:moveTo>
                <a:cubicBezTo>
                  <a:pt x="1689459" y="1166994"/>
                  <a:pt x="1686905" y="1167119"/>
                  <a:pt x="1684896" y="1167370"/>
                </a:cubicBezTo>
                <a:cubicBezTo>
                  <a:pt x="1682887" y="1167621"/>
                  <a:pt x="1681276" y="1167977"/>
                  <a:pt x="1680062" y="1168438"/>
                </a:cubicBezTo>
                <a:cubicBezTo>
                  <a:pt x="1678848" y="1168898"/>
                  <a:pt x="1677990" y="1169463"/>
                  <a:pt x="1677487" y="1170133"/>
                </a:cubicBezTo>
                <a:cubicBezTo>
                  <a:pt x="1676985" y="1170803"/>
                  <a:pt x="1676734" y="1171556"/>
                  <a:pt x="1676734" y="1172393"/>
                </a:cubicBezTo>
                <a:lnTo>
                  <a:pt x="1676734" y="1337523"/>
                </a:lnTo>
                <a:cubicBezTo>
                  <a:pt x="1676734" y="1338360"/>
                  <a:pt x="1676985" y="1339092"/>
                  <a:pt x="1677487" y="1339720"/>
                </a:cubicBezTo>
                <a:cubicBezTo>
                  <a:pt x="1677990" y="1340348"/>
                  <a:pt x="1678848" y="1340871"/>
                  <a:pt x="1680062" y="1341290"/>
                </a:cubicBezTo>
                <a:cubicBezTo>
                  <a:pt x="1681276" y="1341709"/>
                  <a:pt x="1682887" y="1342022"/>
                  <a:pt x="1684896" y="1342232"/>
                </a:cubicBezTo>
                <a:cubicBezTo>
                  <a:pt x="1686905" y="1342441"/>
                  <a:pt x="1689459" y="1342546"/>
                  <a:pt x="1692556" y="1342546"/>
                </a:cubicBezTo>
                <a:cubicBezTo>
                  <a:pt x="1695654" y="1342546"/>
                  <a:pt x="1698207" y="1342441"/>
                  <a:pt x="1700216" y="1342232"/>
                </a:cubicBezTo>
                <a:cubicBezTo>
                  <a:pt x="1702225" y="1342022"/>
                  <a:pt x="1703837" y="1341709"/>
                  <a:pt x="1705051" y="1341290"/>
                </a:cubicBezTo>
                <a:cubicBezTo>
                  <a:pt x="1706265" y="1340871"/>
                  <a:pt x="1707123" y="1340348"/>
                  <a:pt x="1707625" y="1339720"/>
                </a:cubicBezTo>
                <a:cubicBezTo>
                  <a:pt x="1708127" y="1339092"/>
                  <a:pt x="1708379" y="1338360"/>
                  <a:pt x="1708379" y="1337523"/>
                </a:cubicBezTo>
                <a:lnTo>
                  <a:pt x="1708379" y="1263058"/>
                </a:lnTo>
                <a:cubicBezTo>
                  <a:pt x="1712815" y="1257449"/>
                  <a:pt x="1717085" y="1253179"/>
                  <a:pt x="1721187" y="1250249"/>
                </a:cubicBezTo>
                <a:cubicBezTo>
                  <a:pt x="1725289" y="1247319"/>
                  <a:pt x="1729349" y="1245854"/>
                  <a:pt x="1733368" y="1245854"/>
                </a:cubicBezTo>
                <a:cubicBezTo>
                  <a:pt x="1736549" y="1245854"/>
                  <a:pt x="1739332" y="1246461"/>
                  <a:pt x="1741718" y="1247675"/>
                </a:cubicBezTo>
                <a:cubicBezTo>
                  <a:pt x="1744104" y="1248889"/>
                  <a:pt x="1746051" y="1250605"/>
                  <a:pt x="1747558" y="1252823"/>
                </a:cubicBezTo>
                <a:cubicBezTo>
                  <a:pt x="1749064" y="1255042"/>
                  <a:pt x="1750216" y="1257700"/>
                  <a:pt x="1751011" y="1260797"/>
                </a:cubicBezTo>
                <a:cubicBezTo>
                  <a:pt x="1751806" y="1263895"/>
                  <a:pt x="1752204" y="1268164"/>
                  <a:pt x="1752204" y="1273606"/>
                </a:cubicBezTo>
                <a:lnTo>
                  <a:pt x="1752204" y="1337523"/>
                </a:lnTo>
                <a:cubicBezTo>
                  <a:pt x="1752204" y="1338360"/>
                  <a:pt x="1752455" y="1339092"/>
                  <a:pt x="1752957" y="1339720"/>
                </a:cubicBezTo>
                <a:cubicBezTo>
                  <a:pt x="1753459" y="1340348"/>
                  <a:pt x="1754297" y="1340871"/>
                  <a:pt x="1755469" y="1341290"/>
                </a:cubicBezTo>
                <a:cubicBezTo>
                  <a:pt x="1756641" y="1341709"/>
                  <a:pt x="1758252" y="1342022"/>
                  <a:pt x="1760303" y="1342232"/>
                </a:cubicBezTo>
                <a:cubicBezTo>
                  <a:pt x="1762354" y="1342441"/>
                  <a:pt x="1764929" y="1342546"/>
                  <a:pt x="1768026" y="1342546"/>
                </a:cubicBezTo>
                <a:cubicBezTo>
                  <a:pt x="1771040" y="1342546"/>
                  <a:pt x="1773572" y="1342441"/>
                  <a:pt x="1775623" y="1342232"/>
                </a:cubicBezTo>
                <a:cubicBezTo>
                  <a:pt x="1777674" y="1342022"/>
                  <a:pt x="1779286" y="1341709"/>
                  <a:pt x="1780458" y="1341290"/>
                </a:cubicBezTo>
                <a:cubicBezTo>
                  <a:pt x="1781630" y="1340871"/>
                  <a:pt x="1782467" y="1340348"/>
                  <a:pt x="1782969" y="1339720"/>
                </a:cubicBezTo>
                <a:cubicBezTo>
                  <a:pt x="1783472" y="1339092"/>
                  <a:pt x="1783723" y="1338360"/>
                  <a:pt x="1783723" y="1337523"/>
                </a:cubicBezTo>
                <a:lnTo>
                  <a:pt x="1783723" y="1268834"/>
                </a:lnTo>
                <a:cubicBezTo>
                  <a:pt x="1783723" y="1260546"/>
                  <a:pt x="1783011" y="1253493"/>
                  <a:pt x="1781588" y="1247675"/>
                </a:cubicBezTo>
                <a:cubicBezTo>
                  <a:pt x="1780165" y="1241856"/>
                  <a:pt x="1777842" y="1236771"/>
                  <a:pt x="1774619" y="1232418"/>
                </a:cubicBezTo>
                <a:cubicBezTo>
                  <a:pt x="1771396" y="1228064"/>
                  <a:pt x="1767168" y="1224632"/>
                  <a:pt x="1761936" y="1222120"/>
                </a:cubicBezTo>
                <a:cubicBezTo>
                  <a:pt x="1756703" y="1219609"/>
                  <a:pt x="1750278" y="1218353"/>
                  <a:pt x="1742660" y="1218353"/>
                </a:cubicBezTo>
                <a:cubicBezTo>
                  <a:pt x="1736549" y="1218353"/>
                  <a:pt x="1730668" y="1219672"/>
                  <a:pt x="1725017" y="1222309"/>
                </a:cubicBezTo>
                <a:cubicBezTo>
                  <a:pt x="1719366" y="1224946"/>
                  <a:pt x="1713820" y="1228943"/>
                  <a:pt x="1708379" y="1234301"/>
                </a:cubicBezTo>
                <a:lnTo>
                  <a:pt x="1708379" y="1172393"/>
                </a:lnTo>
                <a:cubicBezTo>
                  <a:pt x="1708379" y="1171556"/>
                  <a:pt x="1708127" y="1170803"/>
                  <a:pt x="1707625" y="1170133"/>
                </a:cubicBezTo>
                <a:cubicBezTo>
                  <a:pt x="1707123" y="1169463"/>
                  <a:pt x="1706265" y="1168898"/>
                  <a:pt x="1705051" y="1168438"/>
                </a:cubicBezTo>
                <a:cubicBezTo>
                  <a:pt x="1703837" y="1167977"/>
                  <a:pt x="1702225" y="1167621"/>
                  <a:pt x="1700216" y="1167370"/>
                </a:cubicBezTo>
                <a:cubicBezTo>
                  <a:pt x="1698207" y="1167119"/>
                  <a:pt x="1695654" y="1166994"/>
                  <a:pt x="1692556" y="1166994"/>
                </a:cubicBezTo>
                <a:close/>
                <a:moveTo>
                  <a:pt x="1632155" y="533102"/>
                </a:moveTo>
                <a:cubicBezTo>
                  <a:pt x="1644821" y="533102"/>
                  <a:pt x="1654187" y="537135"/>
                  <a:pt x="1660254" y="545201"/>
                </a:cubicBezTo>
                <a:cubicBezTo>
                  <a:pt x="1666320" y="553267"/>
                  <a:pt x="1669153" y="564367"/>
                  <a:pt x="1668753" y="578499"/>
                </a:cubicBezTo>
                <a:lnTo>
                  <a:pt x="1593558" y="578499"/>
                </a:lnTo>
                <a:cubicBezTo>
                  <a:pt x="1593824" y="572233"/>
                  <a:pt x="1594791" y="566333"/>
                  <a:pt x="1596457" y="560800"/>
                </a:cubicBezTo>
                <a:cubicBezTo>
                  <a:pt x="1598124" y="555267"/>
                  <a:pt x="1600524" y="550468"/>
                  <a:pt x="1603657" y="546401"/>
                </a:cubicBezTo>
                <a:cubicBezTo>
                  <a:pt x="1606790" y="542335"/>
                  <a:pt x="1610723" y="539102"/>
                  <a:pt x="1615456" y="536702"/>
                </a:cubicBezTo>
                <a:cubicBezTo>
                  <a:pt x="1620189" y="534302"/>
                  <a:pt x="1625756" y="533102"/>
                  <a:pt x="1632155" y="533102"/>
                </a:cubicBezTo>
                <a:close/>
                <a:moveTo>
                  <a:pt x="1400360" y="502104"/>
                </a:moveTo>
                <a:cubicBezTo>
                  <a:pt x="1398893" y="502104"/>
                  <a:pt x="1397627" y="502437"/>
                  <a:pt x="1396560" y="503104"/>
                </a:cubicBezTo>
                <a:cubicBezTo>
                  <a:pt x="1395494" y="503770"/>
                  <a:pt x="1394627" y="504870"/>
                  <a:pt x="1393961" y="506404"/>
                </a:cubicBezTo>
                <a:cubicBezTo>
                  <a:pt x="1393294" y="507937"/>
                  <a:pt x="1392794" y="510003"/>
                  <a:pt x="1392461" y="512603"/>
                </a:cubicBezTo>
                <a:cubicBezTo>
                  <a:pt x="1392127" y="515203"/>
                  <a:pt x="1391961" y="518436"/>
                  <a:pt x="1391961" y="522303"/>
                </a:cubicBezTo>
                <a:cubicBezTo>
                  <a:pt x="1391961" y="529369"/>
                  <a:pt x="1392727" y="534502"/>
                  <a:pt x="1394260" y="537702"/>
                </a:cubicBezTo>
                <a:cubicBezTo>
                  <a:pt x="1395794" y="540901"/>
                  <a:pt x="1397827" y="542501"/>
                  <a:pt x="1400360" y="542501"/>
                </a:cubicBezTo>
                <a:lnTo>
                  <a:pt x="1463556" y="542501"/>
                </a:lnTo>
                <a:lnTo>
                  <a:pt x="1396760" y="645695"/>
                </a:lnTo>
                <a:cubicBezTo>
                  <a:pt x="1395160" y="647962"/>
                  <a:pt x="1393861" y="650028"/>
                  <a:pt x="1392861" y="651895"/>
                </a:cubicBezTo>
                <a:cubicBezTo>
                  <a:pt x="1391861" y="653761"/>
                  <a:pt x="1391061" y="655594"/>
                  <a:pt x="1390461" y="657394"/>
                </a:cubicBezTo>
                <a:cubicBezTo>
                  <a:pt x="1389861" y="659194"/>
                  <a:pt x="1389461" y="661061"/>
                  <a:pt x="1389261" y="662994"/>
                </a:cubicBezTo>
                <a:cubicBezTo>
                  <a:pt x="1389061" y="664927"/>
                  <a:pt x="1388961" y="667094"/>
                  <a:pt x="1388961" y="669494"/>
                </a:cubicBezTo>
                <a:lnTo>
                  <a:pt x="1388961" y="678693"/>
                </a:lnTo>
                <a:cubicBezTo>
                  <a:pt x="1388961" y="684159"/>
                  <a:pt x="1389927" y="688092"/>
                  <a:pt x="1391861" y="690492"/>
                </a:cubicBezTo>
                <a:cubicBezTo>
                  <a:pt x="1393794" y="692892"/>
                  <a:pt x="1396560" y="694092"/>
                  <a:pt x="1400160" y="694092"/>
                </a:cubicBezTo>
                <a:lnTo>
                  <a:pt x="1516753" y="694092"/>
                </a:lnTo>
                <a:cubicBezTo>
                  <a:pt x="1518086" y="694092"/>
                  <a:pt x="1519286" y="693792"/>
                  <a:pt x="1520353" y="693192"/>
                </a:cubicBezTo>
                <a:cubicBezTo>
                  <a:pt x="1521419" y="692592"/>
                  <a:pt x="1522286" y="691492"/>
                  <a:pt x="1522953" y="689892"/>
                </a:cubicBezTo>
                <a:cubicBezTo>
                  <a:pt x="1523619" y="688292"/>
                  <a:pt x="1524153" y="686126"/>
                  <a:pt x="1524553" y="683393"/>
                </a:cubicBezTo>
                <a:cubicBezTo>
                  <a:pt x="1524953" y="680660"/>
                  <a:pt x="1525152" y="677360"/>
                  <a:pt x="1525152" y="673493"/>
                </a:cubicBezTo>
                <a:cubicBezTo>
                  <a:pt x="1525152" y="669494"/>
                  <a:pt x="1524953" y="666194"/>
                  <a:pt x="1524553" y="663594"/>
                </a:cubicBezTo>
                <a:cubicBezTo>
                  <a:pt x="1524153" y="660994"/>
                  <a:pt x="1523586" y="658961"/>
                  <a:pt x="1522853" y="657494"/>
                </a:cubicBezTo>
                <a:cubicBezTo>
                  <a:pt x="1522119" y="656028"/>
                  <a:pt x="1521219" y="655028"/>
                  <a:pt x="1520153" y="654495"/>
                </a:cubicBezTo>
                <a:cubicBezTo>
                  <a:pt x="1519086" y="653961"/>
                  <a:pt x="1517953" y="653695"/>
                  <a:pt x="1516753" y="653695"/>
                </a:cubicBezTo>
                <a:lnTo>
                  <a:pt x="1446357" y="653695"/>
                </a:lnTo>
                <a:lnTo>
                  <a:pt x="1512753" y="550701"/>
                </a:lnTo>
                <a:cubicBezTo>
                  <a:pt x="1514086" y="548568"/>
                  <a:pt x="1515253" y="546568"/>
                  <a:pt x="1516253" y="544701"/>
                </a:cubicBezTo>
                <a:cubicBezTo>
                  <a:pt x="1517253" y="542835"/>
                  <a:pt x="1518020" y="540968"/>
                  <a:pt x="1518553" y="539102"/>
                </a:cubicBezTo>
                <a:cubicBezTo>
                  <a:pt x="1519086" y="537235"/>
                  <a:pt x="1519486" y="535268"/>
                  <a:pt x="1519753" y="533202"/>
                </a:cubicBezTo>
                <a:cubicBezTo>
                  <a:pt x="1520020" y="531135"/>
                  <a:pt x="1520153" y="528769"/>
                  <a:pt x="1520153" y="526102"/>
                </a:cubicBezTo>
                <a:lnTo>
                  <a:pt x="1520153" y="516303"/>
                </a:lnTo>
                <a:cubicBezTo>
                  <a:pt x="1520153" y="513503"/>
                  <a:pt x="1519920" y="511170"/>
                  <a:pt x="1519453" y="509303"/>
                </a:cubicBezTo>
                <a:cubicBezTo>
                  <a:pt x="1518986" y="507437"/>
                  <a:pt x="1518320" y="505970"/>
                  <a:pt x="1517453" y="504904"/>
                </a:cubicBezTo>
                <a:cubicBezTo>
                  <a:pt x="1516586" y="503837"/>
                  <a:pt x="1515486" y="503104"/>
                  <a:pt x="1514153" y="502704"/>
                </a:cubicBezTo>
                <a:cubicBezTo>
                  <a:pt x="1512820" y="502304"/>
                  <a:pt x="1511220" y="502104"/>
                  <a:pt x="1509353" y="502104"/>
                </a:cubicBezTo>
                <a:close/>
                <a:moveTo>
                  <a:pt x="1320784" y="500904"/>
                </a:moveTo>
                <a:cubicBezTo>
                  <a:pt x="1315851" y="500904"/>
                  <a:pt x="1311784" y="501104"/>
                  <a:pt x="1308584" y="501504"/>
                </a:cubicBezTo>
                <a:cubicBezTo>
                  <a:pt x="1305385" y="501904"/>
                  <a:pt x="1302818" y="502470"/>
                  <a:pt x="1300885" y="503204"/>
                </a:cubicBezTo>
                <a:cubicBezTo>
                  <a:pt x="1298952" y="503937"/>
                  <a:pt x="1297585" y="504804"/>
                  <a:pt x="1296785" y="505804"/>
                </a:cubicBezTo>
                <a:cubicBezTo>
                  <a:pt x="1295985" y="506804"/>
                  <a:pt x="1295585" y="507970"/>
                  <a:pt x="1295585" y="509303"/>
                </a:cubicBezTo>
                <a:lnTo>
                  <a:pt x="1295585" y="687293"/>
                </a:lnTo>
                <a:cubicBezTo>
                  <a:pt x="1295585" y="688626"/>
                  <a:pt x="1295985" y="689792"/>
                  <a:pt x="1296785" y="690792"/>
                </a:cubicBezTo>
                <a:cubicBezTo>
                  <a:pt x="1297585" y="691792"/>
                  <a:pt x="1298952" y="692626"/>
                  <a:pt x="1300885" y="693292"/>
                </a:cubicBezTo>
                <a:cubicBezTo>
                  <a:pt x="1302818" y="693959"/>
                  <a:pt x="1305385" y="694459"/>
                  <a:pt x="1308584" y="694792"/>
                </a:cubicBezTo>
                <a:cubicBezTo>
                  <a:pt x="1311784" y="695125"/>
                  <a:pt x="1315851" y="695292"/>
                  <a:pt x="1320784" y="695292"/>
                </a:cubicBezTo>
                <a:cubicBezTo>
                  <a:pt x="1325717" y="695292"/>
                  <a:pt x="1329783" y="695125"/>
                  <a:pt x="1332983" y="694792"/>
                </a:cubicBezTo>
                <a:cubicBezTo>
                  <a:pt x="1336183" y="694459"/>
                  <a:pt x="1338749" y="693959"/>
                  <a:pt x="1340682" y="693292"/>
                </a:cubicBezTo>
                <a:cubicBezTo>
                  <a:pt x="1342616" y="692626"/>
                  <a:pt x="1343982" y="691792"/>
                  <a:pt x="1344782" y="690792"/>
                </a:cubicBezTo>
                <a:cubicBezTo>
                  <a:pt x="1345582" y="689792"/>
                  <a:pt x="1345982" y="688626"/>
                  <a:pt x="1345982" y="687293"/>
                </a:cubicBezTo>
                <a:lnTo>
                  <a:pt x="1345982" y="509303"/>
                </a:lnTo>
                <a:cubicBezTo>
                  <a:pt x="1345982" y="507970"/>
                  <a:pt x="1345582" y="506804"/>
                  <a:pt x="1344782" y="505804"/>
                </a:cubicBezTo>
                <a:cubicBezTo>
                  <a:pt x="1343982" y="504804"/>
                  <a:pt x="1342616" y="503937"/>
                  <a:pt x="1340682" y="503204"/>
                </a:cubicBezTo>
                <a:cubicBezTo>
                  <a:pt x="1338749" y="502470"/>
                  <a:pt x="1336183" y="501904"/>
                  <a:pt x="1332983" y="501504"/>
                </a:cubicBezTo>
                <a:cubicBezTo>
                  <a:pt x="1329783" y="501104"/>
                  <a:pt x="1325717" y="500904"/>
                  <a:pt x="1320784" y="500904"/>
                </a:cubicBezTo>
                <a:close/>
                <a:moveTo>
                  <a:pt x="1633355" y="497504"/>
                </a:moveTo>
                <a:cubicBezTo>
                  <a:pt x="1619223" y="497504"/>
                  <a:pt x="1606524" y="499837"/>
                  <a:pt x="1595258" y="504504"/>
                </a:cubicBezTo>
                <a:cubicBezTo>
                  <a:pt x="1583992" y="509170"/>
                  <a:pt x="1574426" y="515936"/>
                  <a:pt x="1566559" y="524802"/>
                </a:cubicBezTo>
                <a:cubicBezTo>
                  <a:pt x="1558693" y="533669"/>
                  <a:pt x="1552694" y="544468"/>
                  <a:pt x="1548560" y="557200"/>
                </a:cubicBezTo>
                <a:cubicBezTo>
                  <a:pt x="1544427" y="569933"/>
                  <a:pt x="1542361" y="584232"/>
                  <a:pt x="1542361" y="600098"/>
                </a:cubicBezTo>
                <a:cubicBezTo>
                  <a:pt x="1542361" y="616764"/>
                  <a:pt x="1544327" y="631296"/>
                  <a:pt x="1548260" y="643695"/>
                </a:cubicBezTo>
                <a:cubicBezTo>
                  <a:pt x="1552194" y="656094"/>
                  <a:pt x="1558160" y="666361"/>
                  <a:pt x="1566159" y="674493"/>
                </a:cubicBezTo>
                <a:cubicBezTo>
                  <a:pt x="1574159" y="682626"/>
                  <a:pt x="1584125" y="688692"/>
                  <a:pt x="1596057" y="692692"/>
                </a:cubicBezTo>
                <a:cubicBezTo>
                  <a:pt x="1607990" y="696692"/>
                  <a:pt x="1621889" y="698692"/>
                  <a:pt x="1637755" y="698692"/>
                </a:cubicBezTo>
                <a:cubicBezTo>
                  <a:pt x="1646554" y="698692"/>
                  <a:pt x="1654821" y="698125"/>
                  <a:pt x="1662553" y="696992"/>
                </a:cubicBezTo>
                <a:cubicBezTo>
                  <a:pt x="1670286" y="695859"/>
                  <a:pt x="1677153" y="694525"/>
                  <a:pt x="1683152" y="692992"/>
                </a:cubicBezTo>
                <a:cubicBezTo>
                  <a:pt x="1689152" y="691459"/>
                  <a:pt x="1694085" y="689892"/>
                  <a:pt x="1697951" y="688292"/>
                </a:cubicBezTo>
                <a:cubicBezTo>
                  <a:pt x="1701818" y="686693"/>
                  <a:pt x="1704184" y="685426"/>
                  <a:pt x="1705051" y="684493"/>
                </a:cubicBezTo>
                <a:cubicBezTo>
                  <a:pt x="1705917" y="683559"/>
                  <a:pt x="1706617" y="682593"/>
                  <a:pt x="1707151" y="681593"/>
                </a:cubicBezTo>
                <a:cubicBezTo>
                  <a:pt x="1707684" y="680593"/>
                  <a:pt x="1708084" y="679360"/>
                  <a:pt x="1708351" y="677893"/>
                </a:cubicBezTo>
                <a:cubicBezTo>
                  <a:pt x="1708617" y="676427"/>
                  <a:pt x="1708817" y="674660"/>
                  <a:pt x="1708951" y="672593"/>
                </a:cubicBezTo>
                <a:cubicBezTo>
                  <a:pt x="1709084" y="670527"/>
                  <a:pt x="1709151" y="668027"/>
                  <a:pt x="1709151" y="665094"/>
                </a:cubicBezTo>
                <a:cubicBezTo>
                  <a:pt x="1709151" y="661761"/>
                  <a:pt x="1709051" y="658994"/>
                  <a:pt x="1708851" y="656794"/>
                </a:cubicBezTo>
                <a:cubicBezTo>
                  <a:pt x="1708651" y="654595"/>
                  <a:pt x="1708284" y="652895"/>
                  <a:pt x="1707751" y="651695"/>
                </a:cubicBezTo>
                <a:cubicBezTo>
                  <a:pt x="1707217" y="650495"/>
                  <a:pt x="1706551" y="649662"/>
                  <a:pt x="1705751" y="649195"/>
                </a:cubicBezTo>
                <a:cubicBezTo>
                  <a:pt x="1704951" y="648728"/>
                  <a:pt x="1703951" y="648495"/>
                  <a:pt x="1702751" y="648495"/>
                </a:cubicBezTo>
                <a:cubicBezTo>
                  <a:pt x="1700751" y="648495"/>
                  <a:pt x="1698151" y="649128"/>
                  <a:pt x="1694951" y="650395"/>
                </a:cubicBezTo>
                <a:cubicBezTo>
                  <a:pt x="1691752" y="651661"/>
                  <a:pt x="1687719" y="653061"/>
                  <a:pt x="1682852" y="654595"/>
                </a:cubicBezTo>
                <a:cubicBezTo>
                  <a:pt x="1677986" y="656128"/>
                  <a:pt x="1672220" y="657528"/>
                  <a:pt x="1665553" y="658794"/>
                </a:cubicBezTo>
                <a:cubicBezTo>
                  <a:pt x="1658887" y="660061"/>
                  <a:pt x="1651154" y="660694"/>
                  <a:pt x="1642355" y="660694"/>
                </a:cubicBezTo>
                <a:cubicBezTo>
                  <a:pt x="1633689" y="660694"/>
                  <a:pt x="1626256" y="659561"/>
                  <a:pt x="1620056" y="657294"/>
                </a:cubicBezTo>
                <a:cubicBezTo>
                  <a:pt x="1613856" y="655028"/>
                  <a:pt x="1608790" y="651728"/>
                  <a:pt x="1604857" y="647395"/>
                </a:cubicBezTo>
                <a:cubicBezTo>
                  <a:pt x="1600924" y="643062"/>
                  <a:pt x="1598057" y="637796"/>
                  <a:pt x="1596257" y="631596"/>
                </a:cubicBezTo>
                <a:cubicBezTo>
                  <a:pt x="1594458" y="625396"/>
                  <a:pt x="1593558" y="618497"/>
                  <a:pt x="1593558" y="610897"/>
                </a:cubicBezTo>
                <a:lnTo>
                  <a:pt x="1702151" y="610897"/>
                </a:lnTo>
                <a:cubicBezTo>
                  <a:pt x="1706951" y="610897"/>
                  <a:pt x="1710717" y="609431"/>
                  <a:pt x="1713450" y="606497"/>
                </a:cubicBezTo>
                <a:cubicBezTo>
                  <a:pt x="1716184" y="603564"/>
                  <a:pt x="1717550" y="599031"/>
                  <a:pt x="1717550" y="592898"/>
                </a:cubicBezTo>
                <a:lnTo>
                  <a:pt x="1717550" y="584899"/>
                </a:lnTo>
                <a:cubicBezTo>
                  <a:pt x="1717550" y="572366"/>
                  <a:pt x="1715950" y="560767"/>
                  <a:pt x="1712750" y="550101"/>
                </a:cubicBezTo>
                <a:cubicBezTo>
                  <a:pt x="1709551" y="539435"/>
                  <a:pt x="1704551" y="530202"/>
                  <a:pt x="1697751" y="522403"/>
                </a:cubicBezTo>
                <a:cubicBezTo>
                  <a:pt x="1690952" y="514603"/>
                  <a:pt x="1682252" y="508503"/>
                  <a:pt x="1671653" y="504104"/>
                </a:cubicBezTo>
                <a:cubicBezTo>
                  <a:pt x="1661054" y="499704"/>
                  <a:pt x="1648288" y="497504"/>
                  <a:pt x="1633355" y="497504"/>
                </a:cubicBezTo>
                <a:close/>
                <a:moveTo>
                  <a:pt x="1243105" y="497504"/>
                </a:moveTo>
                <a:cubicBezTo>
                  <a:pt x="1239371" y="497504"/>
                  <a:pt x="1235638" y="498004"/>
                  <a:pt x="1231905" y="499004"/>
                </a:cubicBezTo>
                <a:cubicBezTo>
                  <a:pt x="1228172" y="500004"/>
                  <a:pt x="1224439" y="501771"/>
                  <a:pt x="1220706" y="504304"/>
                </a:cubicBezTo>
                <a:cubicBezTo>
                  <a:pt x="1216973" y="506837"/>
                  <a:pt x="1213040" y="510270"/>
                  <a:pt x="1208907" y="514603"/>
                </a:cubicBezTo>
                <a:cubicBezTo>
                  <a:pt x="1204774" y="518936"/>
                  <a:pt x="1200374" y="524436"/>
                  <a:pt x="1195708" y="531102"/>
                </a:cubicBezTo>
                <a:lnTo>
                  <a:pt x="1195708" y="508903"/>
                </a:lnTo>
                <a:cubicBezTo>
                  <a:pt x="1195708" y="507570"/>
                  <a:pt x="1195374" y="506404"/>
                  <a:pt x="1194708" y="505404"/>
                </a:cubicBezTo>
                <a:cubicBezTo>
                  <a:pt x="1194041" y="504404"/>
                  <a:pt x="1192941" y="503570"/>
                  <a:pt x="1191408" y="502904"/>
                </a:cubicBezTo>
                <a:cubicBezTo>
                  <a:pt x="1189875" y="502237"/>
                  <a:pt x="1187708" y="501737"/>
                  <a:pt x="1184908" y="501404"/>
                </a:cubicBezTo>
                <a:cubicBezTo>
                  <a:pt x="1182108" y="501071"/>
                  <a:pt x="1178575" y="500904"/>
                  <a:pt x="1174309" y="500904"/>
                </a:cubicBezTo>
                <a:cubicBezTo>
                  <a:pt x="1170176" y="500904"/>
                  <a:pt x="1166743" y="501071"/>
                  <a:pt x="1164009" y="501404"/>
                </a:cubicBezTo>
                <a:cubicBezTo>
                  <a:pt x="1161276" y="501737"/>
                  <a:pt x="1159043" y="502237"/>
                  <a:pt x="1157310" y="502904"/>
                </a:cubicBezTo>
                <a:cubicBezTo>
                  <a:pt x="1155577" y="503570"/>
                  <a:pt x="1154377" y="504404"/>
                  <a:pt x="1153710" y="505404"/>
                </a:cubicBezTo>
                <a:cubicBezTo>
                  <a:pt x="1153043" y="506404"/>
                  <a:pt x="1152710" y="507570"/>
                  <a:pt x="1152710" y="508903"/>
                </a:cubicBezTo>
                <a:lnTo>
                  <a:pt x="1152710" y="687293"/>
                </a:lnTo>
                <a:cubicBezTo>
                  <a:pt x="1152710" y="688626"/>
                  <a:pt x="1153110" y="689792"/>
                  <a:pt x="1153910" y="690792"/>
                </a:cubicBezTo>
                <a:cubicBezTo>
                  <a:pt x="1154710" y="691792"/>
                  <a:pt x="1156077" y="692626"/>
                  <a:pt x="1158010" y="693292"/>
                </a:cubicBezTo>
                <a:cubicBezTo>
                  <a:pt x="1159943" y="693959"/>
                  <a:pt x="1162510" y="694459"/>
                  <a:pt x="1165709" y="694792"/>
                </a:cubicBezTo>
                <a:cubicBezTo>
                  <a:pt x="1168909" y="695125"/>
                  <a:pt x="1172976" y="695292"/>
                  <a:pt x="1177909" y="695292"/>
                </a:cubicBezTo>
                <a:cubicBezTo>
                  <a:pt x="1182842" y="695292"/>
                  <a:pt x="1186908" y="695125"/>
                  <a:pt x="1190108" y="694792"/>
                </a:cubicBezTo>
                <a:cubicBezTo>
                  <a:pt x="1193308" y="694459"/>
                  <a:pt x="1195874" y="693959"/>
                  <a:pt x="1197807" y="693292"/>
                </a:cubicBezTo>
                <a:cubicBezTo>
                  <a:pt x="1199741" y="692626"/>
                  <a:pt x="1201107" y="691792"/>
                  <a:pt x="1201907" y="690792"/>
                </a:cubicBezTo>
                <a:cubicBezTo>
                  <a:pt x="1202707" y="689792"/>
                  <a:pt x="1203107" y="688626"/>
                  <a:pt x="1203107" y="687293"/>
                </a:cubicBezTo>
                <a:lnTo>
                  <a:pt x="1203107" y="576099"/>
                </a:lnTo>
                <a:cubicBezTo>
                  <a:pt x="1206840" y="570233"/>
                  <a:pt x="1210340" y="565300"/>
                  <a:pt x="1213606" y="561300"/>
                </a:cubicBezTo>
                <a:cubicBezTo>
                  <a:pt x="1216873" y="557301"/>
                  <a:pt x="1220006" y="554101"/>
                  <a:pt x="1223006" y="551701"/>
                </a:cubicBezTo>
                <a:cubicBezTo>
                  <a:pt x="1226006" y="549301"/>
                  <a:pt x="1228905" y="547534"/>
                  <a:pt x="1231705" y="546401"/>
                </a:cubicBezTo>
                <a:cubicBezTo>
                  <a:pt x="1234505" y="545268"/>
                  <a:pt x="1237305" y="544701"/>
                  <a:pt x="1240105" y="544701"/>
                </a:cubicBezTo>
                <a:cubicBezTo>
                  <a:pt x="1242505" y="544701"/>
                  <a:pt x="1244705" y="544935"/>
                  <a:pt x="1246704" y="545401"/>
                </a:cubicBezTo>
                <a:cubicBezTo>
                  <a:pt x="1248704" y="545868"/>
                  <a:pt x="1250538" y="546368"/>
                  <a:pt x="1252204" y="546901"/>
                </a:cubicBezTo>
                <a:cubicBezTo>
                  <a:pt x="1253871" y="547434"/>
                  <a:pt x="1255370" y="547934"/>
                  <a:pt x="1256704" y="548401"/>
                </a:cubicBezTo>
                <a:cubicBezTo>
                  <a:pt x="1258037" y="548868"/>
                  <a:pt x="1259237" y="549101"/>
                  <a:pt x="1260304" y="549101"/>
                </a:cubicBezTo>
                <a:cubicBezTo>
                  <a:pt x="1261637" y="549101"/>
                  <a:pt x="1262737" y="548768"/>
                  <a:pt x="1263603" y="548101"/>
                </a:cubicBezTo>
                <a:cubicBezTo>
                  <a:pt x="1264470" y="547434"/>
                  <a:pt x="1265170" y="546234"/>
                  <a:pt x="1265703" y="544501"/>
                </a:cubicBezTo>
                <a:cubicBezTo>
                  <a:pt x="1266237" y="542768"/>
                  <a:pt x="1266637" y="540368"/>
                  <a:pt x="1266903" y="537302"/>
                </a:cubicBezTo>
                <a:cubicBezTo>
                  <a:pt x="1267170" y="534235"/>
                  <a:pt x="1267303" y="530302"/>
                  <a:pt x="1267303" y="525502"/>
                </a:cubicBezTo>
                <a:cubicBezTo>
                  <a:pt x="1267303" y="520703"/>
                  <a:pt x="1267236" y="516903"/>
                  <a:pt x="1267103" y="514103"/>
                </a:cubicBezTo>
                <a:cubicBezTo>
                  <a:pt x="1266970" y="511303"/>
                  <a:pt x="1266770" y="509203"/>
                  <a:pt x="1266503" y="507803"/>
                </a:cubicBezTo>
                <a:cubicBezTo>
                  <a:pt x="1266237" y="506404"/>
                  <a:pt x="1265937" y="505304"/>
                  <a:pt x="1265603" y="504504"/>
                </a:cubicBezTo>
                <a:cubicBezTo>
                  <a:pt x="1265270" y="503704"/>
                  <a:pt x="1264737" y="502970"/>
                  <a:pt x="1264003" y="502304"/>
                </a:cubicBezTo>
                <a:cubicBezTo>
                  <a:pt x="1263270" y="501637"/>
                  <a:pt x="1262103" y="501004"/>
                  <a:pt x="1260504" y="500404"/>
                </a:cubicBezTo>
                <a:cubicBezTo>
                  <a:pt x="1258904" y="499804"/>
                  <a:pt x="1257037" y="499271"/>
                  <a:pt x="1254904" y="498804"/>
                </a:cubicBezTo>
                <a:cubicBezTo>
                  <a:pt x="1252771" y="498337"/>
                  <a:pt x="1250704" y="498004"/>
                  <a:pt x="1248704" y="497804"/>
                </a:cubicBezTo>
                <a:cubicBezTo>
                  <a:pt x="1246704" y="497604"/>
                  <a:pt x="1244838" y="497504"/>
                  <a:pt x="1243105" y="497504"/>
                </a:cubicBezTo>
                <a:close/>
                <a:moveTo>
                  <a:pt x="989232" y="475905"/>
                </a:moveTo>
                <a:lnTo>
                  <a:pt x="1011630" y="475905"/>
                </a:lnTo>
                <a:cubicBezTo>
                  <a:pt x="1017097" y="475905"/>
                  <a:pt x="1022396" y="476272"/>
                  <a:pt x="1027529" y="477005"/>
                </a:cubicBezTo>
                <a:cubicBezTo>
                  <a:pt x="1032662" y="477739"/>
                  <a:pt x="1037562" y="479505"/>
                  <a:pt x="1042229" y="482305"/>
                </a:cubicBezTo>
                <a:cubicBezTo>
                  <a:pt x="1046895" y="485105"/>
                  <a:pt x="1050828" y="489438"/>
                  <a:pt x="1054028" y="495304"/>
                </a:cubicBezTo>
                <a:cubicBezTo>
                  <a:pt x="1057228" y="501171"/>
                  <a:pt x="1058828" y="508637"/>
                  <a:pt x="1058828" y="517703"/>
                </a:cubicBezTo>
                <a:cubicBezTo>
                  <a:pt x="1058828" y="524369"/>
                  <a:pt x="1057894" y="530535"/>
                  <a:pt x="1056028" y="536202"/>
                </a:cubicBezTo>
                <a:cubicBezTo>
                  <a:pt x="1054161" y="541868"/>
                  <a:pt x="1051428" y="546734"/>
                  <a:pt x="1047828" y="550801"/>
                </a:cubicBezTo>
                <a:cubicBezTo>
                  <a:pt x="1044228" y="554867"/>
                  <a:pt x="1039595" y="558034"/>
                  <a:pt x="1033929" y="560300"/>
                </a:cubicBezTo>
                <a:cubicBezTo>
                  <a:pt x="1028263" y="562567"/>
                  <a:pt x="1021230" y="563700"/>
                  <a:pt x="1012830" y="563700"/>
                </a:cubicBezTo>
                <a:lnTo>
                  <a:pt x="989232" y="563700"/>
                </a:lnTo>
                <a:close/>
                <a:moveTo>
                  <a:pt x="680116" y="442256"/>
                </a:moveTo>
                <a:cubicBezTo>
                  <a:pt x="672823" y="442256"/>
                  <a:pt x="666247" y="443168"/>
                  <a:pt x="660387" y="444991"/>
                </a:cubicBezTo>
                <a:cubicBezTo>
                  <a:pt x="654526" y="446814"/>
                  <a:pt x="649556" y="449375"/>
                  <a:pt x="645476" y="452674"/>
                </a:cubicBezTo>
                <a:cubicBezTo>
                  <a:pt x="641396" y="455973"/>
                  <a:pt x="638270" y="459945"/>
                  <a:pt x="636100" y="464590"/>
                </a:cubicBezTo>
                <a:cubicBezTo>
                  <a:pt x="633929" y="469235"/>
                  <a:pt x="632844" y="474335"/>
                  <a:pt x="632844" y="479891"/>
                </a:cubicBezTo>
                <a:cubicBezTo>
                  <a:pt x="632844" y="485361"/>
                  <a:pt x="633647" y="490049"/>
                  <a:pt x="635253" y="493956"/>
                </a:cubicBezTo>
                <a:cubicBezTo>
                  <a:pt x="636859" y="497862"/>
                  <a:pt x="638986" y="501205"/>
                  <a:pt x="641634" y="503983"/>
                </a:cubicBezTo>
                <a:cubicBezTo>
                  <a:pt x="644282" y="506761"/>
                  <a:pt x="647277" y="509105"/>
                  <a:pt x="650620" y="511015"/>
                </a:cubicBezTo>
                <a:cubicBezTo>
                  <a:pt x="653962" y="512925"/>
                  <a:pt x="657391" y="514618"/>
                  <a:pt x="660908" y="516094"/>
                </a:cubicBezTo>
                <a:cubicBezTo>
                  <a:pt x="664424" y="517570"/>
                  <a:pt x="667853" y="518915"/>
                  <a:pt x="671195" y="520131"/>
                </a:cubicBezTo>
                <a:cubicBezTo>
                  <a:pt x="674538" y="521346"/>
                  <a:pt x="677533" y="522648"/>
                  <a:pt x="680181" y="524037"/>
                </a:cubicBezTo>
                <a:cubicBezTo>
                  <a:pt x="682829" y="525426"/>
                  <a:pt x="684956" y="527054"/>
                  <a:pt x="686562" y="528921"/>
                </a:cubicBezTo>
                <a:cubicBezTo>
                  <a:pt x="688168" y="530787"/>
                  <a:pt x="688971" y="533023"/>
                  <a:pt x="688971" y="535627"/>
                </a:cubicBezTo>
                <a:cubicBezTo>
                  <a:pt x="688971" y="537885"/>
                  <a:pt x="688537" y="539881"/>
                  <a:pt x="687669" y="541618"/>
                </a:cubicBezTo>
                <a:cubicBezTo>
                  <a:pt x="686801" y="543354"/>
                  <a:pt x="685520" y="544787"/>
                  <a:pt x="683827" y="545915"/>
                </a:cubicBezTo>
                <a:cubicBezTo>
                  <a:pt x="682134" y="547044"/>
                  <a:pt x="680137" y="547912"/>
                  <a:pt x="677837" y="548520"/>
                </a:cubicBezTo>
                <a:cubicBezTo>
                  <a:pt x="675536" y="549127"/>
                  <a:pt x="672910" y="549431"/>
                  <a:pt x="669958" y="549431"/>
                </a:cubicBezTo>
                <a:cubicBezTo>
                  <a:pt x="665270" y="549431"/>
                  <a:pt x="661081" y="548867"/>
                  <a:pt x="657391" y="547738"/>
                </a:cubicBezTo>
                <a:cubicBezTo>
                  <a:pt x="653702" y="546610"/>
                  <a:pt x="650468" y="545394"/>
                  <a:pt x="647690" y="544092"/>
                </a:cubicBezTo>
                <a:cubicBezTo>
                  <a:pt x="644912" y="542790"/>
                  <a:pt x="642589" y="541596"/>
                  <a:pt x="640723" y="540511"/>
                </a:cubicBezTo>
                <a:cubicBezTo>
                  <a:pt x="638856" y="539426"/>
                  <a:pt x="637445" y="538883"/>
                  <a:pt x="636490" y="538883"/>
                </a:cubicBezTo>
                <a:cubicBezTo>
                  <a:pt x="635709" y="538883"/>
                  <a:pt x="635058" y="539035"/>
                  <a:pt x="634537" y="539339"/>
                </a:cubicBezTo>
                <a:cubicBezTo>
                  <a:pt x="634016" y="539643"/>
                  <a:pt x="633582" y="540250"/>
                  <a:pt x="633235" y="541162"/>
                </a:cubicBezTo>
                <a:cubicBezTo>
                  <a:pt x="632888" y="542074"/>
                  <a:pt x="632627" y="543289"/>
                  <a:pt x="632453" y="544808"/>
                </a:cubicBezTo>
                <a:cubicBezTo>
                  <a:pt x="632280" y="546328"/>
                  <a:pt x="632193" y="548346"/>
                  <a:pt x="632193" y="550864"/>
                </a:cubicBezTo>
                <a:cubicBezTo>
                  <a:pt x="632193" y="554684"/>
                  <a:pt x="632453" y="557570"/>
                  <a:pt x="632974" y="559524"/>
                </a:cubicBezTo>
                <a:cubicBezTo>
                  <a:pt x="633495" y="561477"/>
                  <a:pt x="634233" y="562909"/>
                  <a:pt x="635188" y="563821"/>
                </a:cubicBezTo>
                <a:cubicBezTo>
                  <a:pt x="636143" y="564733"/>
                  <a:pt x="637662" y="565709"/>
                  <a:pt x="639746" y="566751"/>
                </a:cubicBezTo>
                <a:cubicBezTo>
                  <a:pt x="641830" y="567793"/>
                  <a:pt x="644434" y="568813"/>
                  <a:pt x="647559" y="569811"/>
                </a:cubicBezTo>
                <a:cubicBezTo>
                  <a:pt x="650685" y="570810"/>
                  <a:pt x="654223" y="571634"/>
                  <a:pt x="658173" y="572286"/>
                </a:cubicBezTo>
                <a:cubicBezTo>
                  <a:pt x="662123" y="572937"/>
                  <a:pt x="666268" y="573262"/>
                  <a:pt x="670609" y="573262"/>
                </a:cubicBezTo>
                <a:cubicBezTo>
                  <a:pt x="677815" y="573262"/>
                  <a:pt x="684500" y="572416"/>
                  <a:pt x="690664" y="570723"/>
                </a:cubicBezTo>
                <a:cubicBezTo>
                  <a:pt x="696828" y="569030"/>
                  <a:pt x="702167" y="566491"/>
                  <a:pt x="706682" y="563105"/>
                </a:cubicBezTo>
                <a:cubicBezTo>
                  <a:pt x="711196" y="559719"/>
                  <a:pt x="714690" y="555508"/>
                  <a:pt x="717165" y="550473"/>
                </a:cubicBezTo>
                <a:cubicBezTo>
                  <a:pt x="719639" y="545438"/>
                  <a:pt x="720876" y="539621"/>
                  <a:pt x="720876" y="533023"/>
                </a:cubicBezTo>
                <a:cubicBezTo>
                  <a:pt x="720876" y="527727"/>
                  <a:pt x="720051" y="523148"/>
                  <a:pt x="718402" y="519284"/>
                </a:cubicBezTo>
                <a:cubicBezTo>
                  <a:pt x="716752" y="515421"/>
                  <a:pt x="714582" y="512100"/>
                  <a:pt x="711891" y="509322"/>
                </a:cubicBezTo>
                <a:cubicBezTo>
                  <a:pt x="709199" y="506544"/>
                  <a:pt x="706139" y="504200"/>
                  <a:pt x="702710" y="502290"/>
                </a:cubicBezTo>
                <a:cubicBezTo>
                  <a:pt x="699280" y="500380"/>
                  <a:pt x="695808" y="498709"/>
                  <a:pt x="692292" y="497276"/>
                </a:cubicBezTo>
                <a:cubicBezTo>
                  <a:pt x="688776" y="495844"/>
                  <a:pt x="685303" y="494520"/>
                  <a:pt x="681874" y="493304"/>
                </a:cubicBezTo>
                <a:cubicBezTo>
                  <a:pt x="678444" y="492089"/>
                  <a:pt x="675384" y="490787"/>
                  <a:pt x="672693" y="489398"/>
                </a:cubicBezTo>
                <a:cubicBezTo>
                  <a:pt x="670002" y="488009"/>
                  <a:pt x="667831" y="486402"/>
                  <a:pt x="666182" y="484579"/>
                </a:cubicBezTo>
                <a:cubicBezTo>
                  <a:pt x="664532" y="482756"/>
                  <a:pt x="663707" y="480499"/>
                  <a:pt x="663707" y="477808"/>
                </a:cubicBezTo>
                <a:cubicBezTo>
                  <a:pt x="663707" y="476071"/>
                  <a:pt x="664055" y="474444"/>
                  <a:pt x="664749" y="472924"/>
                </a:cubicBezTo>
                <a:cubicBezTo>
                  <a:pt x="665444" y="471405"/>
                  <a:pt x="666486" y="470081"/>
                  <a:pt x="667875" y="468952"/>
                </a:cubicBezTo>
                <a:cubicBezTo>
                  <a:pt x="669264" y="467824"/>
                  <a:pt x="671043" y="466956"/>
                  <a:pt x="673214" y="466348"/>
                </a:cubicBezTo>
                <a:cubicBezTo>
                  <a:pt x="675384" y="465740"/>
                  <a:pt x="677945" y="465436"/>
                  <a:pt x="680897" y="465436"/>
                </a:cubicBezTo>
                <a:cubicBezTo>
                  <a:pt x="685064" y="465436"/>
                  <a:pt x="688776" y="465892"/>
                  <a:pt x="692031" y="466804"/>
                </a:cubicBezTo>
                <a:cubicBezTo>
                  <a:pt x="695287" y="467715"/>
                  <a:pt x="698152" y="468692"/>
                  <a:pt x="700626" y="469734"/>
                </a:cubicBezTo>
                <a:cubicBezTo>
                  <a:pt x="703100" y="470776"/>
                  <a:pt x="705162" y="471752"/>
                  <a:pt x="706812" y="472664"/>
                </a:cubicBezTo>
                <a:cubicBezTo>
                  <a:pt x="708461" y="473575"/>
                  <a:pt x="709677" y="474031"/>
                  <a:pt x="710458" y="474031"/>
                </a:cubicBezTo>
                <a:cubicBezTo>
                  <a:pt x="711153" y="474031"/>
                  <a:pt x="711760" y="473879"/>
                  <a:pt x="712281" y="473575"/>
                </a:cubicBezTo>
                <a:cubicBezTo>
                  <a:pt x="712802" y="473272"/>
                  <a:pt x="713214" y="472685"/>
                  <a:pt x="713518" y="471817"/>
                </a:cubicBezTo>
                <a:cubicBezTo>
                  <a:pt x="713822" y="470949"/>
                  <a:pt x="714039" y="469777"/>
                  <a:pt x="714169" y="468301"/>
                </a:cubicBezTo>
                <a:cubicBezTo>
                  <a:pt x="714300" y="466825"/>
                  <a:pt x="714365" y="464915"/>
                  <a:pt x="714365" y="462571"/>
                </a:cubicBezTo>
                <a:cubicBezTo>
                  <a:pt x="714365" y="460575"/>
                  <a:pt x="714300" y="458903"/>
                  <a:pt x="714169" y="457558"/>
                </a:cubicBezTo>
                <a:cubicBezTo>
                  <a:pt x="714039" y="456212"/>
                  <a:pt x="713887" y="455083"/>
                  <a:pt x="713714" y="454172"/>
                </a:cubicBezTo>
                <a:cubicBezTo>
                  <a:pt x="713540" y="453260"/>
                  <a:pt x="713280" y="452479"/>
                  <a:pt x="712932" y="451828"/>
                </a:cubicBezTo>
                <a:cubicBezTo>
                  <a:pt x="712585" y="451177"/>
                  <a:pt x="711999" y="450526"/>
                  <a:pt x="711174" y="449874"/>
                </a:cubicBezTo>
                <a:cubicBezTo>
                  <a:pt x="710350" y="449223"/>
                  <a:pt x="708982" y="448442"/>
                  <a:pt x="707072" y="447530"/>
                </a:cubicBezTo>
                <a:cubicBezTo>
                  <a:pt x="705162" y="446619"/>
                  <a:pt x="702818" y="445772"/>
                  <a:pt x="700040" y="444991"/>
                </a:cubicBezTo>
                <a:cubicBezTo>
                  <a:pt x="697262" y="444210"/>
                  <a:pt x="694158" y="443559"/>
                  <a:pt x="690729" y="443038"/>
                </a:cubicBezTo>
                <a:cubicBezTo>
                  <a:pt x="687300" y="442517"/>
                  <a:pt x="683762" y="442256"/>
                  <a:pt x="680116" y="442256"/>
                </a:cubicBezTo>
                <a:close/>
                <a:moveTo>
                  <a:pt x="954434" y="435308"/>
                </a:moveTo>
                <a:cubicBezTo>
                  <a:pt x="949101" y="435308"/>
                  <a:pt x="944801" y="436875"/>
                  <a:pt x="941535" y="440008"/>
                </a:cubicBezTo>
                <a:cubicBezTo>
                  <a:pt x="938268" y="443141"/>
                  <a:pt x="936635" y="447840"/>
                  <a:pt x="936635" y="454107"/>
                </a:cubicBezTo>
                <a:lnTo>
                  <a:pt x="936635" y="686893"/>
                </a:lnTo>
                <a:cubicBezTo>
                  <a:pt x="936635" y="688226"/>
                  <a:pt x="937035" y="689426"/>
                  <a:pt x="937835" y="690492"/>
                </a:cubicBezTo>
                <a:cubicBezTo>
                  <a:pt x="938635" y="691559"/>
                  <a:pt x="940035" y="692426"/>
                  <a:pt x="942035" y="693092"/>
                </a:cubicBezTo>
                <a:cubicBezTo>
                  <a:pt x="944035" y="693759"/>
                  <a:pt x="946734" y="694292"/>
                  <a:pt x="950134" y="694692"/>
                </a:cubicBezTo>
                <a:cubicBezTo>
                  <a:pt x="953534" y="695092"/>
                  <a:pt x="957767" y="695292"/>
                  <a:pt x="962833" y="695292"/>
                </a:cubicBezTo>
                <a:cubicBezTo>
                  <a:pt x="968033" y="695292"/>
                  <a:pt x="972299" y="695092"/>
                  <a:pt x="975633" y="694692"/>
                </a:cubicBezTo>
                <a:cubicBezTo>
                  <a:pt x="978966" y="694292"/>
                  <a:pt x="981632" y="693759"/>
                  <a:pt x="983632" y="693092"/>
                </a:cubicBezTo>
                <a:cubicBezTo>
                  <a:pt x="985632" y="692426"/>
                  <a:pt x="987065" y="691559"/>
                  <a:pt x="987932" y="690492"/>
                </a:cubicBezTo>
                <a:cubicBezTo>
                  <a:pt x="988798" y="689426"/>
                  <a:pt x="989232" y="688226"/>
                  <a:pt x="989232" y="686893"/>
                </a:cubicBezTo>
                <a:lnTo>
                  <a:pt x="989232" y="604298"/>
                </a:lnTo>
                <a:lnTo>
                  <a:pt x="1010830" y="604298"/>
                </a:lnTo>
                <a:cubicBezTo>
                  <a:pt x="1027896" y="604298"/>
                  <a:pt x="1042728" y="602298"/>
                  <a:pt x="1055328" y="598298"/>
                </a:cubicBezTo>
                <a:cubicBezTo>
                  <a:pt x="1067927" y="594298"/>
                  <a:pt x="1078560" y="588465"/>
                  <a:pt x="1087226" y="580799"/>
                </a:cubicBezTo>
                <a:cubicBezTo>
                  <a:pt x="1095892" y="573133"/>
                  <a:pt x="1102491" y="563700"/>
                  <a:pt x="1107025" y="552501"/>
                </a:cubicBezTo>
                <a:cubicBezTo>
                  <a:pt x="1111558" y="541301"/>
                  <a:pt x="1113824" y="528436"/>
                  <a:pt x="1113824" y="513903"/>
                </a:cubicBezTo>
                <a:cubicBezTo>
                  <a:pt x="1113824" y="503370"/>
                  <a:pt x="1112358" y="493871"/>
                  <a:pt x="1109424" y="485405"/>
                </a:cubicBezTo>
                <a:cubicBezTo>
                  <a:pt x="1106491" y="476939"/>
                  <a:pt x="1102225" y="469539"/>
                  <a:pt x="1096625" y="463206"/>
                </a:cubicBezTo>
                <a:cubicBezTo>
                  <a:pt x="1091026" y="456873"/>
                  <a:pt x="1084259" y="451640"/>
                  <a:pt x="1076326" y="447507"/>
                </a:cubicBezTo>
                <a:cubicBezTo>
                  <a:pt x="1068394" y="443374"/>
                  <a:pt x="1060561" y="440541"/>
                  <a:pt x="1052828" y="439008"/>
                </a:cubicBezTo>
                <a:cubicBezTo>
                  <a:pt x="1045095" y="437474"/>
                  <a:pt x="1038462" y="436475"/>
                  <a:pt x="1032929" y="436008"/>
                </a:cubicBezTo>
                <a:cubicBezTo>
                  <a:pt x="1027396" y="435541"/>
                  <a:pt x="1021563" y="435308"/>
                  <a:pt x="1015430" y="435308"/>
                </a:cubicBezTo>
                <a:close/>
                <a:moveTo>
                  <a:pt x="528330" y="433508"/>
                </a:moveTo>
                <a:cubicBezTo>
                  <a:pt x="524196" y="433508"/>
                  <a:pt x="520830" y="433541"/>
                  <a:pt x="518230" y="433608"/>
                </a:cubicBezTo>
                <a:cubicBezTo>
                  <a:pt x="515630" y="433675"/>
                  <a:pt x="513530" y="433808"/>
                  <a:pt x="511931" y="434008"/>
                </a:cubicBezTo>
                <a:cubicBezTo>
                  <a:pt x="510331" y="434208"/>
                  <a:pt x="509031" y="434475"/>
                  <a:pt x="508031" y="434808"/>
                </a:cubicBezTo>
                <a:cubicBezTo>
                  <a:pt x="507031" y="435141"/>
                  <a:pt x="506198" y="435575"/>
                  <a:pt x="505531" y="436108"/>
                </a:cubicBezTo>
                <a:lnTo>
                  <a:pt x="449934" y="472106"/>
                </a:lnTo>
                <a:cubicBezTo>
                  <a:pt x="448334" y="473172"/>
                  <a:pt x="447068" y="474172"/>
                  <a:pt x="446135" y="475105"/>
                </a:cubicBezTo>
                <a:cubicBezTo>
                  <a:pt x="445201" y="476039"/>
                  <a:pt x="444468" y="477239"/>
                  <a:pt x="443935" y="478705"/>
                </a:cubicBezTo>
                <a:cubicBezTo>
                  <a:pt x="443401" y="480172"/>
                  <a:pt x="443068" y="481938"/>
                  <a:pt x="442935" y="484005"/>
                </a:cubicBezTo>
                <a:cubicBezTo>
                  <a:pt x="442801" y="486072"/>
                  <a:pt x="442735" y="488705"/>
                  <a:pt x="442735" y="491904"/>
                </a:cubicBezTo>
                <a:cubicBezTo>
                  <a:pt x="442735" y="496971"/>
                  <a:pt x="442935" y="500904"/>
                  <a:pt x="443335" y="503704"/>
                </a:cubicBezTo>
                <a:cubicBezTo>
                  <a:pt x="443735" y="506504"/>
                  <a:pt x="444501" y="508470"/>
                  <a:pt x="445635" y="509603"/>
                </a:cubicBezTo>
                <a:cubicBezTo>
                  <a:pt x="446768" y="510737"/>
                  <a:pt x="448301" y="511137"/>
                  <a:pt x="450234" y="510803"/>
                </a:cubicBezTo>
                <a:cubicBezTo>
                  <a:pt x="452168" y="510470"/>
                  <a:pt x="454667" y="509570"/>
                  <a:pt x="457734" y="508103"/>
                </a:cubicBezTo>
                <a:lnTo>
                  <a:pt x="499331" y="485105"/>
                </a:lnTo>
                <a:lnTo>
                  <a:pt x="499331" y="653495"/>
                </a:lnTo>
                <a:lnTo>
                  <a:pt x="451134" y="653495"/>
                </a:lnTo>
                <a:cubicBezTo>
                  <a:pt x="449934" y="653495"/>
                  <a:pt x="448868" y="653861"/>
                  <a:pt x="447934" y="654595"/>
                </a:cubicBezTo>
                <a:cubicBezTo>
                  <a:pt x="447001" y="655328"/>
                  <a:pt x="446168" y="656494"/>
                  <a:pt x="445435" y="658094"/>
                </a:cubicBezTo>
                <a:cubicBezTo>
                  <a:pt x="444701" y="659694"/>
                  <a:pt x="444168" y="661794"/>
                  <a:pt x="443835" y="664394"/>
                </a:cubicBezTo>
                <a:cubicBezTo>
                  <a:pt x="443501" y="666994"/>
                  <a:pt x="443335" y="670227"/>
                  <a:pt x="443335" y="674093"/>
                </a:cubicBezTo>
                <a:cubicBezTo>
                  <a:pt x="443335" y="677826"/>
                  <a:pt x="443535" y="680993"/>
                  <a:pt x="443935" y="683593"/>
                </a:cubicBezTo>
                <a:cubicBezTo>
                  <a:pt x="444335" y="686193"/>
                  <a:pt x="444901" y="688259"/>
                  <a:pt x="445635" y="689792"/>
                </a:cubicBezTo>
                <a:cubicBezTo>
                  <a:pt x="446368" y="691326"/>
                  <a:pt x="447201" y="692426"/>
                  <a:pt x="448134" y="693092"/>
                </a:cubicBezTo>
                <a:cubicBezTo>
                  <a:pt x="449068" y="693759"/>
                  <a:pt x="450068" y="694092"/>
                  <a:pt x="451134" y="694092"/>
                </a:cubicBezTo>
                <a:lnTo>
                  <a:pt x="593926" y="694092"/>
                </a:lnTo>
                <a:cubicBezTo>
                  <a:pt x="595125" y="694092"/>
                  <a:pt x="596192" y="693759"/>
                  <a:pt x="597125" y="693092"/>
                </a:cubicBezTo>
                <a:cubicBezTo>
                  <a:pt x="598059" y="692426"/>
                  <a:pt x="598892" y="691326"/>
                  <a:pt x="599625" y="689792"/>
                </a:cubicBezTo>
                <a:cubicBezTo>
                  <a:pt x="600358" y="688259"/>
                  <a:pt x="600925" y="686193"/>
                  <a:pt x="601325" y="683593"/>
                </a:cubicBezTo>
                <a:cubicBezTo>
                  <a:pt x="601725" y="680993"/>
                  <a:pt x="601925" y="677826"/>
                  <a:pt x="601925" y="674093"/>
                </a:cubicBezTo>
                <a:cubicBezTo>
                  <a:pt x="601925" y="670227"/>
                  <a:pt x="601758" y="666994"/>
                  <a:pt x="601425" y="664394"/>
                </a:cubicBezTo>
                <a:cubicBezTo>
                  <a:pt x="601092" y="661794"/>
                  <a:pt x="600558" y="659694"/>
                  <a:pt x="599825" y="658094"/>
                </a:cubicBezTo>
                <a:cubicBezTo>
                  <a:pt x="599092" y="656494"/>
                  <a:pt x="598225" y="655328"/>
                  <a:pt x="597225" y="654595"/>
                </a:cubicBezTo>
                <a:cubicBezTo>
                  <a:pt x="596225" y="653861"/>
                  <a:pt x="595125" y="653495"/>
                  <a:pt x="593926" y="653495"/>
                </a:cubicBezTo>
                <a:lnTo>
                  <a:pt x="551728" y="653495"/>
                </a:lnTo>
                <a:lnTo>
                  <a:pt x="551728" y="439708"/>
                </a:lnTo>
                <a:cubicBezTo>
                  <a:pt x="551728" y="438508"/>
                  <a:pt x="551461" y="437508"/>
                  <a:pt x="550928" y="436708"/>
                </a:cubicBezTo>
                <a:cubicBezTo>
                  <a:pt x="550395" y="435908"/>
                  <a:pt x="549328" y="435275"/>
                  <a:pt x="547728" y="434808"/>
                </a:cubicBezTo>
                <a:cubicBezTo>
                  <a:pt x="546128" y="434341"/>
                  <a:pt x="543762" y="434008"/>
                  <a:pt x="540629" y="433808"/>
                </a:cubicBezTo>
                <a:cubicBezTo>
                  <a:pt x="537496" y="433608"/>
                  <a:pt x="533396" y="433508"/>
                  <a:pt x="528330" y="433508"/>
                </a:cubicBezTo>
                <a:close/>
                <a:moveTo>
                  <a:pt x="1320984" y="422509"/>
                </a:moveTo>
                <a:cubicBezTo>
                  <a:pt x="1309651" y="422509"/>
                  <a:pt x="1301951" y="424475"/>
                  <a:pt x="1297885" y="428408"/>
                </a:cubicBezTo>
                <a:cubicBezTo>
                  <a:pt x="1293819" y="432341"/>
                  <a:pt x="1291785" y="439374"/>
                  <a:pt x="1291785" y="449507"/>
                </a:cubicBezTo>
                <a:cubicBezTo>
                  <a:pt x="1291785" y="459240"/>
                  <a:pt x="1293752" y="465973"/>
                  <a:pt x="1297685" y="469706"/>
                </a:cubicBezTo>
                <a:cubicBezTo>
                  <a:pt x="1301618" y="473439"/>
                  <a:pt x="1309251" y="475305"/>
                  <a:pt x="1320584" y="475305"/>
                </a:cubicBezTo>
                <a:cubicBezTo>
                  <a:pt x="1331783" y="475305"/>
                  <a:pt x="1339449" y="473372"/>
                  <a:pt x="1343582" y="469506"/>
                </a:cubicBezTo>
                <a:cubicBezTo>
                  <a:pt x="1347715" y="465639"/>
                  <a:pt x="1349782" y="458640"/>
                  <a:pt x="1349782" y="448507"/>
                </a:cubicBezTo>
                <a:cubicBezTo>
                  <a:pt x="1349782" y="438774"/>
                  <a:pt x="1347782" y="432008"/>
                  <a:pt x="1343782" y="428208"/>
                </a:cubicBezTo>
                <a:cubicBezTo>
                  <a:pt x="1339782" y="424409"/>
                  <a:pt x="1332183" y="422509"/>
                  <a:pt x="1320984" y="422509"/>
                </a:cubicBezTo>
                <a:close/>
                <a:moveTo>
                  <a:pt x="765748" y="413867"/>
                </a:moveTo>
                <a:cubicBezTo>
                  <a:pt x="762622" y="413867"/>
                  <a:pt x="759996" y="413976"/>
                  <a:pt x="757869" y="414193"/>
                </a:cubicBezTo>
                <a:cubicBezTo>
                  <a:pt x="755742" y="414410"/>
                  <a:pt x="754049" y="414757"/>
                  <a:pt x="752790" y="415235"/>
                </a:cubicBezTo>
                <a:cubicBezTo>
                  <a:pt x="751532" y="415712"/>
                  <a:pt x="750663" y="416298"/>
                  <a:pt x="750186" y="416993"/>
                </a:cubicBezTo>
                <a:cubicBezTo>
                  <a:pt x="749708" y="417687"/>
                  <a:pt x="749470" y="418469"/>
                  <a:pt x="749470" y="419337"/>
                </a:cubicBezTo>
                <a:lnTo>
                  <a:pt x="749470" y="445252"/>
                </a:lnTo>
                <a:lnTo>
                  <a:pt x="735666" y="445252"/>
                </a:lnTo>
                <a:cubicBezTo>
                  <a:pt x="734798" y="445252"/>
                  <a:pt x="734038" y="445469"/>
                  <a:pt x="733387" y="445903"/>
                </a:cubicBezTo>
                <a:cubicBezTo>
                  <a:pt x="732736" y="446337"/>
                  <a:pt x="732193" y="447053"/>
                  <a:pt x="731759" y="448051"/>
                </a:cubicBezTo>
                <a:cubicBezTo>
                  <a:pt x="731325" y="449050"/>
                  <a:pt x="730999" y="450417"/>
                  <a:pt x="730782" y="452153"/>
                </a:cubicBezTo>
                <a:cubicBezTo>
                  <a:pt x="730565" y="453890"/>
                  <a:pt x="730457" y="456017"/>
                  <a:pt x="730457" y="458534"/>
                </a:cubicBezTo>
                <a:cubicBezTo>
                  <a:pt x="730457" y="463309"/>
                  <a:pt x="730891" y="466717"/>
                  <a:pt x="731759" y="468757"/>
                </a:cubicBezTo>
                <a:cubicBezTo>
                  <a:pt x="732627" y="470797"/>
                  <a:pt x="733886" y="471817"/>
                  <a:pt x="735536" y="471817"/>
                </a:cubicBezTo>
                <a:lnTo>
                  <a:pt x="749470" y="471817"/>
                </a:lnTo>
                <a:lnTo>
                  <a:pt x="749470" y="531330"/>
                </a:lnTo>
                <a:cubicBezTo>
                  <a:pt x="749470" y="538449"/>
                  <a:pt x="750208" y="544613"/>
                  <a:pt x="751683" y="549822"/>
                </a:cubicBezTo>
                <a:cubicBezTo>
                  <a:pt x="753159" y="555031"/>
                  <a:pt x="755460" y="559350"/>
                  <a:pt x="758585" y="562779"/>
                </a:cubicBezTo>
                <a:cubicBezTo>
                  <a:pt x="761711" y="566208"/>
                  <a:pt x="765661" y="568748"/>
                  <a:pt x="770436" y="570397"/>
                </a:cubicBezTo>
                <a:cubicBezTo>
                  <a:pt x="775211" y="572047"/>
                  <a:pt x="780854" y="572872"/>
                  <a:pt x="787365" y="572872"/>
                </a:cubicBezTo>
                <a:cubicBezTo>
                  <a:pt x="789796" y="572872"/>
                  <a:pt x="792205" y="572741"/>
                  <a:pt x="794592" y="572481"/>
                </a:cubicBezTo>
                <a:cubicBezTo>
                  <a:pt x="796980" y="572221"/>
                  <a:pt x="799194" y="571852"/>
                  <a:pt x="801234" y="571374"/>
                </a:cubicBezTo>
                <a:cubicBezTo>
                  <a:pt x="803274" y="570897"/>
                  <a:pt x="805054" y="570332"/>
                  <a:pt x="806573" y="569681"/>
                </a:cubicBezTo>
                <a:cubicBezTo>
                  <a:pt x="808092" y="569030"/>
                  <a:pt x="809243" y="568292"/>
                  <a:pt x="810024" y="567467"/>
                </a:cubicBezTo>
                <a:cubicBezTo>
                  <a:pt x="810805" y="566643"/>
                  <a:pt x="811435" y="565210"/>
                  <a:pt x="811912" y="563170"/>
                </a:cubicBezTo>
                <a:cubicBezTo>
                  <a:pt x="812390" y="561130"/>
                  <a:pt x="812629" y="558200"/>
                  <a:pt x="812629" y="554380"/>
                </a:cubicBezTo>
                <a:cubicBezTo>
                  <a:pt x="812629" y="551949"/>
                  <a:pt x="812520" y="549952"/>
                  <a:pt x="812303" y="548389"/>
                </a:cubicBezTo>
                <a:cubicBezTo>
                  <a:pt x="812086" y="546827"/>
                  <a:pt x="811847" y="545590"/>
                  <a:pt x="811587" y="544678"/>
                </a:cubicBezTo>
                <a:cubicBezTo>
                  <a:pt x="811326" y="543766"/>
                  <a:pt x="810957" y="543159"/>
                  <a:pt x="810480" y="542855"/>
                </a:cubicBezTo>
                <a:cubicBezTo>
                  <a:pt x="810002" y="542551"/>
                  <a:pt x="809503" y="542399"/>
                  <a:pt x="808982" y="542399"/>
                </a:cubicBezTo>
                <a:cubicBezTo>
                  <a:pt x="808375" y="542399"/>
                  <a:pt x="807702" y="542551"/>
                  <a:pt x="806964" y="542855"/>
                </a:cubicBezTo>
                <a:cubicBezTo>
                  <a:pt x="806226" y="543159"/>
                  <a:pt x="805314" y="543506"/>
                  <a:pt x="804229" y="543897"/>
                </a:cubicBezTo>
                <a:cubicBezTo>
                  <a:pt x="803144" y="544287"/>
                  <a:pt x="801907" y="544635"/>
                  <a:pt x="800518" y="544938"/>
                </a:cubicBezTo>
                <a:cubicBezTo>
                  <a:pt x="799129" y="545242"/>
                  <a:pt x="797566" y="545394"/>
                  <a:pt x="795830" y="545394"/>
                </a:cubicBezTo>
                <a:cubicBezTo>
                  <a:pt x="790707" y="545394"/>
                  <a:pt x="787148" y="543810"/>
                  <a:pt x="785151" y="540641"/>
                </a:cubicBezTo>
                <a:cubicBezTo>
                  <a:pt x="783154" y="537472"/>
                  <a:pt x="782156" y="532719"/>
                  <a:pt x="782156" y="526381"/>
                </a:cubicBezTo>
                <a:lnTo>
                  <a:pt x="782156" y="471817"/>
                </a:lnTo>
                <a:lnTo>
                  <a:pt x="807550" y="471817"/>
                </a:lnTo>
                <a:cubicBezTo>
                  <a:pt x="809199" y="471817"/>
                  <a:pt x="810458" y="470797"/>
                  <a:pt x="811326" y="468757"/>
                </a:cubicBezTo>
                <a:cubicBezTo>
                  <a:pt x="812194" y="466717"/>
                  <a:pt x="812629" y="463309"/>
                  <a:pt x="812629" y="458534"/>
                </a:cubicBezTo>
                <a:cubicBezTo>
                  <a:pt x="812629" y="456017"/>
                  <a:pt x="812520" y="453890"/>
                  <a:pt x="812303" y="452153"/>
                </a:cubicBezTo>
                <a:cubicBezTo>
                  <a:pt x="812086" y="450417"/>
                  <a:pt x="811760" y="449050"/>
                  <a:pt x="811326" y="448051"/>
                </a:cubicBezTo>
                <a:cubicBezTo>
                  <a:pt x="810892" y="447053"/>
                  <a:pt x="810350" y="446337"/>
                  <a:pt x="809698" y="445903"/>
                </a:cubicBezTo>
                <a:cubicBezTo>
                  <a:pt x="809047" y="445469"/>
                  <a:pt x="808288" y="445252"/>
                  <a:pt x="807420" y="445252"/>
                </a:cubicBezTo>
                <a:lnTo>
                  <a:pt x="782156" y="445252"/>
                </a:lnTo>
                <a:lnTo>
                  <a:pt x="782156" y="419337"/>
                </a:lnTo>
                <a:cubicBezTo>
                  <a:pt x="782156" y="418469"/>
                  <a:pt x="781896" y="417687"/>
                  <a:pt x="781375" y="416993"/>
                </a:cubicBezTo>
                <a:cubicBezTo>
                  <a:pt x="780854" y="416298"/>
                  <a:pt x="779986" y="415712"/>
                  <a:pt x="778770" y="415235"/>
                </a:cubicBezTo>
                <a:cubicBezTo>
                  <a:pt x="777555" y="414757"/>
                  <a:pt x="775884" y="414410"/>
                  <a:pt x="773757" y="414193"/>
                </a:cubicBezTo>
                <a:cubicBezTo>
                  <a:pt x="771629" y="413976"/>
                  <a:pt x="768960" y="413867"/>
                  <a:pt x="765748" y="413867"/>
                </a:cubicBezTo>
                <a:close/>
                <a:moveTo>
                  <a:pt x="0" y="0"/>
                </a:moveTo>
                <a:lnTo>
                  <a:pt x="2081213" y="0"/>
                </a:lnTo>
                <a:lnTo>
                  <a:pt x="2081213" y="2327010"/>
                </a:lnTo>
                <a:lnTo>
                  <a:pt x="0" y="2327010"/>
                </a:lnTo>
                <a:close/>
              </a:path>
            </a:pathLst>
          </a:custGeom>
        </p:spPr>
      </p:pic>
      <p:sp>
        <p:nvSpPr>
          <p:cNvPr id="24" name="TextBox 23">
            <a:extLst>
              <a:ext uri="{FF2B5EF4-FFF2-40B4-BE49-F238E27FC236}">
                <a16:creationId xmlns:a16="http://schemas.microsoft.com/office/drawing/2014/main" id="{55E369E2-E16B-4C4D-AC44-24039A0B083E}"/>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spTree>
    <p:extLst>
      <p:ext uri="{BB962C8B-B14F-4D97-AF65-F5344CB8AC3E}">
        <p14:creationId xmlns:p14="http://schemas.microsoft.com/office/powerpoint/2010/main" val="3920221958"/>
      </p:ext>
    </p:extLst>
  </p:cSld>
  <p:clrMapOvr>
    <a:masterClrMapping/>
  </p:clrMapOvr>
  <mc:AlternateContent xmlns:mc="http://schemas.openxmlformats.org/markup-compatibility/2006" xmlns:p159="http://schemas.microsoft.com/office/powerpoint/2015/09/main">
    <mc:Choice Requires="p159">
      <p:transition spd="med" advClick="0" advTm="2000">
        <p159:morph option="byObject"/>
      </p:transition>
    </mc:Choice>
    <mc:Fallback xmlns="">
      <p:transition spd="med" advClick="0"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6D3CE8D8-54C0-C542-42B6-B9AC6F50EB4D}"/>
              </a:ext>
            </a:extLst>
          </p:cNvPr>
          <p:cNvCxnSpPr>
            <a:cxnSpLocks/>
          </p:cNvCxnSpPr>
          <p:nvPr/>
        </p:nvCxnSpPr>
        <p:spPr>
          <a:xfrm>
            <a:off x="9746790" y="1703608"/>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917D24-52EB-6A6D-A97E-78802D7B28D5}"/>
              </a:ext>
            </a:extLst>
          </p:cNvPr>
          <p:cNvCxnSpPr/>
          <p:nvPr/>
        </p:nvCxnSpPr>
        <p:spPr>
          <a:xfrm>
            <a:off x="2480959"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BD9801-F01A-659C-7904-2D56EA7A5FC1}"/>
              </a:ext>
            </a:extLst>
          </p:cNvPr>
          <p:cNvCxnSpPr>
            <a:cxnSpLocks/>
          </p:cNvCxnSpPr>
          <p:nvPr/>
        </p:nvCxnSpPr>
        <p:spPr>
          <a:xfrm>
            <a:off x="6076311"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34" name="Picture 33"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2"/>
          <a:srcRect b="16231"/>
          <a:stretch>
            <a:fillRect/>
          </a:stretch>
        </p:blipFill>
        <p:spPr>
          <a:xfrm>
            <a:off x="4628339" y="2583498"/>
            <a:ext cx="2924167" cy="2954858"/>
          </a:xfrm>
          <a:custGeom>
            <a:avLst/>
            <a:gdLst>
              <a:gd name="connsiteX0" fmla="*/ 0 w 2924167"/>
              <a:gd name="connsiteY0" fmla="*/ 0 h 2954858"/>
              <a:gd name="connsiteX1" fmla="*/ 2924167 w 2924167"/>
              <a:gd name="connsiteY1" fmla="*/ 0 h 2954858"/>
              <a:gd name="connsiteX2" fmla="*/ 2924167 w 2924167"/>
              <a:gd name="connsiteY2" fmla="*/ 2954858 h 2954858"/>
              <a:gd name="connsiteX3" fmla="*/ 0 w 2924167"/>
              <a:gd name="connsiteY3" fmla="*/ 2954858 h 2954858"/>
              <a:gd name="connsiteX4" fmla="*/ 0 w 2924167"/>
              <a:gd name="connsiteY4" fmla="*/ 0 h 2954858"/>
              <a:gd name="connsiteX5" fmla="*/ 168486 w 2924167"/>
              <a:gd name="connsiteY5" fmla="*/ 578274 h 2954858"/>
              <a:gd name="connsiteX6" fmla="*/ 168486 w 2924167"/>
              <a:gd name="connsiteY6" fmla="*/ 2945333 h 2954858"/>
              <a:gd name="connsiteX7" fmla="*/ 2613849 w 2924167"/>
              <a:gd name="connsiteY7" fmla="*/ 2945333 h 2954858"/>
              <a:gd name="connsiteX8" fmla="*/ 2613849 w 2924167"/>
              <a:gd name="connsiteY8" fmla="*/ 578274 h 2954858"/>
              <a:gd name="connsiteX9" fmla="*/ 168486 w 2924167"/>
              <a:gd name="connsiteY9" fmla="*/ 578274 h 2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4167" h="2954858">
                <a:moveTo>
                  <a:pt x="0" y="0"/>
                </a:moveTo>
                <a:lnTo>
                  <a:pt x="2924167" y="0"/>
                </a:lnTo>
                <a:lnTo>
                  <a:pt x="2924167" y="2954858"/>
                </a:lnTo>
                <a:lnTo>
                  <a:pt x="0" y="2954858"/>
                </a:lnTo>
                <a:lnTo>
                  <a:pt x="0" y="0"/>
                </a:lnTo>
                <a:close/>
                <a:moveTo>
                  <a:pt x="168486" y="578274"/>
                </a:moveTo>
                <a:lnTo>
                  <a:pt x="168486" y="2945333"/>
                </a:lnTo>
                <a:lnTo>
                  <a:pt x="2613849" y="2945333"/>
                </a:lnTo>
                <a:lnTo>
                  <a:pt x="2613849" y="578274"/>
                </a:lnTo>
                <a:lnTo>
                  <a:pt x="168486" y="578274"/>
                </a:lnTo>
                <a:close/>
              </a:path>
            </a:pathLst>
          </a:custGeom>
        </p:spPr>
      </p:pic>
      <p:pic>
        <p:nvPicPr>
          <p:cNvPr id="28" name="Picture 27"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3"/>
          <a:srcRect b="15885"/>
          <a:stretch>
            <a:fillRect/>
          </a:stretch>
        </p:blipFill>
        <p:spPr>
          <a:xfrm>
            <a:off x="8312144" y="2587306"/>
            <a:ext cx="2921480" cy="2962957"/>
          </a:xfrm>
          <a:custGeom>
            <a:avLst/>
            <a:gdLst>
              <a:gd name="connsiteX0" fmla="*/ 0 w 2921480"/>
              <a:gd name="connsiteY0" fmla="*/ 0 h 2962957"/>
              <a:gd name="connsiteX1" fmla="*/ 2921480 w 2921480"/>
              <a:gd name="connsiteY1" fmla="*/ 0 h 2962957"/>
              <a:gd name="connsiteX2" fmla="*/ 2921480 w 2921480"/>
              <a:gd name="connsiteY2" fmla="*/ 2962957 h 2962957"/>
              <a:gd name="connsiteX3" fmla="*/ 0 w 2921480"/>
              <a:gd name="connsiteY3" fmla="*/ 2962957 h 2962957"/>
              <a:gd name="connsiteX4" fmla="*/ 0 w 2921480"/>
              <a:gd name="connsiteY4" fmla="*/ 0 h 2962957"/>
              <a:gd name="connsiteX5" fmla="*/ 358794 w 2921480"/>
              <a:gd name="connsiteY5" fmla="*/ 574027 h 2962957"/>
              <a:gd name="connsiteX6" fmla="*/ 358794 w 2921480"/>
              <a:gd name="connsiteY6" fmla="*/ 2951051 h 2962957"/>
              <a:gd name="connsiteX7" fmla="*/ 2772823 w 2921480"/>
              <a:gd name="connsiteY7" fmla="*/ 2951051 h 2962957"/>
              <a:gd name="connsiteX8" fmla="*/ 2772823 w 2921480"/>
              <a:gd name="connsiteY8" fmla="*/ 574027 h 2962957"/>
              <a:gd name="connsiteX9" fmla="*/ 358794 w 2921480"/>
              <a:gd name="connsiteY9" fmla="*/ 574027 h 296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62957">
                <a:moveTo>
                  <a:pt x="0" y="0"/>
                </a:moveTo>
                <a:lnTo>
                  <a:pt x="2921480" y="0"/>
                </a:lnTo>
                <a:lnTo>
                  <a:pt x="2921480" y="2962957"/>
                </a:lnTo>
                <a:lnTo>
                  <a:pt x="0" y="2962957"/>
                </a:lnTo>
                <a:lnTo>
                  <a:pt x="0" y="0"/>
                </a:lnTo>
                <a:close/>
                <a:moveTo>
                  <a:pt x="358794" y="574027"/>
                </a:moveTo>
                <a:lnTo>
                  <a:pt x="358794" y="2951051"/>
                </a:lnTo>
                <a:lnTo>
                  <a:pt x="2772823" y="2951051"/>
                </a:lnTo>
                <a:lnTo>
                  <a:pt x="2772823" y="574027"/>
                </a:lnTo>
                <a:lnTo>
                  <a:pt x="358794" y="574027"/>
                </a:lnTo>
                <a:close/>
              </a:path>
            </a:pathLst>
          </a:custGeom>
        </p:spPr>
      </p:pic>
      <p:pic>
        <p:nvPicPr>
          <p:cNvPr id="32" name="Picture 31"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4"/>
          <a:srcRect b="16493"/>
          <a:stretch>
            <a:fillRect/>
          </a:stretch>
        </p:blipFill>
        <p:spPr>
          <a:xfrm>
            <a:off x="1036796" y="2587307"/>
            <a:ext cx="2921480" cy="2941524"/>
          </a:xfrm>
          <a:custGeom>
            <a:avLst/>
            <a:gdLst>
              <a:gd name="connsiteX0" fmla="*/ 0 w 2921480"/>
              <a:gd name="connsiteY0" fmla="*/ 0 h 2941524"/>
              <a:gd name="connsiteX1" fmla="*/ 2921480 w 2921480"/>
              <a:gd name="connsiteY1" fmla="*/ 0 h 2941524"/>
              <a:gd name="connsiteX2" fmla="*/ 2921480 w 2921480"/>
              <a:gd name="connsiteY2" fmla="*/ 2941524 h 2941524"/>
              <a:gd name="connsiteX3" fmla="*/ 0 w 2921480"/>
              <a:gd name="connsiteY3" fmla="*/ 2941524 h 2941524"/>
              <a:gd name="connsiteX4" fmla="*/ 0 w 2921480"/>
              <a:gd name="connsiteY4" fmla="*/ 0 h 2941524"/>
              <a:gd name="connsiteX5" fmla="*/ 395142 w 2921480"/>
              <a:gd name="connsiteY5" fmla="*/ 574465 h 2941524"/>
              <a:gd name="connsiteX6" fmla="*/ 395142 w 2921480"/>
              <a:gd name="connsiteY6" fmla="*/ 2937871 h 2941524"/>
              <a:gd name="connsiteX7" fmla="*/ 2476355 w 2921480"/>
              <a:gd name="connsiteY7" fmla="*/ 2937871 h 2941524"/>
              <a:gd name="connsiteX8" fmla="*/ 2476355 w 2921480"/>
              <a:gd name="connsiteY8" fmla="*/ 574465 h 2941524"/>
              <a:gd name="connsiteX9" fmla="*/ 395142 w 2921480"/>
              <a:gd name="connsiteY9" fmla="*/ 574465 h 294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41524">
                <a:moveTo>
                  <a:pt x="0" y="0"/>
                </a:moveTo>
                <a:lnTo>
                  <a:pt x="2921480" y="0"/>
                </a:lnTo>
                <a:lnTo>
                  <a:pt x="2921480" y="2941524"/>
                </a:lnTo>
                <a:lnTo>
                  <a:pt x="0" y="2941524"/>
                </a:lnTo>
                <a:lnTo>
                  <a:pt x="0" y="0"/>
                </a:lnTo>
                <a:close/>
                <a:moveTo>
                  <a:pt x="395142" y="574465"/>
                </a:moveTo>
                <a:lnTo>
                  <a:pt x="395142" y="2937871"/>
                </a:lnTo>
                <a:lnTo>
                  <a:pt x="2476355" y="2937871"/>
                </a:lnTo>
                <a:lnTo>
                  <a:pt x="2476355" y="574465"/>
                </a:lnTo>
                <a:lnTo>
                  <a:pt x="395142" y="574465"/>
                </a:lnTo>
                <a:close/>
              </a:path>
            </a:pathLst>
          </a:custGeom>
        </p:spPr>
      </p:pic>
      <p:sp>
        <p:nvSpPr>
          <p:cNvPr id="2" name="Rectangle 1">
            <a:extLst>
              <a:ext uri="{FF2B5EF4-FFF2-40B4-BE49-F238E27FC236}">
                <a16:creationId xmlns:a16="http://schemas.microsoft.com/office/drawing/2014/main" id="{0E2F22AD-0457-A7E5-4F97-D13BCFA919DB}"/>
              </a:ext>
            </a:extLst>
          </p:cNvPr>
          <p:cNvSpPr/>
          <p:nvPr/>
        </p:nvSpPr>
        <p:spPr>
          <a:xfrm>
            <a:off x="317500" y="4995333"/>
            <a:ext cx="11546416" cy="12382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4152293" y="63326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1500473" y="605986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B964E2A3-A386-9B7F-1209-1A461C413036}"/>
              </a:ext>
            </a:extLst>
          </p:cNvPr>
          <p:cNvCxnSpPr>
            <a:cxnSpLocks/>
          </p:cNvCxnSpPr>
          <p:nvPr/>
        </p:nvCxnSpPr>
        <p:spPr>
          <a:xfrm>
            <a:off x="-24671" y="1693695"/>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45" name="Picture 44" descr="A cartoon of a scroll&#10;&#10;Description automatically generated">
            <a:extLst>
              <a:ext uri="{FF2B5EF4-FFF2-40B4-BE49-F238E27FC236}">
                <a16:creationId xmlns:a16="http://schemas.microsoft.com/office/drawing/2014/main" id="{D6559F66-3411-4660-8D49-08241EE362B7}"/>
              </a:ext>
            </a:extLst>
          </p:cNvPr>
          <p:cNvPicPr>
            <a:picLocks noChangeAspect="1"/>
          </p:cNvPicPr>
          <p:nvPr/>
        </p:nvPicPr>
        <p:blipFill>
          <a:blip r:embed="rId3"/>
          <a:srcRect l="12281" t="16296" r="5088" b="16223"/>
          <a:stretch>
            <a:fillRect/>
          </a:stretch>
        </p:blipFill>
        <p:spPr>
          <a:xfrm>
            <a:off x="8657388" y="3162755"/>
            <a:ext cx="2434284" cy="45719"/>
          </a:xfrm>
          <a:custGeom>
            <a:avLst/>
            <a:gdLst/>
            <a:ahLst/>
            <a:cxnLst/>
            <a:rect l="l" t="t" r="r" b="b"/>
            <a:pathLst>
              <a:path w="2423798" h="2331719">
                <a:moveTo>
                  <a:pt x="1454209" y="1899970"/>
                </a:moveTo>
                <a:lnTo>
                  <a:pt x="1466264" y="1899970"/>
                </a:lnTo>
                <a:lnTo>
                  <a:pt x="1466264" y="1919057"/>
                </a:lnTo>
                <a:cubicBezTo>
                  <a:pt x="1462413" y="1923411"/>
                  <a:pt x="1458625" y="1926717"/>
                  <a:pt x="1454899" y="1928978"/>
                </a:cubicBezTo>
                <a:cubicBezTo>
                  <a:pt x="1451174" y="1931238"/>
                  <a:pt x="1447093" y="1932368"/>
                  <a:pt x="1442656" y="1932368"/>
                </a:cubicBezTo>
                <a:cubicBezTo>
                  <a:pt x="1437382" y="1932368"/>
                  <a:pt x="1433259" y="1931029"/>
                  <a:pt x="1430287" y="1928350"/>
                </a:cubicBezTo>
                <a:cubicBezTo>
                  <a:pt x="1427315" y="1925671"/>
                  <a:pt x="1425829" y="1921988"/>
                  <a:pt x="1425829" y="1917299"/>
                </a:cubicBezTo>
                <a:cubicBezTo>
                  <a:pt x="1425829" y="1914537"/>
                  <a:pt x="1426352" y="1912088"/>
                  <a:pt x="1427399" y="1909953"/>
                </a:cubicBezTo>
                <a:cubicBezTo>
                  <a:pt x="1428445" y="1907819"/>
                  <a:pt x="1430098" y="1905998"/>
                  <a:pt x="1432359" y="1904491"/>
                </a:cubicBezTo>
                <a:cubicBezTo>
                  <a:pt x="1434619" y="1902984"/>
                  <a:pt x="1437549" y="1901854"/>
                  <a:pt x="1441149" y="1901100"/>
                </a:cubicBezTo>
                <a:cubicBezTo>
                  <a:pt x="1444749" y="1900347"/>
                  <a:pt x="1449102" y="1899970"/>
                  <a:pt x="1454209" y="1899970"/>
                </a:cubicBezTo>
                <a:close/>
                <a:moveTo>
                  <a:pt x="1661247" y="1850745"/>
                </a:moveTo>
                <a:cubicBezTo>
                  <a:pt x="1669200" y="1850745"/>
                  <a:pt x="1675081" y="1853278"/>
                  <a:pt x="1678890" y="1858343"/>
                </a:cubicBezTo>
                <a:cubicBezTo>
                  <a:pt x="1682699" y="1863407"/>
                  <a:pt x="1684478" y="1870377"/>
                  <a:pt x="1684227" y="1879251"/>
                </a:cubicBezTo>
                <a:lnTo>
                  <a:pt x="1637011" y="1879251"/>
                </a:lnTo>
                <a:cubicBezTo>
                  <a:pt x="1637179" y="1875316"/>
                  <a:pt x="1637786" y="1871612"/>
                  <a:pt x="1638832" y="1868137"/>
                </a:cubicBezTo>
                <a:cubicBezTo>
                  <a:pt x="1639879" y="1864663"/>
                  <a:pt x="1641385" y="1861649"/>
                  <a:pt x="1643353" y="1859096"/>
                </a:cubicBezTo>
                <a:cubicBezTo>
                  <a:pt x="1645320" y="1856543"/>
                  <a:pt x="1647790" y="1854513"/>
                  <a:pt x="1650762" y="1853006"/>
                </a:cubicBezTo>
                <a:cubicBezTo>
                  <a:pt x="1653733" y="1851499"/>
                  <a:pt x="1657229" y="1850745"/>
                  <a:pt x="1661247" y="1850745"/>
                </a:cubicBezTo>
                <a:close/>
                <a:moveTo>
                  <a:pt x="813522" y="1850745"/>
                </a:moveTo>
                <a:cubicBezTo>
                  <a:pt x="821475" y="1850745"/>
                  <a:pt x="827356" y="1853278"/>
                  <a:pt x="831165" y="1858343"/>
                </a:cubicBezTo>
                <a:cubicBezTo>
                  <a:pt x="834974" y="1863407"/>
                  <a:pt x="836753" y="1870377"/>
                  <a:pt x="836502" y="1879251"/>
                </a:cubicBezTo>
                <a:lnTo>
                  <a:pt x="789286" y="1879251"/>
                </a:lnTo>
                <a:cubicBezTo>
                  <a:pt x="789454" y="1875316"/>
                  <a:pt x="790061" y="1871612"/>
                  <a:pt x="791107" y="1868137"/>
                </a:cubicBezTo>
                <a:cubicBezTo>
                  <a:pt x="792154" y="1864663"/>
                  <a:pt x="793660" y="1861649"/>
                  <a:pt x="795628" y="1859096"/>
                </a:cubicBezTo>
                <a:cubicBezTo>
                  <a:pt x="797595" y="1856543"/>
                  <a:pt x="800065" y="1854513"/>
                  <a:pt x="803037" y="1853006"/>
                </a:cubicBezTo>
                <a:cubicBezTo>
                  <a:pt x="806009" y="1851499"/>
                  <a:pt x="809504" y="1850745"/>
                  <a:pt x="813522" y="1850745"/>
                </a:cubicBezTo>
                <a:close/>
                <a:moveTo>
                  <a:pt x="1246217" y="1830528"/>
                </a:moveTo>
                <a:cubicBezTo>
                  <a:pt x="1243119" y="1830528"/>
                  <a:pt x="1240566" y="1830654"/>
                  <a:pt x="1238557" y="1830905"/>
                </a:cubicBezTo>
                <a:cubicBezTo>
                  <a:pt x="1236547" y="1831156"/>
                  <a:pt x="1234936" y="1831512"/>
                  <a:pt x="1233722" y="1831972"/>
                </a:cubicBezTo>
                <a:cubicBezTo>
                  <a:pt x="1232508" y="1832433"/>
                  <a:pt x="1231650" y="1832977"/>
                  <a:pt x="1231148" y="1833605"/>
                </a:cubicBezTo>
                <a:cubicBezTo>
                  <a:pt x="1230645" y="1834232"/>
                  <a:pt x="1230394" y="1834965"/>
                  <a:pt x="1230394" y="1835802"/>
                </a:cubicBezTo>
                <a:lnTo>
                  <a:pt x="1230394" y="1947563"/>
                </a:lnTo>
                <a:cubicBezTo>
                  <a:pt x="1230394" y="1948400"/>
                  <a:pt x="1230645" y="1949132"/>
                  <a:pt x="1231148" y="1949760"/>
                </a:cubicBezTo>
                <a:cubicBezTo>
                  <a:pt x="1231650" y="1950388"/>
                  <a:pt x="1232508" y="1950911"/>
                  <a:pt x="1233722" y="1951330"/>
                </a:cubicBezTo>
                <a:cubicBezTo>
                  <a:pt x="1234936" y="1951749"/>
                  <a:pt x="1236547" y="1952062"/>
                  <a:pt x="1238557" y="1952272"/>
                </a:cubicBezTo>
                <a:cubicBezTo>
                  <a:pt x="1240566" y="1952481"/>
                  <a:pt x="1243119" y="1952586"/>
                  <a:pt x="1246217" y="1952586"/>
                </a:cubicBezTo>
                <a:cubicBezTo>
                  <a:pt x="1249314" y="1952586"/>
                  <a:pt x="1251867" y="1952481"/>
                  <a:pt x="1253877" y="1952272"/>
                </a:cubicBezTo>
                <a:cubicBezTo>
                  <a:pt x="1255886" y="1952062"/>
                  <a:pt x="1257497" y="1951749"/>
                  <a:pt x="1258711" y="1951330"/>
                </a:cubicBezTo>
                <a:cubicBezTo>
                  <a:pt x="1259925" y="1950911"/>
                  <a:pt x="1260783" y="1950388"/>
                  <a:pt x="1261285" y="1949760"/>
                </a:cubicBezTo>
                <a:cubicBezTo>
                  <a:pt x="1261788" y="1949132"/>
                  <a:pt x="1262039" y="1948400"/>
                  <a:pt x="1262039" y="1947563"/>
                </a:cubicBezTo>
                <a:lnTo>
                  <a:pt x="1262039" y="1835802"/>
                </a:lnTo>
                <a:cubicBezTo>
                  <a:pt x="1262039" y="1834965"/>
                  <a:pt x="1261788" y="1834232"/>
                  <a:pt x="1261285" y="1833605"/>
                </a:cubicBezTo>
                <a:cubicBezTo>
                  <a:pt x="1260783" y="1832977"/>
                  <a:pt x="1259925" y="1832433"/>
                  <a:pt x="1258711" y="1831972"/>
                </a:cubicBezTo>
                <a:cubicBezTo>
                  <a:pt x="1257497" y="1831512"/>
                  <a:pt x="1255886" y="1831156"/>
                  <a:pt x="1253877" y="1830905"/>
                </a:cubicBezTo>
                <a:cubicBezTo>
                  <a:pt x="1251867" y="1830654"/>
                  <a:pt x="1249314" y="1830528"/>
                  <a:pt x="1246217" y="1830528"/>
                </a:cubicBezTo>
                <a:close/>
                <a:moveTo>
                  <a:pt x="1093817" y="1830528"/>
                </a:moveTo>
                <a:cubicBezTo>
                  <a:pt x="1090719" y="1830528"/>
                  <a:pt x="1088166" y="1830654"/>
                  <a:pt x="1086157" y="1830905"/>
                </a:cubicBezTo>
                <a:cubicBezTo>
                  <a:pt x="1084147" y="1831156"/>
                  <a:pt x="1082536" y="1831512"/>
                  <a:pt x="1081322" y="1831972"/>
                </a:cubicBezTo>
                <a:cubicBezTo>
                  <a:pt x="1080108" y="1832433"/>
                  <a:pt x="1079250" y="1832977"/>
                  <a:pt x="1078748" y="1833605"/>
                </a:cubicBezTo>
                <a:cubicBezTo>
                  <a:pt x="1078245" y="1834232"/>
                  <a:pt x="1077994" y="1834965"/>
                  <a:pt x="1077994" y="1835802"/>
                </a:cubicBezTo>
                <a:lnTo>
                  <a:pt x="1077994" y="1947563"/>
                </a:lnTo>
                <a:cubicBezTo>
                  <a:pt x="1077994" y="1948400"/>
                  <a:pt x="1078245" y="1949132"/>
                  <a:pt x="1078748" y="1949760"/>
                </a:cubicBezTo>
                <a:cubicBezTo>
                  <a:pt x="1079250" y="1950388"/>
                  <a:pt x="1080108" y="1950911"/>
                  <a:pt x="1081322" y="1951330"/>
                </a:cubicBezTo>
                <a:cubicBezTo>
                  <a:pt x="1082536" y="1951749"/>
                  <a:pt x="1084147" y="1952062"/>
                  <a:pt x="1086157" y="1952272"/>
                </a:cubicBezTo>
                <a:cubicBezTo>
                  <a:pt x="1088166" y="1952481"/>
                  <a:pt x="1090719" y="1952586"/>
                  <a:pt x="1093817" y="1952586"/>
                </a:cubicBezTo>
                <a:cubicBezTo>
                  <a:pt x="1096914" y="1952586"/>
                  <a:pt x="1099467" y="1952481"/>
                  <a:pt x="1101477" y="1952272"/>
                </a:cubicBezTo>
                <a:cubicBezTo>
                  <a:pt x="1103486" y="1952062"/>
                  <a:pt x="1105097" y="1951749"/>
                  <a:pt x="1106311" y="1951330"/>
                </a:cubicBezTo>
                <a:cubicBezTo>
                  <a:pt x="1107525" y="1950911"/>
                  <a:pt x="1108383" y="1950388"/>
                  <a:pt x="1108885" y="1949760"/>
                </a:cubicBezTo>
                <a:cubicBezTo>
                  <a:pt x="1109388" y="1949132"/>
                  <a:pt x="1109639" y="1948400"/>
                  <a:pt x="1109639" y="1947563"/>
                </a:cubicBezTo>
                <a:lnTo>
                  <a:pt x="1109639" y="1835802"/>
                </a:lnTo>
                <a:cubicBezTo>
                  <a:pt x="1109639" y="1834965"/>
                  <a:pt x="1109388" y="1834232"/>
                  <a:pt x="1108885" y="1833605"/>
                </a:cubicBezTo>
                <a:cubicBezTo>
                  <a:pt x="1108383" y="1832977"/>
                  <a:pt x="1107525" y="1832433"/>
                  <a:pt x="1106311" y="1831972"/>
                </a:cubicBezTo>
                <a:cubicBezTo>
                  <a:pt x="1105097" y="1831512"/>
                  <a:pt x="1103486" y="1831156"/>
                  <a:pt x="1101477" y="1830905"/>
                </a:cubicBezTo>
                <a:cubicBezTo>
                  <a:pt x="1099467" y="1830654"/>
                  <a:pt x="1096914" y="1830528"/>
                  <a:pt x="1093817" y="1830528"/>
                </a:cubicBezTo>
                <a:close/>
                <a:moveTo>
                  <a:pt x="1346671" y="1828519"/>
                </a:moveTo>
                <a:cubicBezTo>
                  <a:pt x="1338467" y="1828519"/>
                  <a:pt x="1330932" y="1829816"/>
                  <a:pt x="1324068" y="1832412"/>
                </a:cubicBezTo>
                <a:cubicBezTo>
                  <a:pt x="1317203" y="1835007"/>
                  <a:pt x="1311259" y="1838983"/>
                  <a:pt x="1306236" y="1844341"/>
                </a:cubicBezTo>
                <a:cubicBezTo>
                  <a:pt x="1301213" y="1849699"/>
                  <a:pt x="1297299" y="1856459"/>
                  <a:pt x="1294495" y="1864621"/>
                </a:cubicBezTo>
                <a:cubicBezTo>
                  <a:pt x="1291691" y="1872784"/>
                  <a:pt x="1290288" y="1882474"/>
                  <a:pt x="1290288" y="1893692"/>
                </a:cubicBezTo>
                <a:cubicBezTo>
                  <a:pt x="1290288" y="1903403"/>
                  <a:pt x="1291439" y="1912025"/>
                  <a:pt x="1293742" y="1919560"/>
                </a:cubicBezTo>
                <a:cubicBezTo>
                  <a:pt x="1296044" y="1927094"/>
                  <a:pt x="1299455" y="1933478"/>
                  <a:pt x="1303976" y="1938710"/>
                </a:cubicBezTo>
                <a:cubicBezTo>
                  <a:pt x="1308497" y="1943942"/>
                  <a:pt x="1314085" y="1947898"/>
                  <a:pt x="1320740" y="1950576"/>
                </a:cubicBezTo>
                <a:cubicBezTo>
                  <a:pt x="1327395" y="1953255"/>
                  <a:pt x="1335034" y="1954595"/>
                  <a:pt x="1343657" y="1954595"/>
                </a:cubicBezTo>
                <a:cubicBezTo>
                  <a:pt x="1347508" y="1954595"/>
                  <a:pt x="1351254" y="1954260"/>
                  <a:pt x="1354896" y="1953590"/>
                </a:cubicBezTo>
                <a:cubicBezTo>
                  <a:pt x="1358538" y="1952921"/>
                  <a:pt x="1361907" y="1952042"/>
                  <a:pt x="1365005" y="1950953"/>
                </a:cubicBezTo>
                <a:cubicBezTo>
                  <a:pt x="1368102" y="1949865"/>
                  <a:pt x="1370865" y="1948630"/>
                  <a:pt x="1373293" y="1947249"/>
                </a:cubicBezTo>
                <a:cubicBezTo>
                  <a:pt x="1375720" y="1945867"/>
                  <a:pt x="1377437" y="1944695"/>
                  <a:pt x="1378441" y="1943733"/>
                </a:cubicBezTo>
                <a:cubicBezTo>
                  <a:pt x="1379446" y="1942770"/>
                  <a:pt x="1380095" y="1941975"/>
                  <a:pt x="1380387" y="1941347"/>
                </a:cubicBezTo>
                <a:cubicBezTo>
                  <a:pt x="1380681" y="1940719"/>
                  <a:pt x="1380932" y="1939903"/>
                  <a:pt x="1381141" y="1938898"/>
                </a:cubicBezTo>
                <a:cubicBezTo>
                  <a:pt x="1381350" y="1937894"/>
                  <a:pt x="1381518" y="1936659"/>
                  <a:pt x="1381643" y="1935194"/>
                </a:cubicBezTo>
                <a:cubicBezTo>
                  <a:pt x="1381769" y="1933729"/>
                  <a:pt x="1381831" y="1931908"/>
                  <a:pt x="1381831" y="1929731"/>
                </a:cubicBezTo>
                <a:cubicBezTo>
                  <a:pt x="1381831" y="1926969"/>
                  <a:pt x="1381748" y="1924708"/>
                  <a:pt x="1381580" y="1922950"/>
                </a:cubicBezTo>
                <a:cubicBezTo>
                  <a:pt x="1381413" y="1921192"/>
                  <a:pt x="1381183" y="1919748"/>
                  <a:pt x="1380890" y="1918618"/>
                </a:cubicBezTo>
                <a:cubicBezTo>
                  <a:pt x="1380597" y="1917488"/>
                  <a:pt x="1380199" y="1916713"/>
                  <a:pt x="1379697" y="1916295"/>
                </a:cubicBezTo>
                <a:cubicBezTo>
                  <a:pt x="1379195" y="1915876"/>
                  <a:pt x="1378567" y="1915667"/>
                  <a:pt x="1377813" y="1915667"/>
                </a:cubicBezTo>
                <a:cubicBezTo>
                  <a:pt x="1376725" y="1915667"/>
                  <a:pt x="1375385" y="1916316"/>
                  <a:pt x="1373795" y="1917613"/>
                </a:cubicBezTo>
                <a:cubicBezTo>
                  <a:pt x="1372204" y="1918911"/>
                  <a:pt x="1370237" y="1920355"/>
                  <a:pt x="1367893" y="1921946"/>
                </a:cubicBezTo>
                <a:cubicBezTo>
                  <a:pt x="1365549" y="1923536"/>
                  <a:pt x="1362807" y="1924980"/>
                  <a:pt x="1359668" y="1926278"/>
                </a:cubicBezTo>
                <a:cubicBezTo>
                  <a:pt x="1356529" y="1927576"/>
                  <a:pt x="1352782" y="1928224"/>
                  <a:pt x="1348429" y="1928224"/>
                </a:cubicBezTo>
                <a:cubicBezTo>
                  <a:pt x="1344159" y="1928224"/>
                  <a:pt x="1340413" y="1927450"/>
                  <a:pt x="1337190" y="1925901"/>
                </a:cubicBezTo>
                <a:cubicBezTo>
                  <a:pt x="1333967" y="1924352"/>
                  <a:pt x="1331288" y="1922029"/>
                  <a:pt x="1329153" y="1918932"/>
                </a:cubicBezTo>
                <a:cubicBezTo>
                  <a:pt x="1327019" y="1915834"/>
                  <a:pt x="1325407" y="1911983"/>
                  <a:pt x="1324319" y="1907379"/>
                </a:cubicBezTo>
                <a:cubicBezTo>
                  <a:pt x="1323231" y="1902775"/>
                  <a:pt x="1322686" y="1897459"/>
                  <a:pt x="1322686" y="1891431"/>
                </a:cubicBezTo>
                <a:cubicBezTo>
                  <a:pt x="1322686" y="1879209"/>
                  <a:pt x="1324863" y="1869937"/>
                  <a:pt x="1329216" y="1863617"/>
                </a:cubicBezTo>
                <a:cubicBezTo>
                  <a:pt x="1333569" y="1857296"/>
                  <a:pt x="1339848" y="1854136"/>
                  <a:pt x="1348052" y="1854136"/>
                </a:cubicBezTo>
                <a:cubicBezTo>
                  <a:pt x="1352238" y="1854136"/>
                  <a:pt x="1355838" y="1854722"/>
                  <a:pt x="1358852" y="1855894"/>
                </a:cubicBezTo>
                <a:cubicBezTo>
                  <a:pt x="1361865" y="1857066"/>
                  <a:pt x="1364461" y="1858364"/>
                  <a:pt x="1366637" y="1859787"/>
                </a:cubicBezTo>
                <a:cubicBezTo>
                  <a:pt x="1368814" y="1861210"/>
                  <a:pt x="1370697" y="1862507"/>
                  <a:pt x="1372288" y="1863679"/>
                </a:cubicBezTo>
                <a:cubicBezTo>
                  <a:pt x="1373879" y="1864851"/>
                  <a:pt x="1375385" y="1865437"/>
                  <a:pt x="1376809" y="1865437"/>
                </a:cubicBezTo>
                <a:cubicBezTo>
                  <a:pt x="1378148" y="1865437"/>
                  <a:pt x="1379236" y="1864454"/>
                  <a:pt x="1380073" y="1862487"/>
                </a:cubicBezTo>
                <a:cubicBezTo>
                  <a:pt x="1380911" y="1860519"/>
                  <a:pt x="1381329" y="1857108"/>
                  <a:pt x="1381329" y="1852252"/>
                </a:cubicBezTo>
                <a:cubicBezTo>
                  <a:pt x="1381329" y="1850159"/>
                  <a:pt x="1381267" y="1848380"/>
                  <a:pt x="1381141" y="1846915"/>
                </a:cubicBezTo>
                <a:cubicBezTo>
                  <a:pt x="1381015" y="1845450"/>
                  <a:pt x="1380848" y="1844216"/>
                  <a:pt x="1380639" y="1843211"/>
                </a:cubicBezTo>
                <a:cubicBezTo>
                  <a:pt x="1380429" y="1842206"/>
                  <a:pt x="1380136" y="1841390"/>
                  <a:pt x="1379760" y="1840762"/>
                </a:cubicBezTo>
                <a:cubicBezTo>
                  <a:pt x="1379383" y="1840134"/>
                  <a:pt x="1378734" y="1839360"/>
                  <a:pt x="1377813" y="1838439"/>
                </a:cubicBezTo>
                <a:cubicBezTo>
                  <a:pt x="1376892" y="1837518"/>
                  <a:pt x="1375323" y="1836430"/>
                  <a:pt x="1373104" y="1835174"/>
                </a:cubicBezTo>
                <a:cubicBezTo>
                  <a:pt x="1370886" y="1833918"/>
                  <a:pt x="1368374" y="1832788"/>
                  <a:pt x="1365570" y="1831784"/>
                </a:cubicBezTo>
                <a:cubicBezTo>
                  <a:pt x="1362765" y="1830779"/>
                  <a:pt x="1359751" y="1829984"/>
                  <a:pt x="1356529" y="1829398"/>
                </a:cubicBezTo>
                <a:cubicBezTo>
                  <a:pt x="1353305" y="1828812"/>
                  <a:pt x="1350019" y="1828519"/>
                  <a:pt x="1346671" y="1828519"/>
                </a:cubicBezTo>
                <a:close/>
                <a:moveTo>
                  <a:pt x="1662000" y="1828393"/>
                </a:moveTo>
                <a:cubicBezTo>
                  <a:pt x="1653127" y="1828393"/>
                  <a:pt x="1645153" y="1829858"/>
                  <a:pt x="1638079" y="1832788"/>
                </a:cubicBezTo>
                <a:cubicBezTo>
                  <a:pt x="1631005" y="1835718"/>
                  <a:pt x="1624998" y="1839967"/>
                  <a:pt x="1620059" y="1845534"/>
                </a:cubicBezTo>
                <a:cubicBezTo>
                  <a:pt x="1615120" y="1851101"/>
                  <a:pt x="1611353" y="1857882"/>
                  <a:pt x="1608757" y="1865877"/>
                </a:cubicBezTo>
                <a:cubicBezTo>
                  <a:pt x="1606162" y="1873872"/>
                  <a:pt x="1604865" y="1882850"/>
                  <a:pt x="1604865" y="1892813"/>
                </a:cubicBezTo>
                <a:cubicBezTo>
                  <a:pt x="1604865" y="1903277"/>
                  <a:pt x="1606099" y="1912402"/>
                  <a:pt x="1608569" y="1920188"/>
                </a:cubicBezTo>
                <a:cubicBezTo>
                  <a:pt x="1611039" y="1927973"/>
                  <a:pt x="1614785" y="1934419"/>
                  <a:pt x="1619808" y="1939526"/>
                </a:cubicBezTo>
                <a:cubicBezTo>
                  <a:pt x="1624831" y="1944633"/>
                  <a:pt x="1631089" y="1948442"/>
                  <a:pt x="1638581" y="1950953"/>
                </a:cubicBezTo>
                <a:cubicBezTo>
                  <a:pt x="1646074" y="1953465"/>
                  <a:pt x="1654801" y="1954720"/>
                  <a:pt x="1664763" y="1954720"/>
                </a:cubicBezTo>
                <a:cubicBezTo>
                  <a:pt x="1670288" y="1954720"/>
                  <a:pt x="1675479" y="1954365"/>
                  <a:pt x="1680334" y="1953653"/>
                </a:cubicBezTo>
                <a:cubicBezTo>
                  <a:pt x="1685190" y="1952941"/>
                  <a:pt x="1689501" y="1952104"/>
                  <a:pt x="1693268" y="1951142"/>
                </a:cubicBezTo>
                <a:cubicBezTo>
                  <a:pt x="1697035" y="1950179"/>
                  <a:pt x="1700133" y="1949195"/>
                  <a:pt x="1702561" y="1948191"/>
                </a:cubicBezTo>
                <a:cubicBezTo>
                  <a:pt x="1704989" y="1947186"/>
                  <a:pt x="1706475" y="1946391"/>
                  <a:pt x="1707019" y="1945805"/>
                </a:cubicBezTo>
                <a:cubicBezTo>
                  <a:pt x="1707563" y="1945219"/>
                  <a:pt x="1708002" y="1944612"/>
                  <a:pt x="1708337" y="1943984"/>
                </a:cubicBezTo>
                <a:cubicBezTo>
                  <a:pt x="1708672" y="1943356"/>
                  <a:pt x="1708923" y="1942582"/>
                  <a:pt x="1709091" y="1941661"/>
                </a:cubicBezTo>
                <a:cubicBezTo>
                  <a:pt x="1709258" y="1940740"/>
                  <a:pt x="1709384" y="1939631"/>
                  <a:pt x="1709467" y="1938333"/>
                </a:cubicBezTo>
                <a:cubicBezTo>
                  <a:pt x="1709551" y="1937035"/>
                  <a:pt x="1709593" y="1935466"/>
                  <a:pt x="1709593" y="1933624"/>
                </a:cubicBezTo>
                <a:cubicBezTo>
                  <a:pt x="1709593" y="1931531"/>
                  <a:pt x="1709530" y="1929794"/>
                  <a:pt x="1709405" y="1928413"/>
                </a:cubicBezTo>
                <a:cubicBezTo>
                  <a:pt x="1709279" y="1927031"/>
                  <a:pt x="1709049" y="1925964"/>
                  <a:pt x="1708714" y="1925211"/>
                </a:cubicBezTo>
                <a:cubicBezTo>
                  <a:pt x="1708379" y="1924457"/>
                  <a:pt x="1707960" y="1923934"/>
                  <a:pt x="1707458" y="1923641"/>
                </a:cubicBezTo>
                <a:cubicBezTo>
                  <a:pt x="1706956" y="1923348"/>
                  <a:pt x="1706328" y="1923201"/>
                  <a:pt x="1705575" y="1923201"/>
                </a:cubicBezTo>
                <a:cubicBezTo>
                  <a:pt x="1704319" y="1923201"/>
                  <a:pt x="1702686" y="1923599"/>
                  <a:pt x="1700677" y="1924394"/>
                </a:cubicBezTo>
                <a:cubicBezTo>
                  <a:pt x="1698668" y="1925190"/>
                  <a:pt x="1696135" y="1926069"/>
                  <a:pt x="1693080" y="1927031"/>
                </a:cubicBezTo>
                <a:cubicBezTo>
                  <a:pt x="1690024" y="1927994"/>
                  <a:pt x="1686404" y="1928873"/>
                  <a:pt x="1682218" y="1929668"/>
                </a:cubicBezTo>
                <a:cubicBezTo>
                  <a:pt x="1678032" y="1930464"/>
                  <a:pt x="1673177" y="1930861"/>
                  <a:pt x="1667651" y="1930861"/>
                </a:cubicBezTo>
                <a:cubicBezTo>
                  <a:pt x="1662210" y="1930861"/>
                  <a:pt x="1657543" y="1930150"/>
                  <a:pt x="1653650" y="1928727"/>
                </a:cubicBezTo>
                <a:cubicBezTo>
                  <a:pt x="1649757" y="1927303"/>
                  <a:pt x="1646576" y="1925232"/>
                  <a:pt x="1644106" y="1922511"/>
                </a:cubicBezTo>
                <a:cubicBezTo>
                  <a:pt x="1641637" y="1919790"/>
                  <a:pt x="1639837" y="1916483"/>
                  <a:pt x="1638707" y="1912590"/>
                </a:cubicBezTo>
                <a:cubicBezTo>
                  <a:pt x="1637576" y="1908698"/>
                  <a:pt x="1637011" y="1904365"/>
                  <a:pt x="1637011" y="1899594"/>
                </a:cubicBezTo>
                <a:lnTo>
                  <a:pt x="1705198" y="1899594"/>
                </a:lnTo>
                <a:cubicBezTo>
                  <a:pt x="1708212" y="1899594"/>
                  <a:pt x="1710577" y="1898673"/>
                  <a:pt x="1712293" y="1896831"/>
                </a:cubicBezTo>
                <a:cubicBezTo>
                  <a:pt x="1714009" y="1894989"/>
                  <a:pt x="1714867" y="1892143"/>
                  <a:pt x="1714867" y="1888292"/>
                </a:cubicBezTo>
                <a:lnTo>
                  <a:pt x="1714867" y="1883269"/>
                </a:lnTo>
                <a:cubicBezTo>
                  <a:pt x="1714867" y="1875400"/>
                  <a:pt x="1713862" y="1868116"/>
                  <a:pt x="1711853" y="1861419"/>
                </a:cubicBezTo>
                <a:cubicBezTo>
                  <a:pt x="1709844" y="1854722"/>
                  <a:pt x="1706705" y="1848925"/>
                  <a:pt x="1702435" y="1844027"/>
                </a:cubicBezTo>
                <a:cubicBezTo>
                  <a:pt x="1698166" y="1839130"/>
                  <a:pt x="1692703" y="1835300"/>
                  <a:pt x="1686048" y="1832537"/>
                </a:cubicBezTo>
                <a:cubicBezTo>
                  <a:pt x="1679392" y="1829775"/>
                  <a:pt x="1671377" y="1828393"/>
                  <a:pt x="1662000" y="1828393"/>
                </a:cubicBezTo>
                <a:close/>
                <a:moveTo>
                  <a:pt x="1447804" y="1828393"/>
                </a:moveTo>
                <a:cubicBezTo>
                  <a:pt x="1442865" y="1828393"/>
                  <a:pt x="1438072" y="1828791"/>
                  <a:pt x="1433426" y="1829586"/>
                </a:cubicBezTo>
                <a:cubicBezTo>
                  <a:pt x="1428780" y="1830381"/>
                  <a:pt x="1424489" y="1831407"/>
                  <a:pt x="1420555" y="1832663"/>
                </a:cubicBezTo>
                <a:cubicBezTo>
                  <a:pt x="1416620" y="1833918"/>
                  <a:pt x="1413188" y="1835279"/>
                  <a:pt x="1410258" y="1836744"/>
                </a:cubicBezTo>
                <a:cubicBezTo>
                  <a:pt x="1407328" y="1838209"/>
                  <a:pt x="1405277" y="1839548"/>
                  <a:pt x="1404105" y="1840762"/>
                </a:cubicBezTo>
                <a:cubicBezTo>
                  <a:pt x="1402933" y="1841976"/>
                  <a:pt x="1402137" y="1843337"/>
                  <a:pt x="1401719" y="1844843"/>
                </a:cubicBezTo>
                <a:cubicBezTo>
                  <a:pt x="1401300" y="1846350"/>
                  <a:pt x="1401091" y="1848401"/>
                  <a:pt x="1401091" y="1850997"/>
                </a:cubicBezTo>
                <a:cubicBezTo>
                  <a:pt x="1401091" y="1852922"/>
                  <a:pt x="1401216" y="1854680"/>
                  <a:pt x="1401468" y="1856271"/>
                </a:cubicBezTo>
                <a:cubicBezTo>
                  <a:pt x="1401719" y="1857861"/>
                  <a:pt x="1402075" y="1859201"/>
                  <a:pt x="1402535" y="1860289"/>
                </a:cubicBezTo>
                <a:cubicBezTo>
                  <a:pt x="1402995" y="1861377"/>
                  <a:pt x="1403581" y="1862214"/>
                  <a:pt x="1404293" y="1862800"/>
                </a:cubicBezTo>
                <a:cubicBezTo>
                  <a:pt x="1405005" y="1863386"/>
                  <a:pt x="1405821" y="1863679"/>
                  <a:pt x="1406742" y="1863679"/>
                </a:cubicBezTo>
                <a:cubicBezTo>
                  <a:pt x="1408081" y="1863679"/>
                  <a:pt x="1409818" y="1863093"/>
                  <a:pt x="1411953" y="1861921"/>
                </a:cubicBezTo>
                <a:cubicBezTo>
                  <a:pt x="1414088" y="1860749"/>
                  <a:pt x="1416746" y="1859452"/>
                  <a:pt x="1419927" y="1858029"/>
                </a:cubicBezTo>
                <a:cubicBezTo>
                  <a:pt x="1423108" y="1856605"/>
                  <a:pt x="1426771" y="1855308"/>
                  <a:pt x="1430915" y="1854136"/>
                </a:cubicBezTo>
                <a:cubicBezTo>
                  <a:pt x="1435059" y="1852964"/>
                  <a:pt x="1439767" y="1852378"/>
                  <a:pt x="1445042" y="1852378"/>
                </a:cubicBezTo>
                <a:cubicBezTo>
                  <a:pt x="1449060" y="1852378"/>
                  <a:pt x="1452430" y="1852796"/>
                  <a:pt x="1455150" y="1853634"/>
                </a:cubicBezTo>
                <a:cubicBezTo>
                  <a:pt x="1457871" y="1854471"/>
                  <a:pt x="1460048" y="1855768"/>
                  <a:pt x="1461680" y="1857526"/>
                </a:cubicBezTo>
                <a:cubicBezTo>
                  <a:pt x="1463313" y="1859284"/>
                  <a:pt x="1464485" y="1861482"/>
                  <a:pt x="1465196" y="1864119"/>
                </a:cubicBezTo>
                <a:cubicBezTo>
                  <a:pt x="1465908" y="1866756"/>
                  <a:pt x="1466264" y="1869833"/>
                  <a:pt x="1466264" y="1873349"/>
                </a:cubicBezTo>
                <a:lnTo>
                  <a:pt x="1466264" y="1880130"/>
                </a:lnTo>
                <a:lnTo>
                  <a:pt x="1455339" y="1880130"/>
                </a:lnTo>
                <a:cubicBezTo>
                  <a:pt x="1445377" y="1880130"/>
                  <a:pt x="1436628" y="1880883"/>
                  <a:pt x="1429094" y="1882390"/>
                </a:cubicBezTo>
                <a:cubicBezTo>
                  <a:pt x="1421559" y="1883897"/>
                  <a:pt x="1415260" y="1886220"/>
                  <a:pt x="1410195" y="1889359"/>
                </a:cubicBezTo>
                <a:cubicBezTo>
                  <a:pt x="1405130" y="1892499"/>
                  <a:pt x="1401321" y="1896475"/>
                  <a:pt x="1398768" y="1901289"/>
                </a:cubicBezTo>
                <a:cubicBezTo>
                  <a:pt x="1396214" y="1906102"/>
                  <a:pt x="1394938" y="1911774"/>
                  <a:pt x="1394938" y="1918304"/>
                </a:cubicBezTo>
                <a:cubicBezTo>
                  <a:pt x="1394938" y="1924332"/>
                  <a:pt x="1395942" y="1929606"/>
                  <a:pt x="1397951" y="1934126"/>
                </a:cubicBezTo>
                <a:cubicBezTo>
                  <a:pt x="1399961" y="1938647"/>
                  <a:pt x="1402786" y="1942435"/>
                  <a:pt x="1406428" y="1945491"/>
                </a:cubicBezTo>
                <a:cubicBezTo>
                  <a:pt x="1410069" y="1948546"/>
                  <a:pt x="1414381" y="1950849"/>
                  <a:pt x="1419362" y="1952397"/>
                </a:cubicBezTo>
                <a:cubicBezTo>
                  <a:pt x="1424343" y="1953946"/>
                  <a:pt x="1429805" y="1954720"/>
                  <a:pt x="1435749" y="1954720"/>
                </a:cubicBezTo>
                <a:cubicBezTo>
                  <a:pt x="1442949" y="1954720"/>
                  <a:pt x="1449499" y="1953339"/>
                  <a:pt x="1455401" y="1950576"/>
                </a:cubicBezTo>
                <a:cubicBezTo>
                  <a:pt x="1461303" y="1947814"/>
                  <a:pt x="1466557" y="1943963"/>
                  <a:pt x="1471161" y="1939024"/>
                </a:cubicBezTo>
                <a:lnTo>
                  <a:pt x="1471161" y="1947939"/>
                </a:lnTo>
                <a:cubicBezTo>
                  <a:pt x="1471161" y="1949111"/>
                  <a:pt x="1471517" y="1950032"/>
                  <a:pt x="1472228" y="1950702"/>
                </a:cubicBezTo>
                <a:cubicBezTo>
                  <a:pt x="1472940" y="1951372"/>
                  <a:pt x="1474154" y="1951853"/>
                  <a:pt x="1475870" y="1952146"/>
                </a:cubicBezTo>
                <a:cubicBezTo>
                  <a:pt x="1477586" y="1952439"/>
                  <a:pt x="1480328" y="1952586"/>
                  <a:pt x="1484095" y="1952586"/>
                </a:cubicBezTo>
                <a:cubicBezTo>
                  <a:pt x="1487611" y="1952586"/>
                  <a:pt x="1490269" y="1952439"/>
                  <a:pt x="1492069" y="1952146"/>
                </a:cubicBezTo>
                <a:cubicBezTo>
                  <a:pt x="1493869" y="1951853"/>
                  <a:pt x="1495187" y="1951372"/>
                  <a:pt x="1496025" y="1950702"/>
                </a:cubicBezTo>
                <a:cubicBezTo>
                  <a:pt x="1496862" y="1950032"/>
                  <a:pt x="1497280" y="1949111"/>
                  <a:pt x="1497280" y="1947939"/>
                </a:cubicBezTo>
                <a:lnTo>
                  <a:pt x="1497280" y="1872595"/>
                </a:lnTo>
                <a:cubicBezTo>
                  <a:pt x="1497280" y="1864893"/>
                  <a:pt x="1496359" y="1858238"/>
                  <a:pt x="1494518" y="1852629"/>
                </a:cubicBezTo>
                <a:cubicBezTo>
                  <a:pt x="1492676" y="1847020"/>
                  <a:pt x="1489746" y="1842437"/>
                  <a:pt x="1485727" y="1838879"/>
                </a:cubicBezTo>
                <a:cubicBezTo>
                  <a:pt x="1481709" y="1835321"/>
                  <a:pt x="1476582" y="1832684"/>
                  <a:pt x="1470345" y="1830968"/>
                </a:cubicBezTo>
                <a:cubicBezTo>
                  <a:pt x="1464108" y="1829251"/>
                  <a:pt x="1456595" y="1828393"/>
                  <a:pt x="1447804" y="1828393"/>
                </a:cubicBezTo>
                <a:close/>
                <a:moveTo>
                  <a:pt x="953779" y="1828393"/>
                </a:moveTo>
                <a:cubicBezTo>
                  <a:pt x="951435" y="1828393"/>
                  <a:pt x="949091" y="1828707"/>
                  <a:pt x="946747" y="1829335"/>
                </a:cubicBezTo>
                <a:cubicBezTo>
                  <a:pt x="944402" y="1829963"/>
                  <a:pt x="942058" y="1831072"/>
                  <a:pt x="939714" y="1832663"/>
                </a:cubicBezTo>
                <a:cubicBezTo>
                  <a:pt x="937370" y="1834253"/>
                  <a:pt x="934901" y="1836409"/>
                  <a:pt x="932305" y="1839130"/>
                </a:cubicBezTo>
                <a:cubicBezTo>
                  <a:pt x="929710" y="1841851"/>
                  <a:pt x="926948" y="1845304"/>
                  <a:pt x="924018" y="1849490"/>
                </a:cubicBezTo>
                <a:lnTo>
                  <a:pt x="924018" y="1835551"/>
                </a:lnTo>
                <a:cubicBezTo>
                  <a:pt x="924018" y="1834714"/>
                  <a:pt x="923808" y="1833981"/>
                  <a:pt x="923390" y="1833353"/>
                </a:cubicBezTo>
                <a:cubicBezTo>
                  <a:pt x="922971" y="1832726"/>
                  <a:pt x="922281" y="1832202"/>
                  <a:pt x="921318" y="1831784"/>
                </a:cubicBezTo>
                <a:cubicBezTo>
                  <a:pt x="920355" y="1831365"/>
                  <a:pt x="918995" y="1831051"/>
                  <a:pt x="917237" y="1830842"/>
                </a:cubicBezTo>
                <a:cubicBezTo>
                  <a:pt x="915479" y="1830633"/>
                  <a:pt x="913260" y="1830528"/>
                  <a:pt x="910581" y="1830528"/>
                </a:cubicBezTo>
                <a:cubicBezTo>
                  <a:pt x="907986" y="1830528"/>
                  <a:pt x="905830" y="1830633"/>
                  <a:pt x="904114" y="1830842"/>
                </a:cubicBezTo>
                <a:cubicBezTo>
                  <a:pt x="902398" y="1831051"/>
                  <a:pt x="900996" y="1831365"/>
                  <a:pt x="899907" y="1831784"/>
                </a:cubicBezTo>
                <a:cubicBezTo>
                  <a:pt x="898819" y="1832202"/>
                  <a:pt x="898066" y="1832726"/>
                  <a:pt x="897647" y="1833353"/>
                </a:cubicBezTo>
                <a:cubicBezTo>
                  <a:pt x="897229" y="1833981"/>
                  <a:pt x="897019" y="1834714"/>
                  <a:pt x="897019" y="1835551"/>
                </a:cubicBezTo>
                <a:lnTo>
                  <a:pt x="897019" y="1947563"/>
                </a:lnTo>
                <a:cubicBezTo>
                  <a:pt x="897019" y="1948400"/>
                  <a:pt x="897270" y="1949132"/>
                  <a:pt x="897773" y="1949760"/>
                </a:cubicBezTo>
                <a:cubicBezTo>
                  <a:pt x="898275" y="1950388"/>
                  <a:pt x="899133" y="1950911"/>
                  <a:pt x="900347" y="1951330"/>
                </a:cubicBezTo>
                <a:cubicBezTo>
                  <a:pt x="901561" y="1951749"/>
                  <a:pt x="903172" y="1952062"/>
                  <a:pt x="905182" y="1952272"/>
                </a:cubicBezTo>
                <a:cubicBezTo>
                  <a:pt x="907191" y="1952481"/>
                  <a:pt x="909744" y="1952586"/>
                  <a:pt x="912842" y="1952586"/>
                </a:cubicBezTo>
                <a:cubicBezTo>
                  <a:pt x="915939" y="1952586"/>
                  <a:pt x="918492" y="1952481"/>
                  <a:pt x="920502" y="1952272"/>
                </a:cubicBezTo>
                <a:cubicBezTo>
                  <a:pt x="922511" y="1952062"/>
                  <a:pt x="924122" y="1951749"/>
                  <a:pt x="925336" y="1951330"/>
                </a:cubicBezTo>
                <a:cubicBezTo>
                  <a:pt x="926550" y="1950911"/>
                  <a:pt x="927408" y="1950388"/>
                  <a:pt x="927910" y="1949760"/>
                </a:cubicBezTo>
                <a:cubicBezTo>
                  <a:pt x="928413" y="1949132"/>
                  <a:pt x="928664" y="1948400"/>
                  <a:pt x="928664" y="1947563"/>
                </a:cubicBezTo>
                <a:lnTo>
                  <a:pt x="928664" y="1877744"/>
                </a:lnTo>
                <a:cubicBezTo>
                  <a:pt x="931008" y="1874060"/>
                  <a:pt x="933205" y="1870963"/>
                  <a:pt x="935257" y="1868451"/>
                </a:cubicBezTo>
                <a:cubicBezTo>
                  <a:pt x="937307" y="1865940"/>
                  <a:pt x="939275" y="1863931"/>
                  <a:pt x="941158" y="1862424"/>
                </a:cubicBezTo>
                <a:cubicBezTo>
                  <a:pt x="943042" y="1860917"/>
                  <a:pt x="944863" y="1859808"/>
                  <a:pt x="946621" y="1859096"/>
                </a:cubicBezTo>
                <a:cubicBezTo>
                  <a:pt x="948379" y="1858384"/>
                  <a:pt x="950137" y="1858029"/>
                  <a:pt x="951895" y="1858029"/>
                </a:cubicBezTo>
                <a:cubicBezTo>
                  <a:pt x="953402" y="1858029"/>
                  <a:pt x="954783" y="1858175"/>
                  <a:pt x="956039" y="1858468"/>
                </a:cubicBezTo>
                <a:cubicBezTo>
                  <a:pt x="957295" y="1858761"/>
                  <a:pt x="958446" y="1859075"/>
                  <a:pt x="959492" y="1859410"/>
                </a:cubicBezTo>
                <a:cubicBezTo>
                  <a:pt x="960539" y="1859745"/>
                  <a:pt x="961481" y="1860059"/>
                  <a:pt x="962318" y="1860352"/>
                </a:cubicBezTo>
                <a:cubicBezTo>
                  <a:pt x="963155" y="1860645"/>
                  <a:pt x="963908" y="1860791"/>
                  <a:pt x="964578" y="1860791"/>
                </a:cubicBezTo>
                <a:cubicBezTo>
                  <a:pt x="965415" y="1860791"/>
                  <a:pt x="966106" y="1860582"/>
                  <a:pt x="966650" y="1860163"/>
                </a:cubicBezTo>
                <a:cubicBezTo>
                  <a:pt x="967194" y="1859745"/>
                  <a:pt x="967634" y="1858991"/>
                  <a:pt x="967968" y="1857903"/>
                </a:cubicBezTo>
                <a:cubicBezTo>
                  <a:pt x="968303" y="1856815"/>
                  <a:pt x="968554" y="1855308"/>
                  <a:pt x="968722" y="1853382"/>
                </a:cubicBezTo>
                <a:cubicBezTo>
                  <a:pt x="968889" y="1851457"/>
                  <a:pt x="968973" y="1848987"/>
                  <a:pt x="968973" y="1845974"/>
                </a:cubicBezTo>
                <a:cubicBezTo>
                  <a:pt x="968973" y="1842960"/>
                  <a:pt x="968931" y="1840574"/>
                  <a:pt x="968847" y="1838816"/>
                </a:cubicBezTo>
                <a:cubicBezTo>
                  <a:pt x="968764" y="1837058"/>
                  <a:pt x="968638" y="1835739"/>
                  <a:pt x="968471" y="1834860"/>
                </a:cubicBezTo>
                <a:cubicBezTo>
                  <a:pt x="968303" y="1833981"/>
                  <a:pt x="968115" y="1833291"/>
                  <a:pt x="967906" y="1832788"/>
                </a:cubicBezTo>
                <a:cubicBezTo>
                  <a:pt x="967696" y="1832286"/>
                  <a:pt x="967361" y="1831826"/>
                  <a:pt x="966901" y="1831407"/>
                </a:cubicBezTo>
                <a:cubicBezTo>
                  <a:pt x="966441" y="1830988"/>
                  <a:pt x="965708" y="1830591"/>
                  <a:pt x="964704" y="1830214"/>
                </a:cubicBezTo>
                <a:cubicBezTo>
                  <a:pt x="963699" y="1829837"/>
                  <a:pt x="962527" y="1829502"/>
                  <a:pt x="961187" y="1829209"/>
                </a:cubicBezTo>
                <a:cubicBezTo>
                  <a:pt x="959848" y="1828916"/>
                  <a:pt x="958550" y="1828707"/>
                  <a:pt x="957295" y="1828582"/>
                </a:cubicBezTo>
                <a:cubicBezTo>
                  <a:pt x="956039" y="1828456"/>
                  <a:pt x="954867" y="1828393"/>
                  <a:pt x="953779" y="1828393"/>
                </a:cubicBezTo>
                <a:close/>
                <a:moveTo>
                  <a:pt x="814275" y="1828393"/>
                </a:moveTo>
                <a:cubicBezTo>
                  <a:pt x="805402" y="1828393"/>
                  <a:pt x="797428" y="1829858"/>
                  <a:pt x="790354" y="1832788"/>
                </a:cubicBezTo>
                <a:cubicBezTo>
                  <a:pt x="783280" y="1835718"/>
                  <a:pt x="777273" y="1839967"/>
                  <a:pt x="772334" y="1845534"/>
                </a:cubicBezTo>
                <a:cubicBezTo>
                  <a:pt x="767395" y="1851101"/>
                  <a:pt x="763627" y="1857882"/>
                  <a:pt x="761032" y="1865877"/>
                </a:cubicBezTo>
                <a:cubicBezTo>
                  <a:pt x="758437" y="1873872"/>
                  <a:pt x="757139" y="1882850"/>
                  <a:pt x="757139" y="1892813"/>
                </a:cubicBezTo>
                <a:cubicBezTo>
                  <a:pt x="757139" y="1903277"/>
                  <a:pt x="758374" y="1912402"/>
                  <a:pt x="760844" y="1920188"/>
                </a:cubicBezTo>
                <a:cubicBezTo>
                  <a:pt x="763313" y="1927973"/>
                  <a:pt x="767060" y="1934419"/>
                  <a:pt x="772083" y="1939526"/>
                </a:cubicBezTo>
                <a:cubicBezTo>
                  <a:pt x="777106" y="1944633"/>
                  <a:pt x="783363" y="1948442"/>
                  <a:pt x="790856" y="1950953"/>
                </a:cubicBezTo>
                <a:cubicBezTo>
                  <a:pt x="798349" y="1953465"/>
                  <a:pt x="807076" y="1954720"/>
                  <a:pt x="817038" y="1954720"/>
                </a:cubicBezTo>
                <a:cubicBezTo>
                  <a:pt x="822563" y="1954720"/>
                  <a:pt x="827754" y="1954365"/>
                  <a:pt x="832609" y="1953653"/>
                </a:cubicBezTo>
                <a:cubicBezTo>
                  <a:pt x="837465" y="1952941"/>
                  <a:pt x="841776" y="1952104"/>
                  <a:pt x="845543" y="1951142"/>
                </a:cubicBezTo>
                <a:cubicBezTo>
                  <a:pt x="849311" y="1950179"/>
                  <a:pt x="852408" y="1949195"/>
                  <a:pt x="854836" y="1948191"/>
                </a:cubicBezTo>
                <a:cubicBezTo>
                  <a:pt x="857264" y="1947186"/>
                  <a:pt x="858750" y="1946391"/>
                  <a:pt x="859294" y="1945805"/>
                </a:cubicBezTo>
                <a:cubicBezTo>
                  <a:pt x="859838" y="1945219"/>
                  <a:pt x="860277" y="1944612"/>
                  <a:pt x="860612" y="1943984"/>
                </a:cubicBezTo>
                <a:cubicBezTo>
                  <a:pt x="860947" y="1943356"/>
                  <a:pt x="861198" y="1942582"/>
                  <a:pt x="861366" y="1941661"/>
                </a:cubicBezTo>
                <a:cubicBezTo>
                  <a:pt x="861533" y="1940740"/>
                  <a:pt x="861659" y="1939631"/>
                  <a:pt x="861742" y="1938333"/>
                </a:cubicBezTo>
                <a:cubicBezTo>
                  <a:pt x="861826" y="1937035"/>
                  <a:pt x="861868" y="1935466"/>
                  <a:pt x="861868" y="1933624"/>
                </a:cubicBezTo>
                <a:cubicBezTo>
                  <a:pt x="861868" y="1931531"/>
                  <a:pt x="861805" y="1929794"/>
                  <a:pt x="861680" y="1928413"/>
                </a:cubicBezTo>
                <a:cubicBezTo>
                  <a:pt x="861554" y="1927031"/>
                  <a:pt x="861324" y="1925964"/>
                  <a:pt x="860989" y="1925211"/>
                </a:cubicBezTo>
                <a:cubicBezTo>
                  <a:pt x="860654" y="1924457"/>
                  <a:pt x="860235" y="1923934"/>
                  <a:pt x="859733" y="1923641"/>
                </a:cubicBezTo>
                <a:cubicBezTo>
                  <a:pt x="859231" y="1923348"/>
                  <a:pt x="858603" y="1923201"/>
                  <a:pt x="857850" y="1923201"/>
                </a:cubicBezTo>
                <a:cubicBezTo>
                  <a:pt x="856594" y="1923201"/>
                  <a:pt x="854961" y="1923599"/>
                  <a:pt x="852952" y="1924394"/>
                </a:cubicBezTo>
                <a:cubicBezTo>
                  <a:pt x="850943" y="1925190"/>
                  <a:pt x="848411" y="1926069"/>
                  <a:pt x="845355" y="1927031"/>
                </a:cubicBezTo>
                <a:cubicBezTo>
                  <a:pt x="842299" y="1927994"/>
                  <a:pt x="838679" y="1928873"/>
                  <a:pt x="834493" y="1929668"/>
                </a:cubicBezTo>
                <a:cubicBezTo>
                  <a:pt x="830307" y="1930464"/>
                  <a:pt x="825452" y="1930861"/>
                  <a:pt x="819926" y="1930861"/>
                </a:cubicBezTo>
                <a:cubicBezTo>
                  <a:pt x="814485" y="1930861"/>
                  <a:pt x="809818" y="1930150"/>
                  <a:pt x="805925" y="1928727"/>
                </a:cubicBezTo>
                <a:cubicBezTo>
                  <a:pt x="802032" y="1927303"/>
                  <a:pt x="798851" y="1925232"/>
                  <a:pt x="796381" y="1922511"/>
                </a:cubicBezTo>
                <a:cubicBezTo>
                  <a:pt x="793912" y="1919790"/>
                  <a:pt x="792112" y="1916483"/>
                  <a:pt x="790982" y="1912590"/>
                </a:cubicBezTo>
                <a:cubicBezTo>
                  <a:pt x="789851" y="1908698"/>
                  <a:pt x="789286" y="1904365"/>
                  <a:pt x="789286" y="1899594"/>
                </a:cubicBezTo>
                <a:lnTo>
                  <a:pt x="857473" y="1899594"/>
                </a:lnTo>
                <a:cubicBezTo>
                  <a:pt x="860487" y="1899594"/>
                  <a:pt x="862852" y="1898673"/>
                  <a:pt x="864568" y="1896831"/>
                </a:cubicBezTo>
                <a:cubicBezTo>
                  <a:pt x="866284" y="1894989"/>
                  <a:pt x="867142" y="1892143"/>
                  <a:pt x="867142" y="1888292"/>
                </a:cubicBezTo>
                <a:lnTo>
                  <a:pt x="867142" y="1883269"/>
                </a:lnTo>
                <a:cubicBezTo>
                  <a:pt x="867142" y="1875400"/>
                  <a:pt x="866137" y="1868116"/>
                  <a:pt x="864128" y="1861419"/>
                </a:cubicBezTo>
                <a:cubicBezTo>
                  <a:pt x="862119" y="1854722"/>
                  <a:pt x="858980" y="1848925"/>
                  <a:pt x="854710" y="1844027"/>
                </a:cubicBezTo>
                <a:cubicBezTo>
                  <a:pt x="850441" y="1839130"/>
                  <a:pt x="844978" y="1835300"/>
                  <a:pt x="838323" y="1832537"/>
                </a:cubicBezTo>
                <a:cubicBezTo>
                  <a:pt x="831667" y="1829775"/>
                  <a:pt x="823652" y="1828393"/>
                  <a:pt x="814275" y="1828393"/>
                </a:cubicBezTo>
                <a:close/>
                <a:moveTo>
                  <a:pt x="1546766" y="1801018"/>
                </a:moveTo>
                <a:cubicBezTo>
                  <a:pt x="1543752" y="1801018"/>
                  <a:pt x="1541219" y="1801123"/>
                  <a:pt x="1539168" y="1801332"/>
                </a:cubicBezTo>
                <a:cubicBezTo>
                  <a:pt x="1537117" y="1801541"/>
                  <a:pt x="1535485" y="1801876"/>
                  <a:pt x="1534271" y="1802337"/>
                </a:cubicBezTo>
                <a:cubicBezTo>
                  <a:pt x="1533057" y="1802797"/>
                  <a:pt x="1532220" y="1803362"/>
                  <a:pt x="1531759" y="1804032"/>
                </a:cubicBezTo>
                <a:cubicBezTo>
                  <a:pt x="1531299" y="1804702"/>
                  <a:pt x="1531069" y="1805455"/>
                  <a:pt x="1531069" y="1806292"/>
                </a:cubicBezTo>
                <a:lnTo>
                  <a:pt x="1531069" y="1831281"/>
                </a:lnTo>
                <a:lnTo>
                  <a:pt x="1517758" y="1831281"/>
                </a:lnTo>
                <a:cubicBezTo>
                  <a:pt x="1516921" y="1831281"/>
                  <a:pt x="1516188" y="1831491"/>
                  <a:pt x="1515561" y="1831909"/>
                </a:cubicBezTo>
                <a:cubicBezTo>
                  <a:pt x="1514933" y="1832328"/>
                  <a:pt x="1514409" y="1833019"/>
                  <a:pt x="1513991" y="1833981"/>
                </a:cubicBezTo>
                <a:cubicBezTo>
                  <a:pt x="1513572" y="1834944"/>
                  <a:pt x="1513258" y="1836263"/>
                  <a:pt x="1513049" y="1837937"/>
                </a:cubicBezTo>
                <a:cubicBezTo>
                  <a:pt x="1512840" y="1839611"/>
                  <a:pt x="1512735" y="1841662"/>
                  <a:pt x="1512735" y="1844090"/>
                </a:cubicBezTo>
                <a:cubicBezTo>
                  <a:pt x="1512735" y="1848694"/>
                  <a:pt x="1513154" y="1851980"/>
                  <a:pt x="1513991" y="1853947"/>
                </a:cubicBezTo>
                <a:cubicBezTo>
                  <a:pt x="1514828" y="1855915"/>
                  <a:pt x="1516042" y="1856898"/>
                  <a:pt x="1517633" y="1856898"/>
                </a:cubicBezTo>
                <a:lnTo>
                  <a:pt x="1531069" y="1856898"/>
                </a:lnTo>
                <a:lnTo>
                  <a:pt x="1531069" y="1914286"/>
                </a:lnTo>
                <a:cubicBezTo>
                  <a:pt x="1531069" y="1921150"/>
                  <a:pt x="1531781" y="1927094"/>
                  <a:pt x="1533204" y="1932117"/>
                </a:cubicBezTo>
                <a:cubicBezTo>
                  <a:pt x="1534627" y="1937140"/>
                  <a:pt x="1536845" y="1941305"/>
                  <a:pt x="1539859" y="1944612"/>
                </a:cubicBezTo>
                <a:cubicBezTo>
                  <a:pt x="1542873" y="1947919"/>
                  <a:pt x="1546682" y="1950367"/>
                  <a:pt x="1551286" y="1951958"/>
                </a:cubicBezTo>
                <a:cubicBezTo>
                  <a:pt x="1555891" y="1953548"/>
                  <a:pt x="1561332" y="1954344"/>
                  <a:pt x="1567611" y="1954344"/>
                </a:cubicBezTo>
                <a:cubicBezTo>
                  <a:pt x="1569955" y="1954344"/>
                  <a:pt x="1572278" y="1954218"/>
                  <a:pt x="1574580" y="1953967"/>
                </a:cubicBezTo>
                <a:cubicBezTo>
                  <a:pt x="1576882" y="1953716"/>
                  <a:pt x="1579017" y="1953360"/>
                  <a:pt x="1580985" y="1952900"/>
                </a:cubicBezTo>
                <a:cubicBezTo>
                  <a:pt x="1582952" y="1952439"/>
                  <a:pt x="1584668" y="1951895"/>
                  <a:pt x="1586133" y="1951267"/>
                </a:cubicBezTo>
                <a:cubicBezTo>
                  <a:pt x="1587598" y="1950639"/>
                  <a:pt x="1588707" y="1949928"/>
                  <a:pt x="1589461" y="1949132"/>
                </a:cubicBezTo>
                <a:cubicBezTo>
                  <a:pt x="1590214" y="1948337"/>
                  <a:pt x="1590821" y="1946956"/>
                  <a:pt x="1591281" y="1944988"/>
                </a:cubicBezTo>
                <a:cubicBezTo>
                  <a:pt x="1591742" y="1943021"/>
                  <a:pt x="1591972" y="1940196"/>
                  <a:pt x="1591972" y="1936512"/>
                </a:cubicBezTo>
                <a:cubicBezTo>
                  <a:pt x="1591972" y="1934168"/>
                  <a:pt x="1591867" y="1932243"/>
                  <a:pt x="1591658" y="1930736"/>
                </a:cubicBezTo>
                <a:cubicBezTo>
                  <a:pt x="1591449" y="1929229"/>
                  <a:pt x="1591219" y="1928036"/>
                  <a:pt x="1590967" y="1927157"/>
                </a:cubicBezTo>
                <a:cubicBezTo>
                  <a:pt x="1590716" y="1926278"/>
                  <a:pt x="1590361" y="1925692"/>
                  <a:pt x="1589900" y="1925399"/>
                </a:cubicBezTo>
                <a:cubicBezTo>
                  <a:pt x="1589440" y="1925106"/>
                  <a:pt x="1588958" y="1924959"/>
                  <a:pt x="1588456" y="1924959"/>
                </a:cubicBezTo>
                <a:cubicBezTo>
                  <a:pt x="1587870" y="1924959"/>
                  <a:pt x="1587221" y="1925106"/>
                  <a:pt x="1586510" y="1925399"/>
                </a:cubicBezTo>
                <a:cubicBezTo>
                  <a:pt x="1585798" y="1925692"/>
                  <a:pt x="1584919" y="1926027"/>
                  <a:pt x="1583873" y="1926404"/>
                </a:cubicBezTo>
                <a:cubicBezTo>
                  <a:pt x="1582826" y="1926780"/>
                  <a:pt x="1581633" y="1927115"/>
                  <a:pt x="1580294" y="1927408"/>
                </a:cubicBezTo>
                <a:cubicBezTo>
                  <a:pt x="1578954" y="1927701"/>
                  <a:pt x="1577447" y="1927848"/>
                  <a:pt x="1575773" y="1927848"/>
                </a:cubicBezTo>
                <a:cubicBezTo>
                  <a:pt x="1570834" y="1927848"/>
                  <a:pt x="1567401" y="1926320"/>
                  <a:pt x="1565476" y="1923264"/>
                </a:cubicBezTo>
                <a:cubicBezTo>
                  <a:pt x="1563551" y="1920209"/>
                  <a:pt x="1562588" y="1915625"/>
                  <a:pt x="1562588" y="1909514"/>
                </a:cubicBezTo>
                <a:lnTo>
                  <a:pt x="1562588" y="1856898"/>
                </a:lnTo>
                <a:lnTo>
                  <a:pt x="1587075" y="1856898"/>
                </a:lnTo>
                <a:cubicBezTo>
                  <a:pt x="1588665" y="1856898"/>
                  <a:pt x="1589879" y="1855915"/>
                  <a:pt x="1590716" y="1853947"/>
                </a:cubicBezTo>
                <a:cubicBezTo>
                  <a:pt x="1591554" y="1851980"/>
                  <a:pt x="1591972" y="1848694"/>
                  <a:pt x="1591972" y="1844090"/>
                </a:cubicBezTo>
                <a:cubicBezTo>
                  <a:pt x="1591972" y="1841662"/>
                  <a:pt x="1591867" y="1839611"/>
                  <a:pt x="1591658" y="1837937"/>
                </a:cubicBezTo>
                <a:cubicBezTo>
                  <a:pt x="1591449" y="1836263"/>
                  <a:pt x="1591135" y="1834944"/>
                  <a:pt x="1590716" y="1833981"/>
                </a:cubicBezTo>
                <a:cubicBezTo>
                  <a:pt x="1590298" y="1833019"/>
                  <a:pt x="1589775" y="1832328"/>
                  <a:pt x="1589147" y="1831909"/>
                </a:cubicBezTo>
                <a:cubicBezTo>
                  <a:pt x="1588519" y="1831491"/>
                  <a:pt x="1587786" y="1831281"/>
                  <a:pt x="1586949" y="1831281"/>
                </a:cubicBezTo>
                <a:lnTo>
                  <a:pt x="1562588" y="1831281"/>
                </a:lnTo>
                <a:lnTo>
                  <a:pt x="1562588" y="1806292"/>
                </a:lnTo>
                <a:cubicBezTo>
                  <a:pt x="1562588" y="1805455"/>
                  <a:pt x="1562337" y="1804702"/>
                  <a:pt x="1561835" y="1804032"/>
                </a:cubicBezTo>
                <a:cubicBezTo>
                  <a:pt x="1561332" y="1803362"/>
                  <a:pt x="1560495" y="1802797"/>
                  <a:pt x="1559323" y="1802337"/>
                </a:cubicBezTo>
                <a:cubicBezTo>
                  <a:pt x="1558151" y="1801876"/>
                  <a:pt x="1556539" y="1801541"/>
                  <a:pt x="1554488" y="1801332"/>
                </a:cubicBezTo>
                <a:cubicBezTo>
                  <a:pt x="1552437" y="1801123"/>
                  <a:pt x="1549863" y="1801018"/>
                  <a:pt x="1546766" y="1801018"/>
                </a:cubicBezTo>
                <a:close/>
                <a:moveTo>
                  <a:pt x="1013366" y="1801018"/>
                </a:moveTo>
                <a:cubicBezTo>
                  <a:pt x="1010352" y="1801018"/>
                  <a:pt x="1007819" y="1801123"/>
                  <a:pt x="1005768" y="1801332"/>
                </a:cubicBezTo>
                <a:cubicBezTo>
                  <a:pt x="1003717" y="1801541"/>
                  <a:pt x="1002085" y="1801876"/>
                  <a:pt x="1000871" y="1802337"/>
                </a:cubicBezTo>
                <a:cubicBezTo>
                  <a:pt x="999657" y="1802797"/>
                  <a:pt x="998820" y="1803362"/>
                  <a:pt x="998360" y="1804032"/>
                </a:cubicBezTo>
                <a:cubicBezTo>
                  <a:pt x="997899" y="1804702"/>
                  <a:pt x="997669" y="1805455"/>
                  <a:pt x="997669" y="1806292"/>
                </a:cubicBezTo>
                <a:lnTo>
                  <a:pt x="997669" y="1831281"/>
                </a:lnTo>
                <a:lnTo>
                  <a:pt x="984358" y="1831281"/>
                </a:lnTo>
                <a:cubicBezTo>
                  <a:pt x="983521" y="1831281"/>
                  <a:pt x="982789" y="1831491"/>
                  <a:pt x="982161" y="1831909"/>
                </a:cubicBezTo>
                <a:cubicBezTo>
                  <a:pt x="981533" y="1832328"/>
                  <a:pt x="981009" y="1833019"/>
                  <a:pt x="980591" y="1833981"/>
                </a:cubicBezTo>
                <a:cubicBezTo>
                  <a:pt x="980172" y="1834944"/>
                  <a:pt x="979858" y="1836263"/>
                  <a:pt x="979649" y="1837937"/>
                </a:cubicBezTo>
                <a:cubicBezTo>
                  <a:pt x="979440" y="1839611"/>
                  <a:pt x="979335" y="1841662"/>
                  <a:pt x="979335" y="1844090"/>
                </a:cubicBezTo>
                <a:cubicBezTo>
                  <a:pt x="979335" y="1848694"/>
                  <a:pt x="979754" y="1851980"/>
                  <a:pt x="980591" y="1853947"/>
                </a:cubicBezTo>
                <a:cubicBezTo>
                  <a:pt x="981428" y="1855915"/>
                  <a:pt x="982642" y="1856898"/>
                  <a:pt x="984233" y="1856898"/>
                </a:cubicBezTo>
                <a:lnTo>
                  <a:pt x="997669" y="1856898"/>
                </a:lnTo>
                <a:lnTo>
                  <a:pt x="997669" y="1914286"/>
                </a:lnTo>
                <a:cubicBezTo>
                  <a:pt x="997669" y="1921150"/>
                  <a:pt x="998381" y="1927094"/>
                  <a:pt x="999804" y="1932117"/>
                </a:cubicBezTo>
                <a:cubicBezTo>
                  <a:pt x="1001227" y="1937140"/>
                  <a:pt x="1003445" y="1941305"/>
                  <a:pt x="1006459" y="1944612"/>
                </a:cubicBezTo>
                <a:cubicBezTo>
                  <a:pt x="1009473" y="1947919"/>
                  <a:pt x="1013282" y="1950367"/>
                  <a:pt x="1017886" y="1951958"/>
                </a:cubicBezTo>
                <a:cubicBezTo>
                  <a:pt x="1022491" y="1953548"/>
                  <a:pt x="1027932" y="1954344"/>
                  <a:pt x="1034211" y="1954344"/>
                </a:cubicBezTo>
                <a:cubicBezTo>
                  <a:pt x="1036555" y="1954344"/>
                  <a:pt x="1038878" y="1954218"/>
                  <a:pt x="1041180" y="1953967"/>
                </a:cubicBezTo>
                <a:cubicBezTo>
                  <a:pt x="1043482" y="1953716"/>
                  <a:pt x="1045617" y="1953360"/>
                  <a:pt x="1047585" y="1952900"/>
                </a:cubicBezTo>
                <a:cubicBezTo>
                  <a:pt x="1049552" y="1952439"/>
                  <a:pt x="1051268" y="1951895"/>
                  <a:pt x="1052733" y="1951267"/>
                </a:cubicBezTo>
                <a:cubicBezTo>
                  <a:pt x="1054198" y="1950639"/>
                  <a:pt x="1055307" y="1949928"/>
                  <a:pt x="1056061" y="1949132"/>
                </a:cubicBezTo>
                <a:cubicBezTo>
                  <a:pt x="1056814" y="1948337"/>
                  <a:pt x="1057421" y="1946956"/>
                  <a:pt x="1057882" y="1944988"/>
                </a:cubicBezTo>
                <a:cubicBezTo>
                  <a:pt x="1058342" y="1943021"/>
                  <a:pt x="1058572" y="1940196"/>
                  <a:pt x="1058572" y="1936512"/>
                </a:cubicBezTo>
                <a:cubicBezTo>
                  <a:pt x="1058572" y="1934168"/>
                  <a:pt x="1058468" y="1932243"/>
                  <a:pt x="1058258" y="1930736"/>
                </a:cubicBezTo>
                <a:cubicBezTo>
                  <a:pt x="1058049" y="1929229"/>
                  <a:pt x="1057819" y="1928036"/>
                  <a:pt x="1057568" y="1927157"/>
                </a:cubicBezTo>
                <a:cubicBezTo>
                  <a:pt x="1057317" y="1926278"/>
                  <a:pt x="1056961" y="1925692"/>
                  <a:pt x="1056500" y="1925399"/>
                </a:cubicBezTo>
                <a:cubicBezTo>
                  <a:pt x="1056040" y="1925106"/>
                  <a:pt x="1055558" y="1924959"/>
                  <a:pt x="1055056" y="1924959"/>
                </a:cubicBezTo>
                <a:cubicBezTo>
                  <a:pt x="1054470" y="1924959"/>
                  <a:pt x="1053821" y="1925106"/>
                  <a:pt x="1053110" y="1925399"/>
                </a:cubicBezTo>
                <a:cubicBezTo>
                  <a:pt x="1052398" y="1925692"/>
                  <a:pt x="1051519" y="1926027"/>
                  <a:pt x="1050473" y="1926404"/>
                </a:cubicBezTo>
                <a:cubicBezTo>
                  <a:pt x="1049426" y="1926780"/>
                  <a:pt x="1048233" y="1927115"/>
                  <a:pt x="1046894" y="1927408"/>
                </a:cubicBezTo>
                <a:cubicBezTo>
                  <a:pt x="1045554" y="1927701"/>
                  <a:pt x="1044047" y="1927848"/>
                  <a:pt x="1042373" y="1927848"/>
                </a:cubicBezTo>
                <a:cubicBezTo>
                  <a:pt x="1037434" y="1927848"/>
                  <a:pt x="1034002" y="1926320"/>
                  <a:pt x="1032076" y="1923264"/>
                </a:cubicBezTo>
                <a:cubicBezTo>
                  <a:pt x="1030151" y="1920209"/>
                  <a:pt x="1029188" y="1915625"/>
                  <a:pt x="1029188" y="1909514"/>
                </a:cubicBezTo>
                <a:lnTo>
                  <a:pt x="1029188" y="1856898"/>
                </a:lnTo>
                <a:lnTo>
                  <a:pt x="1053675" y="1856898"/>
                </a:lnTo>
                <a:cubicBezTo>
                  <a:pt x="1055265" y="1856898"/>
                  <a:pt x="1056479" y="1855915"/>
                  <a:pt x="1057317" y="1853947"/>
                </a:cubicBezTo>
                <a:cubicBezTo>
                  <a:pt x="1058154" y="1851980"/>
                  <a:pt x="1058572" y="1848694"/>
                  <a:pt x="1058572" y="1844090"/>
                </a:cubicBezTo>
                <a:cubicBezTo>
                  <a:pt x="1058572" y="1841662"/>
                  <a:pt x="1058468" y="1839611"/>
                  <a:pt x="1058258" y="1837937"/>
                </a:cubicBezTo>
                <a:cubicBezTo>
                  <a:pt x="1058049" y="1836263"/>
                  <a:pt x="1057735" y="1834944"/>
                  <a:pt x="1057317" y="1833981"/>
                </a:cubicBezTo>
                <a:cubicBezTo>
                  <a:pt x="1056898" y="1833019"/>
                  <a:pt x="1056375" y="1832328"/>
                  <a:pt x="1055747" y="1831909"/>
                </a:cubicBezTo>
                <a:cubicBezTo>
                  <a:pt x="1055119" y="1831491"/>
                  <a:pt x="1054386" y="1831281"/>
                  <a:pt x="1053549" y="1831281"/>
                </a:cubicBezTo>
                <a:lnTo>
                  <a:pt x="1029188" y="1831281"/>
                </a:lnTo>
                <a:lnTo>
                  <a:pt x="1029188" y="1806292"/>
                </a:lnTo>
                <a:cubicBezTo>
                  <a:pt x="1029188" y="1805455"/>
                  <a:pt x="1028937" y="1804702"/>
                  <a:pt x="1028435" y="1804032"/>
                </a:cubicBezTo>
                <a:cubicBezTo>
                  <a:pt x="1027932" y="1803362"/>
                  <a:pt x="1027095" y="1802797"/>
                  <a:pt x="1025923" y="1802337"/>
                </a:cubicBezTo>
                <a:cubicBezTo>
                  <a:pt x="1024751" y="1801876"/>
                  <a:pt x="1023139" y="1801541"/>
                  <a:pt x="1021088" y="1801332"/>
                </a:cubicBezTo>
                <a:cubicBezTo>
                  <a:pt x="1019037" y="1801123"/>
                  <a:pt x="1016463" y="1801018"/>
                  <a:pt x="1013366" y="1801018"/>
                </a:cubicBezTo>
                <a:close/>
                <a:moveTo>
                  <a:pt x="699762" y="1786703"/>
                </a:moveTo>
                <a:cubicBezTo>
                  <a:pt x="688627" y="1786703"/>
                  <a:pt x="678435" y="1788586"/>
                  <a:pt x="669184" y="1792354"/>
                </a:cubicBezTo>
                <a:cubicBezTo>
                  <a:pt x="659934" y="1796121"/>
                  <a:pt x="652002" y="1801646"/>
                  <a:pt x="645388" y="1808929"/>
                </a:cubicBezTo>
                <a:cubicBezTo>
                  <a:pt x="638775" y="1816213"/>
                  <a:pt x="633626" y="1825212"/>
                  <a:pt x="629943" y="1835928"/>
                </a:cubicBezTo>
                <a:cubicBezTo>
                  <a:pt x="626259" y="1846643"/>
                  <a:pt x="624417" y="1858908"/>
                  <a:pt x="624417" y="1872721"/>
                </a:cubicBezTo>
                <a:cubicBezTo>
                  <a:pt x="624417" y="1886283"/>
                  <a:pt x="626092" y="1898170"/>
                  <a:pt x="629440" y="1908384"/>
                </a:cubicBezTo>
                <a:cubicBezTo>
                  <a:pt x="632789" y="1918597"/>
                  <a:pt x="637603" y="1927115"/>
                  <a:pt x="643881" y="1933938"/>
                </a:cubicBezTo>
                <a:cubicBezTo>
                  <a:pt x="650160" y="1940761"/>
                  <a:pt x="657778" y="1945888"/>
                  <a:pt x="666736" y="1949321"/>
                </a:cubicBezTo>
                <a:cubicBezTo>
                  <a:pt x="675693" y="1952753"/>
                  <a:pt x="685739" y="1954469"/>
                  <a:pt x="696873" y="1954469"/>
                </a:cubicBezTo>
                <a:cubicBezTo>
                  <a:pt x="702566" y="1954469"/>
                  <a:pt x="707861" y="1954009"/>
                  <a:pt x="712758" y="1953088"/>
                </a:cubicBezTo>
                <a:cubicBezTo>
                  <a:pt x="717656" y="1952167"/>
                  <a:pt x="722009" y="1951016"/>
                  <a:pt x="725818" y="1949635"/>
                </a:cubicBezTo>
                <a:cubicBezTo>
                  <a:pt x="729627" y="1948253"/>
                  <a:pt x="732850" y="1946809"/>
                  <a:pt x="735487" y="1945302"/>
                </a:cubicBezTo>
                <a:cubicBezTo>
                  <a:pt x="738124" y="1943795"/>
                  <a:pt x="739903" y="1942561"/>
                  <a:pt x="740824" y="1941598"/>
                </a:cubicBezTo>
                <a:cubicBezTo>
                  <a:pt x="741745" y="1940635"/>
                  <a:pt x="742415" y="1939777"/>
                  <a:pt x="742833" y="1939024"/>
                </a:cubicBezTo>
                <a:cubicBezTo>
                  <a:pt x="743252" y="1938270"/>
                  <a:pt x="743587" y="1937370"/>
                  <a:pt x="743838" y="1936324"/>
                </a:cubicBezTo>
                <a:cubicBezTo>
                  <a:pt x="744089" y="1935277"/>
                  <a:pt x="744277" y="1934022"/>
                  <a:pt x="744403" y="1932557"/>
                </a:cubicBezTo>
                <a:cubicBezTo>
                  <a:pt x="744529" y="1931092"/>
                  <a:pt x="744591" y="1929313"/>
                  <a:pt x="744591" y="1927220"/>
                </a:cubicBezTo>
                <a:cubicBezTo>
                  <a:pt x="744591" y="1924206"/>
                  <a:pt x="744508" y="1921799"/>
                  <a:pt x="744340" y="1919999"/>
                </a:cubicBezTo>
                <a:cubicBezTo>
                  <a:pt x="744173" y="1918199"/>
                  <a:pt x="743922" y="1916797"/>
                  <a:pt x="743587" y="1915793"/>
                </a:cubicBezTo>
                <a:cubicBezTo>
                  <a:pt x="743252" y="1914788"/>
                  <a:pt x="742833" y="1914118"/>
                  <a:pt x="742331" y="1913783"/>
                </a:cubicBezTo>
                <a:cubicBezTo>
                  <a:pt x="741829" y="1913449"/>
                  <a:pt x="741159" y="1913281"/>
                  <a:pt x="740322" y="1913281"/>
                </a:cubicBezTo>
                <a:cubicBezTo>
                  <a:pt x="739234" y="1913281"/>
                  <a:pt x="737706" y="1913951"/>
                  <a:pt x="735738" y="1915290"/>
                </a:cubicBezTo>
                <a:cubicBezTo>
                  <a:pt x="733771" y="1916630"/>
                  <a:pt x="731260" y="1918137"/>
                  <a:pt x="728204" y="1919811"/>
                </a:cubicBezTo>
                <a:cubicBezTo>
                  <a:pt x="725148" y="1921485"/>
                  <a:pt x="721486" y="1923013"/>
                  <a:pt x="717216" y="1924394"/>
                </a:cubicBezTo>
                <a:cubicBezTo>
                  <a:pt x="712947" y="1925776"/>
                  <a:pt x="707882" y="1926466"/>
                  <a:pt x="702022" y="1926466"/>
                </a:cubicBezTo>
                <a:cubicBezTo>
                  <a:pt x="695576" y="1926466"/>
                  <a:pt x="689778" y="1925357"/>
                  <a:pt x="684630" y="1923139"/>
                </a:cubicBezTo>
                <a:cubicBezTo>
                  <a:pt x="679481" y="1920920"/>
                  <a:pt x="675086" y="1917551"/>
                  <a:pt x="671445" y="1913030"/>
                </a:cubicBezTo>
                <a:cubicBezTo>
                  <a:pt x="667803" y="1908509"/>
                  <a:pt x="664999" y="1902754"/>
                  <a:pt x="663031" y="1895764"/>
                </a:cubicBezTo>
                <a:cubicBezTo>
                  <a:pt x="661064" y="1888773"/>
                  <a:pt x="660080" y="1880506"/>
                  <a:pt x="660080" y="1870963"/>
                </a:cubicBezTo>
                <a:cubicBezTo>
                  <a:pt x="660080" y="1862256"/>
                  <a:pt x="661001" y="1854429"/>
                  <a:pt x="662843" y="1847480"/>
                </a:cubicBezTo>
                <a:cubicBezTo>
                  <a:pt x="664685" y="1840532"/>
                  <a:pt x="667384" y="1834609"/>
                  <a:pt x="670942" y="1829712"/>
                </a:cubicBezTo>
                <a:cubicBezTo>
                  <a:pt x="674500" y="1824814"/>
                  <a:pt x="678812" y="1821047"/>
                  <a:pt x="683877" y="1818410"/>
                </a:cubicBezTo>
                <a:cubicBezTo>
                  <a:pt x="688941" y="1815773"/>
                  <a:pt x="694697" y="1814455"/>
                  <a:pt x="701143" y="1814455"/>
                </a:cubicBezTo>
                <a:cubicBezTo>
                  <a:pt x="707003" y="1814455"/>
                  <a:pt x="712047" y="1815187"/>
                  <a:pt x="716275" y="1816652"/>
                </a:cubicBezTo>
                <a:cubicBezTo>
                  <a:pt x="720502" y="1818117"/>
                  <a:pt x="724144" y="1819750"/>
                  <a:pt x="727199" y="1821549"/>
                </a:cubicBezTo>
                <a:cubicBezTo>
                  <a:pt x="730255" y="1823349"/>
                  <a:pt x="732746" y="1824982"/>
                  <a:pt x="734671" y="1826447"/>
                </a:cubicBezTo>
                <a:cubicBezTo>
                  <a:pt x="736597" y="1827912"/>
                  <a:pt x="738187" y="1828644"/>
                  <a:pt x="739443" y="1828644"/>
                </a:cubicBezTo>
                <a:cubicBezTo>
                  <a:pt x="740196" y="1828644"/>
                  <a:pt x="740866" y="1828393"/>
                  <a:pt x="741452" y="1827891"/>
                </a:cubicBezTo>
                <a:cubicBezTo>
                  <a:pt x="742038" y="1827389"/>
                  <a:pt x="742540" y="1826593"/>
                  <a:pt x="742959" y="1825505"/>
                </a:cubicBezTo>
                <a:cubicBezTo>
                  <a:pt x="743377" y="1824417"/>
                  <a:pt x="743671" y="1822994"/>
                  <a:pt x="743838" y="1821236"/>
                </a:cubicBezTo>
                <a:cubicBezTo>
                  <a:pt x="744005" y="1819478"/>
                  <a:pt x="744089" y="1817343"/>
                  <a:pt x="744089" y="1814831"/>
                </a:cubicBezTo>
                <a:cubicBezTo>
                  <a:pt x="744089" y="1812487"/>
                  <a:pt x="744026" y="1810520"/>
                  <a:pt x="743901" y="1808929"/>
                </a:cubicBezTo>
                <a:cubicBezTo>
                  <a:pt x="743775" y="1807339"/>
                  <a:pt x="743587" y="1805957"/>
                  <a:pt x="743336" y="1804785"/>
                </a:cubicBezTo>
                <a:cubicBezTo>
                  <a:pt x="743085" y="1803613"/>
                  <a:pt x="742750" y="1802651"/>
                  <a:pt x="742331" y="1801897"/>
                </a:cubicBezTo>
                <a:cubicBezTo>
                  <a:pt x="741912" y="1801144"/>
                  <a:pt x="741138" y="1800202"/>
                  <a:pt x="740008" y="1799072"/>
                </a:cubicBezTo>
                <a:cubicBezTo>
                  <a:pt x="738878" y="1797942"/>
                  <a:pt x="736890" y="1796581"/>
                  <a:pt x="734043" y="1794991"/>
                </a:cubicBezTo>
                <a:cubicBezTo>
                  <a:pt x="731197" y="1793400"/>
                  <a:pt x="727995" y="1791998"/>
                  <a:pt x="724437" y="1790784"/>
                </a:cubicBezTo>
                <a:cubicBezTo>
                  <a:pt x="720879" y="1789570"/>
                  <a:pt x="717007" y="1788586"/>
                  <a:pt x="712821" y="1787833"/>
                </a:cubicBezTo>
                <a:cubicBezTo>
                  <a:pt x="708635" y="1787079"/>
                  <a:pt x="704282" y="1786703"/>
                  <a:pt x="699762" y="1786703"/>
                </a:cubicBezTo>
                <a:close/>
                <a:moveTo>
                  <a:pt x="1246342" y="1781303"/>
                </a:moveTo>
                <a:cubicBezTo>
                  <a:pt x="1239226" y="1781303"/>
                  <a:pt x="1234392" y="1782538"/>
                  <a:pt x="1231838" y="1785008"/>
                </a:cubicBezTo>
                <a:cubicBezTo>
                  <a:pt x="1229285" y="1787477"/>
                  <a:pt x="1228008" y="1791893"/>
                  <a:pt x="1228008" y="1798256"/>
                </a:cubicBezTo>
                <a:cubicBezTo>
                  <a:pt x="1228008" y="1804367"/>
                  <a:pt x="1229243" y="1808594"/>
                  <a:pt x="1231713" y="1810938"/>
                </a:cubicBezTo>
                <a:cubicBezTo>
                  <a:pt x="1234182" y="1813283"/>
                  <a:pt x="1238975" y="1814455"/>
                  <a:pt x="1246091" y="1814455"/>
                </a:cubicBezTo>
                <a:cubicBezTo>
                  <a:pt x="1253123" y="1814455"/>
                  <a:pt x="1257937" y="1813241"/>
                  <a:pt x="1260532" y="1810813"/>
                </a:cubicBezTo>
                <a:cubicBezTo>
                  <a:pt x="1263127" y="1808385"/>
                  <a:pt x="1264425" y="1803990"/>
                  <a:pt x="1264425" y="1797628"/>
                </a:cubicBezTo>
                <a:cubicBezTo>
                  <a:pt x="1264425" y="1791516"/>
                  <a:pt x="1263169" y="1787268"/>
                  <a:pt x="1260658" y="1784882"/>
                </a:cubicBezTo>
                <a:cubicBezTo>
                  <a:pt x="1258146" y="1782496"/>
                  <a:pt x="1253374" y="1781303"/>
                  <a:pt x="1246342" y="1781303"/>
                </a:cubicBezTo>
                <a:close/>
                <a:moveTo>
                  <a:pt x="1093942" y="1781303"/>
                </a:moveTo>
                <a:cubicBezTo>
                  <a:pt x="1086826" y="1781303"/>
                  <a:pt x="1081992" y="1782538"/>
                  <a:pt x="1079438" y="1785008"/>
                </a:cubicBezTo>
                <a:cubicBezTo>
                  <a:pt x="1076885" y="1787477"/>
                  <a:pt x="1075608" y="1791893"/>
                  <a:pt x="1075608" y="1798256"/>
                </a:cubicBezTo>
                <a:cubicBezTo>
                  <a:pt x="1075608" y="1804367"/>
                  <a:pt x="1076843" y="1808594"/>
                  <a:pt x="1079313" y="1810938"/>
                </a:cubicBezTo>
                <a:cubicBezTo>
                  <a:pt x="1081782" y="1813283"/>
                  <a:pt x="1086575" y="1814455"/>
                  <a:pt x="1093691" y="1814455"/>
                </a:cubicBezTo>
                <a:cubicBezTo>
                  <a:pt x="1100723" y="1814455"/>
                  <a:pt x="1105537" y="1813241"/>
                  <a:pt x="1108132" y="1810813"/>
                </a:cubicBezTo>
                <a:cubicBezTo>
                  <a:pt x="1110727" y="1808385"/>
                  <a:pt x="1112025" y="1803990"/>
                  <a:pt x="1112025" y="1797628"/>
                </a:cubicBezTo>
                <a:cubicBezTo>
                  <a:pt x="1112025" y="1791516"/>
                  <a:pt x="1110769" y="1787268"/>
                  <a:pt x="1108258" y="1784882"/>
                </a:cubicBezTo>
                <a:cubicBezTo>
                  <a:pt x="1105746" y="1782496"/>
                  <a:pt x="1100974" y="1781303"/>
                  <a:pt x="1093942" y="1781303"/>
                </a:cubicBezTo>
                <a:close/>
                <a:moveTo>
                  <a:pt x="1190127" y="1776029"/>
                </a:moveTo>
                <a:cubicBezTo>
                  <a:pt x="1183346" y="1776029"/>
                  <a:pt x="1177465" y="1776992"/>
                  <a:pt x="1172484" y="1778917"/>
                </a:cubicBezTo>
                <a:cubicBezTo>
                  <a:pt x="1167503" y="1780843"/>
                  <a:pt x="1163401" y="1783710"/>
                  <a:pt x="1160178" y="1787519"/>
                </a:cubicBezTo>
                <a:cubicBezTo>
                  <a:pt x="1156955" y="1791328"/>
                  <a:pt x="1154590" y="1796100"/>
                  <a:pt x="1153083" y="1801834"/>
                </a:cubicBezTo>
                <a:cubicBezTo>
                  <a:pt x="1151576" y="1807569"/>
                  <a:pt x="1150822" y="1814245"/>
                  <a:pt x="1150822" y="1821863"/>
                </a:cubicBezTo>
                <a:lnTo>
                  <a:pt x="1150822" y="1831281"/>
                </a:lnTo>
                <a:lnTo>
                  <a:pt x="1136884" y="1831281"/>
                </a:lnTo>
                <a:cubicBezTo>
                  <a:pt x="1136047" y="1831281"/>
                  <a:pt x="1135314" y="1831491"/>
                  <a:pt x="1134686" y="1831909"/>
                </a:cubicBezTo>
                <a:cubicBezTo>
                  <a:pt x="1134058" y="1832328"/>
                  <a:pt x="1133556" y="1833019"/>
                  <a:pt x="1133179" y="1833981"/>
                </a:cubicBezTo>
                <a:cubicBezTo>
                  <a:pt x="1132803" y="1834944"/>
                  <a:pt x="1132509" y="1836263"/>
                  <a:pt x="1132300" y="1837937"/>
                </a:cubicBezTo>
                <a:cubicBezTo>
                  <a:pt x="1132091" y="1839611"/>
                  <a:pt x="1131986" y="1841662"/>
                  <a:pt x="1131986" y="1844090"/>
                </a:cubicBezTo>
                <a:cubicBezTo>
                  <a:pt x="1131986" y="1848694"/>
                  <a:pt x="1132384" y="1851980"/>
                  <a:pt x="1133179" y="1853947"/>
                </a:cubicBezTo>
                <a:cubicBezTo>
                  <a:pt x="1133975" y="1855915"/>
                  <a:pt x="1135168" y="1856898"/>
                  <a:pt x="1136758" y="1856898"/>
                </a:cubicBezTo>
                <a:lnTo>
                  <a:pt x="1150822" y="1856898"/>
                </a:lnTo>
                <a:lnTo>
                  <a:pt x="1150822" y="1947563"/>
                </a:lnTo>
                <a:cubicBezTo>
                  <a:pt x="1150822" y="1948400"/>
                  <a:pt x="1151053" y="1949132"/>
                  <a:pt x="1151513" y="1949760"/>
                </a:cubicBezTo>
                <a:cubicBezTo>
                  <a:pt x="1151973" y="1950388"/>
                  <a:pt x="1152811" y="1950911"/>
                  <a:pt x="1154025" y="1951330"/>
                </a:cubicBezTo>
                <a:cubicBezTo>
                  <a:pt x="1155238" y="1951749"/>
                  <a:pt x="1156871" y="1952062"/>
                  <a:pt x="1158922" y="1952272"/>
                </a:cubicBezTo>
                <a:cubicBezTo>
                  <a:pt x="1160973" y="1952481"/>
                  <a:pt x="1163505" y="1952586"/>
                  <a:pt x="1166519" y="1952586"/>
                </a:cubicBezTo>
                <a:cubicBezTo>
                  <a:pt x="1169533" y="1952586"/>
                  <a:pt x="1172086" y="1952481"/>
                  <a:pt x="1174179" y="1952272"/>
                </a:cubicBezTo>
                <a:cubicBezTo>
                  <a:pt x="1176272" y="1952062"/>
                  <a:pt x="1177904" y="1951749"/>
                  <a:pt x="1179077" y="1951330"/>
                </a:cubicBezTo>
                <a:cubicBezTo>
                  <a:pt x="1180249" y="1950911"/>
                  <a:pt x="1181086" y="1950388"/>
                  <a:pt x="1181588" y="1949760"/>
                </a:cubicBezTo>
                <a:cubicBezTo>
                  <a:pt x="1182090" y="1949132"/>
                  <a:pt x="1182341" y="1948400"/>
                  <a:pt x="1182341" y="1947563"/>
                </a:cubicBezTo>
                <a:lnTo>
                  <a:pt x="1182341" y="1856898"/>
                </a:lnTo>
                <a:lnTo>
                  <a:pt x="1202810" y="1856898"/>
                </a:lnTo>
                <a:cubicBezTo>
                  <a:pt x="1204400" y="1856898"/>
                  <a:pt x="1205614" y="1855915"/>
                  <a:pt x="1206452" y="1853947"/>
                </a:cubicBezTo>
                <a:cubicBezTo>
                  <a:pt x="1207289" y="1851980"/>
                  <a:pt x="1207707" y="1848694"/>
                  <a:pt x="1207707" y="1844090"/>
                </a:cubicBezTo>
                <a:cubicBezTo>
                  <a:pt x="1207707" y="1841662"/>
                  <a:pt x="1207603" y="1839611"/>
                  <a:pt x="1207393" y="1837937"/>
                </a:cubicBezTo>
                <a:cubicBezTo>
                  <a:pt x="1207184" y="1836263"/>
                  <a:pt x="1206870" y="1834944"/>
                  <a:pt x="1206452" y="1833981"/>
                </a:cubicBezTo>
                <a:cubicBezTo>
                  <a:pt x="1206033" y="1833019"/>
                  <a:pt x="1205510" y="1832328"/>
                  <a:pt x="1204882" y="1831909"/>
                </a:cubicBezTo>
                <a:cubicBezTo>
                  <a:pt x="1204254" y="1831491"/>
                  <a:pt x="1203563" y="1831281"/>
                  <a:pt x="1202810" y="1831281"/>
                </a:cubicBezTo>
                <a:lnTo>
                  <a:pt x="1182341" y="1831281"/>
                </a:lnTo>
                <a:lnTo>
                  <a:pt x="1182341" y="1820984"/>
                </a:lnTo>
                <a:cubicBezTo>
                  <a:pt x="1182341" y="1817385"/>
                  <a:pt x="1182593" y="1814350"/>
                  <a:pt x="1183095" y="1811880"/>
                </a:cubicBezTo>
                <a:cubicBezTo>
                  <a:pt x="1183597" y="1809411"/>
                  <a:pt x="1184392" y="1807401"/>
                  <a:pt x="1185481" y="1805853"/>
                </a:cubicBezTo>
                <a:cubicBezTo>
                  <a:pt x="1186569" y="1804304"/>
                  <a:pt x="1187929" y="1803174"/>
                  <a:pt x="1189562" y="1802462"/>
                </a:cubicBezTo>
                <a:cubicBezTo>
                  <a:pt x="1191194" y="1801751"/>
                  <a:pt x="1193141" y="1801395"/>
                  <a:pt x="1195401" y="1801395"/>
                </a:cubicBezTo>
                <a:cubicBezTo>
                  <a:pt x="1197327" y="1801395"/>
                  <a:pt x="1199001" y="1801541"/>
                  <a:pt x="1200424" y="1801834"/>
                </a:cubicBezTo>
                <a:cubicBezTo>
                  <a:pt x="1201847" y="1802127"/>
                  <a:pt x="1203082" y="1802441"/>
                  <a:pt x="1204128" y="1802776"/>
                </a:cubicBezTo>
                <a:cubicBezTo>
                  <a:pt x="1205175" y="1803111"/>
                  <a:pt x="1206054" y="1803425"/>
                  <a:pt x="1206765" y="1803718"/>
                </a:cubicBezTo>
                <a:cubicBezTo>
                  <a:pt x="1207477" y="1804011"/>
                  <a:pt x="1208126" y="1804158"/>
                  <a:pt x="1208712" y="1804158"/>
                </a:cubicBezTo>
                <a:cubicBezTo>
                  <a:pt x="1209214" y="1804158"/>
                  <a:pt x="1209675" y="1804011"/>
                  <a:pt x="1210093" y="1803718"/>
                </a:cubicBezTo>
                <a:cubicBezTo>
                  <a:pt x="1210512" y="1803425"/>
                  <a:pt x="1210889" y="1802881"/>
                  <a:pt x="1211223" y="1802086"/>
                </a:cubicBezTo>
                <a:cubicBezTo>
                  <a:pt x="1211558" y="1801290"/>
                  <a:pt x="1211809" y="1800160"/>
                  <a:pt x="1211977" y="1798695"/>
                </a:cubicBezTo>
                <a:cubicBezTo>
                  <a:pt x="1212144" y="1797230"/>
                  <a:pt x="1212228" y="1795284"/>
                  <a:pt x="1212228" y="1792856"/>
                </a:cubicBezTo>
                <a:cubicBezTo>
                  <a:pt x="1212228" y="1790428"/>
                  <a:pt x="1212144" y="1788398"/>
                  <a:pt x="1211977" y="1786766"/>
                </a:cubicBezTo>
                <a:cubicBezTo>
                  <a:pt x="1211809" y="1785133"/>
                  <a:pt x="1211537" y="1783794"/>
                  <a:pt x="1211161" y="1782747"/>
                </a:cubicBezTo>
                <a:cubicBezTo>
                  <a:pt x="1210784" y="1781701"/>
                  <a:pt x="1210302" y="1780905"/>
                  <a:pt x="1209717" y="1780361"/>
                </a:cubicBezTo>
                <a:cubicBezTo>
                  <a:pt x="1209131" y="1779817"/>
                  <a:pt x="1208000" y="1779231"/>
                  <a:pt x="1206326" y="1778603"/>
                </a:cubicBezTo>
                <a:cubicBezTo>
                  <a:pt x="1204652" y="1777975"/>
                  <a:pt x="1202349" y="1777389"/>
                  <a:pt x="1199419" y="1776845"/>
                </a:cubicBezTo>
                <a:cubicBezTo>
                  <a:pt x="1196489" y="1776301"/>
                  <a:pt x="1193392" y="1776029"/>
                  <a:pt x="1190127" y="1776029"/>
                </a:cubicBezTo>
                <a:close/>
                <a:moveTo>
                  <a:pt x="1425633" y="1595170"/>
                </a:moveTo>
                <a:lnTo>
                  <a:pt x="1437689" y="1595170"/>
                </a:lnTo>
                <a:lnTo>
                  <a:pt x="1437689" y="1614257"/>
                </a:lnTo>
                <a:cubicBezTo>
                  <a:pt x="1433838" y="1618611"/>
                  <a:pt x="1430049" y="1621917"/>
                  <a:pt x="1426324" y="1624178"/>
                </a:cubicBezTo>
                <a:cubicBezTo>
                  <a:pt x="1422599" y="1626438"/>
                  <a:pt x="1418518" y="1627568"/>
                  <a:pt x="1414081" y="1627568"/>
                </a:cubicBezTo>
                <a:cubicBezTo>
                  <a:pt x="1408807" y="1627568"/>
                  <a:pt x="1404684" y="1626229"/>
                  <a:pt x="1401712" y="1623550"/>
                </a:cubicBezTo>
                <a:cubicBezTo>
                  <a:pt x="1398740" y="1620871"/>
                  <a:pt x="1397254" y="1617188"/>
                  <a:pt x="1397254" y="1612499"/>
                </a:cubicBezTo>
                <a:cubicBezTo>
                  <a:pt x="1397254" y="1609737"/>
                  <a:pt x="1397777" y="1607288"/>
                  <a:pt x="1398823" y="1605153"/>
                </a:cubicBezTo>
                <a:cubicBezTo>
                  <a:pt x="1399870" y="1603019"/>
                  <a:pt x="1401523" y="1601198"/>
                  <a:pt x="1403784" y="1599691"/>
                </a:cubicBezTo>
                <a:cubicBezTo>
                  <a:pt x="1406044" y="1598184"/>
                  <a:pt x="1408974" y="1597054"/>
                  <a:pt x="1412574" y="1596300"/>
                </a:cubicBezTo>
                <a:cubicBezTo>
                  <a:pt x="1416174" y="1595547"/>
                  <a:pt x="1420527" y="1595170"/>
                  <a:pt x="1425633" y="1595170"/>
                </a:cubicBezTo>
                <a:close/>
                <a:moveTo>
                  <a:pt x="993009" y="1550592"/>
                </a:moveTo>
                <a:cubicBezTo>
                  <a:pt x="997195" y="1550592"/>
                  <a:pt x="1000690" y="1551617"/>
                  <a:pt x="1003494" y="1553668"/>
                </a:cubicBezTo>
                <a:cubicBezTo>
                  <a:pt x="1006299" y="1555719"/>
                  <a:pt x="1008559" y="1558461"/>
                  <a:pt x="1010275" y="1561893"/>
                </a:cubicBezTo>
                <a:cubicBezTo>
                  <a:pt x="1011991" y="1565326"/>
                  <a:pt x="1013205" y="1569239"/>
                  <a:pt x="1013917" y="1573634"/>
                </a:cubicBezTo>
                <a:cubicBezTo>
                  <a:pt x="1014628" y="1578029"/>
                  <a:pt x="1014984" y="1582613"/>
                  <a:pt x="1014984" y="1587385"/>
                </a:cubicBezTo>
                <a:cubicBezTo>
                  <a:pt x="1014984" y="1591654"/>
                  <a:pt x="1014545" y="1595924"/>
                  <a:pt x="1013666" y="1600193"/>
                </a:cubicBezTo>
                <a:cubicBezTo>
                  <a:pt x="1012787" y="1604463"/>
                  <a:pt x="1011426" y="1608293"/>
                  <a:pt x="1009585" y="1611683"/>
                </a:cubicBezTo>
                <a:cubicBezTo>
                  <a:pt x="1007743" y="1615074"/>
                  <a:pt x="1005378" y="1617815"/>
                  <a:pt x="1002490" y="1619908"/>
                </a:cubicBezTo>
                <a:cubicBezTo>
                  <a:pt x="999601" y="1622001"/>
                  <a:pt x="996106" y="1623048"/>
                  <a:pt x="992004" y="1623048"/>
                </a:cubicBezTo>
                <a:cubicBezTo>
                  <a:pt x="987651" y="1623048"/>
                  <a:pt x="983465" y="1621520"/>
                  <a:pt x="979447" y="1618464"/>
                </a:cubicBezTo>
                <a:cubicBezTo>
                  <a:pt x="975428" y="1615409"/>
                  <a:pt x="971201" y="1611076"/>
                  <a:pt x="966764" y="1605467"/>
                </a:cubicBezTo>
                <a:lnTo>
                  <a:pt x="966764" y="1568549"/>
                </a:lnTo>
                <a:cubicBezTo>
                  <a:pt x="969275" y="1565200"/>
                  <a:pt x="971661" y="1562396"/>
                  <a:pt x="973922" y="1560135"/>
                </a:cubicBezTo>
                <a:cubicBezTo>
                  <a:pt x="976182" y="1557875"/>
                  <a:pt x="978379" y="1556033"/>
                  <a:pt x="980514" y="1554610"/>
                </a:cubicBezTo>
                <a:cubicBezTo>
                  <a:pt x="982649" y="1553187"/>
                  <a:pt x="984742" y="1552161"/>
                  <a:pt x="986793" y="1551533"/>
                </a:cubicBezTo>
                <a:cubicBezTo>
                  <a:pt x="988844" y="1550906"/>
                  <a:pt x="990916" y="1550592"/>
                  <a:pt x="993009" y="1550592"/>
                </a:cubicBezTo>
                <a:close/>
                <a:moveTo>
                  <a:pt x="1118322" y="1545945"/>
                </a:moveTo>
                <a:cubicBezTo>
                  <a:pt x="1126275" y="1545945"/>
                  <a:pt x="1132156" y="1548478"/>
                  <a:pt x="1135965" y="1553543"/>
                </a:cubicBezTo>
                <a:cubicBezTo>
                  <a:pt x="1139774" y="1558607"/>
                  <a:pt x="1141553" y="1565577"/>
                  <a:pt x="1141302" y="1574451"/>
                </a:cubicBezTo>
                <a:lnTo>
                  <a:pt x="1094086" y="1574451"/>
                </a:lnTo>
                <a:cubicBezTo>
                  <a:pt x="1094254" y="1570516"/>
                  <a:pt x="1094861" y="1566812"/>
                  <a:pt x="1095907" y="1563337"/>
                </a:cubicBezTo>
                <a:cubicBezTo>
                  <a:pt x="1096954" y="1559863"/>
                  <a:pt x="1098461" y="1556849"/>
                  <a:pt x="1100428" y="1554296"/>
                </a:cubicBezTo>
                <a:cubicBezTo>
                  <a:pt x="1102395" y="1551743"/>
                  <a:pt x="1104865" y="1549713"/>
                  <a:pt x="1107837" y="1548206"/>
                </a:cubicBezTo>
                <a:cubicBezTo>
                  <a:pt x="1110809" y="1546699"/>
                  <a:pt x="1114304" y="1545945"/>
                  <a:pt x="1118322" y="1545945"/>
                </a:cubicBezTo>
                <a:close/>
                <a:moveTo>
                  <a:pt x="1322417" y="1525728"/>
                </a:moveTo>
                <a:cubicBezTo>
                  <a:pt x="1319319" y="1525728"/>
                  <a:pt x="1316766" y="1525854"/>
                  <a:pt x="1314757" y="1526105"/>
                </a:cubicBezTo>
                <a:cubicBezTo>
                  <a:pt x="1312747" y="1526356"/>
                  <a:pt x="1311136" y="1526712"/>
                  <a:pt x="1309922" y="1527172"/>
                </a:cubicBezTo>
                <a:cubicBezTo>
                  <a:pt x="1308708" y="1527633"/>
                  <a:pt x="1307850" y="1528177"/>
                  <a:pt x="1307348" y="1528805"/>
                </a:cubicBezTo>
                <a:cubicBezTo>
                  <a:pt x="1306845" y="1529432"/>
                  <a:pt x="1306594" y="1530165"/>
                  <a:pt x="1306594" y="1531002"/>
                </a:cubicBezTo>
                <a:lnTo>
                  <a:pt x="1306594" y="1642763"/>
                </a:lnTo>
                <a:cubicBezTo>
                  <a:pt x="1306594" y="1643600"/>
                  <a:pt x="1306845" y="1644332"/>
                  <a:pt x="1307348" y="1644960"/>
                </a:cubicBezTo>
                <a:cubicBezTo>
                  <a:pt x="1307850" y="1645588"/>
                  <a:pt x="1308708" y="1646111"/>
                  <a:pt x="1309922" y="1646530"/>
                </a:cubicBezTo>
                <a:cubicBezTo>
                  <a:pt x="1311136" y="1646949"/>
                  <a:pt x="1312747" y="1647262"/>
                  <a:pt x="1314757" y="1647472"/>
                </a:cubicBezTo>
                <a:cubicBezTo>
                  <a:pt x="1316766" y="1647681"/>
                  <a:pt x="1319319" y="1647786"/>
                  <a:pt x="1322417" y="1647786"/>
                </a:cubicBezTo>
                <a:cubicBezTo>
                  <a:pt x="1325514" y="1647786"/>
                  <a:pt x="1328067" y="1647681"/>
                  <a:pt x="1330077" y="1647472"/>
                </a:cubicBezTo>
                <a:cubicBezTo>
                  <a:pt x="1332086" y="1647262"/>
                  <a:pt x="1333697" y="1646949"/>
                  <a:pt x="1334911" y="1646530"/>
                </a:cubicBezTo>
                <a:cubicBezTo>
                  <a:pt x="1336125" y="1646111"/>
                  <a:pt x="1336983" y="1645588"/>
                  <a:pt x="1337485" y="1644960"/>
                </a:cubicBezTo>
                <a:cubicBezTo>
                  <a:pt x="1337988" y="1644332"/>
                  <a:pt x="1338239" y="1643600"/>
                  <a:pt x="1338239" y="1642763"/>
                </a:cubicBezTo>
                <a:lnTo>
                  <a:pt x="1338239" y="1531002"/>
                </a:lnTo>
                <a:cubicBezTo>
                  <a:pt x="1338239" y="1530165"/>
                  <a:pt x="1337988" y="1529432"/>
                  <a:pt x="1337485" y="1528805"/>
                </a:cubicBezTo>
                <a:cubicBezTo>
                  <a:pt x="1336983" y="1528177"/>
                  <a:pt x="1336125" y="1527633"/>
                  <a:pt x="1334911" y="1527172"/>
                </a:cubicBezTo>
                <a:cubicBezTo>
                  <a:pt x="1333697" y="1526712"/>
                  <a:pt x="1332086" y="1526356"/>
                  <a:pt x="1330077" y="1526105"/>
                </a:cubicBezTo>
                <a:cubicBezTo>
                  <a:pt x="1328067" y="1525854"/>
                  <a:pt x="1325514" y="1525728"/>
                  <a:pt x="1322417" y="1525728"/>
                </a:cubicBezTo>
                <a:close/>
                <a:moveTo>
                  <a:pt x="1251421" y="1523719"/>
                </a:moveTo>
                <a:cubicBezTo>
                  <a:pt x="1243217" y="1523719"/>
                  <a:pt x="1235682" y="1525016"/>
                  <a:pt x="1228818" y="1527612"/>
                </a:cubicBezTo>
                <a:cubicBezTo>
                  <a:pt x="1221953" y="1530207"/>
                  <a:pt x="1216009" y="1534183"/>
                  <a:pt x="1210986" y="1539541"/>
                </a:cubicBezTo>
                <a:cubicBezTo>
                  <a:pt x="1205963" y="1544899"/>
                  <a:pt x="1202049" y="1551659"/>
                  <a:pt x="1199245" y="1559821"/>
                </a:cubicBezTo>
                <a:cubicBezTo>
                  <a:pt x="1196441" y="1567984"/>
                  <a:pt x="1195038" y="1577674"/>
                  <a:pt x="1195038" y="1588892"/>
                </a:cubicBezTo>
                <a:cubicBezTo>
                  <a:pt x="1195038" y="1598603"/>
                  <a:pt x="1196189" y="1607225"/>
                  <a:pt x="1198492" y="1614760"/>
                </a:cubicBezTo>
                <a:cubicBezTo>
                  <a:pt x="1200794" y="1622294"/>
                  <a:pt x="1204205" y="1628678"/>
                  <a:pt x="1208726" y="1633910"/>
                </a:cubicBezTo>
                <a:cubicBezTo>
                  <a:pt x="1213247" y="1639142"/>
                  <a:pt x="1218835" y="1643098"/>
                  <a:pt x="1225490" y="1645776"/>
                </a:cubicBezTo>
                <a:cubicBezTo>
                  <a:pt x="1232145" y="1648455"/>
                  <a:pt x="1239784" y="1649795"/>
                  <a:pt x="1248407" y="1649795"/>
                </a:cubicBezTo>
                <a:cubicBezTo>
                  <a:pt x="1252258" y="1649795"/>
                  <a:pt x="1256004" y="1649460"/>
                  <a:pt x="1259646" y="1648790"/>
                </a:cubicBezTo>
                <a:cubicBezTo>
                  <a:pt x="1263288" y="1648121"/>
                  <a:pt x="1266657" y="1647242"/>
                  <a:pt x="1269755" y="1646153"/>
                </a:cubicBezTo>
                <a:cubicBezTo>
                  <a:pt x="1272852" y="1645065"/>
                  <a:pt x="1275615" y="1643830"/>
                  <a:pt x="1278043" y="1642449"/>
                </a:cubicBezTo>
                <a:cubicBezTo>
                  <a:pt x="1280470" y="1641067"/>
                  <a:pt x="1282187" y="1639895"/>
                  <a:pt x="1283191" y="1638933"/>
                </a:cubicBezTo>
                <a:cubicBezTo>
                  <a:pt x="1284196" y="1637970"/>
                  <a:pt x="1284844" y="1637175"/>
                  <a:pt x="1285137" y="1636547"/>
                </a:cubicBezTo>
                <a:cubicBezTo>
                  <a:pt x="1285430" y="1635919"/>
                  <a:pt x="1285682" y="1635103"/>
                  <a:pt x="1285891" y="1634098"/>
                </a:cubicBezTo>
                <a:cubicBezTo>
                  <a:pt x="1286100" y="1633094"/>
                  <a:pt x="1286268" y="1631859"/>
                  <a:pt x="1286393" y="1630394"/>
                </a:cubicBezTo>
                <a:cubicBezTo>
                  <a:pt x="1286519" y="1628929"/>
                  <a:pt x="1286582" y="1627108"/>
                  <a:pt x="1286582" y="1624931"/>
                </a:cubicBezTo>
                <a:cubicBezTo>
                  <a:pt x="1286582" y="1622169"/>
                  <a:pt x="1286498" y="1619908"/>
                  <a:pt x="1286330" y="1618150"/>
                </a:cubicBezTo>
                <a:cubicBezTo>
                  <a:pt x="1286163" y="1616392"/>
                  <a:pt x="1285933" y="1614948"/>
                  <a:pt x="1285640" y="1613818"/>
                </a:cubicBezTo>
                <a:cubicBezTo>
                  <a:pt x="1285347" y="1612688"/>
                  <a:pt x="1284949" y="1611913"/>
                  <a:pt x="1284447" y="1611495"/>
                </a:cubicBezTo>
                <a:cubicBezTo>
                  <a:pt x="1283945" y="1611076"/>
                  <a:pt x="1283317" y="1610867"/>
                  <a:pt x="1282563" y="1610867"/>
                </a:cubicBezTo>
                <a:cubicBezTo>
                  <a:pt x="1281475" y="1610867"/>
                  <a:pt x="1280135" y="1611516"/>
                  <a:pt x="1278545" y="1612813"/>
                </a:cubicBezTo>
                <a:cubicBezTo>
                  <a:pt x="1276954" y="1614111"/>
                  <a:pt x="1274987" y="1615555"/>
                  <a:pt x="1272643" y="1617146"/>
                </a:cubicBezTo>
                <a:cubicBezTo>
                  <a:pt x="1270299" y="1618736"/>
                  <a:pt x="1267557" y="1620180"/>
                  <a:pt x="1264418" y="1621478"/>
                </a:cubicBezTo>
                <a:cubicBezTo>
                  <a:pt x="1261278" y="1622776"/>
                  <a:pt x="1257532" y="1623424"/>
                  <a:pt x="1253179" y="1623424"/>
                </a:cubicBezTo>
                <a:cubicBezTo>
                  <a:pt x="1248909" y="1623424"/>
                  <a:pt x="1245163" y="1622650"/>
                  <a:pt x="1241940" y="1621101"/>
                </a:cubicBezTo>
                <a:cubicBezTo>
                  <a:pt x="1238717" y="1619552"/>
                  <a:pt x="1236038" y="1617229"/>
                  <a:pt x="1233903" y="1614132"/>
                </a:cubicBezTo>
                <a:cubicBezTo>
                  <a:pt x="1231769" y="1611034"/>
                  <a:pt x="1230157" y="1607183"/>
                  <a:pt x="1229069" y="1602579"/>
                </a:cubicBezTo>
                <a:cubicBezTo>
                  <a:pt x="1227981" y="1597975"/>
                  <a:pt x="1227436" y="1592659"/>
                  <a:pt x="1227436" y="1586631"/>
                </a:cubicBezTo>
                <a:cubicBezTo>
                  <a:pt x="1227436" y="1574409"/>
                  <a:pt x="1229613" y="1565137"/>
                  <a:pt x="1233966" y="1558817"/>
                </a:cubicBezTo>
                <a:cubicBezTo>
                  <a:pt x="1238319" y="1552496"/>
                  <a:pt x="1244598" y="1549336"/>
                  <a:pt x="1252802" y="1549336"/>
                </a:cubicBezTo>
                <a:cubicBezTo>
                  <a:pt x="1256988" y="1549336"/>
                  <a:pt x="1260588" y="1549922"/>
                  <a:pt x="1263602" y="1551094"/>
                </a:cubicBezTo>
                <a:cubicBezTo>
                  <a:pt x="1266615" y="1552266"/>
                  <a:pt x="1269211" y="1553564"/>
                  <a:pt x="1271387" y="1554987"/>
                </a:cubicBezTo>
                <a:cubicBezTo>
                  <a:pt x="1273564" y="1556410"/>
                  <a:pt x="1275447" y="1557707"/>
                  <a:pt x="1277038" y="1558879"/>
                </a:cubicBezTo>
                <a:cubicBezTo>
                  <a:pt x="1278629" y="1560051"/>
                  <a:pt x="1280135" y="1560637"/>
                  <a:pt x="1281559" y="1560637"/>
                </a:cubicBezTo>
                <a:cubicBezTo>
                  <a:pt x="1282898" y="1560637"/>
                  <a:pt x="1283986" y="1559654"/>
                  <a:pt x="1284823" y="1557687"/>
                </a:cubicBezTo>
                <a:cubicBezTo>
                  <a:pt x="1285661" y="1555719"/>
                  <a:pt x="1286079" y="1552308"/>
                  <a:pt x="1286079" y="1547452"/>
                </a:cubicBezTo>
                <a:cubicBezTo>
                  <a:pt x="1286079" y="1545359"/>
                  <a:pt x="1286017" y="1543580"/>
                  <a:pt x="1285891" y="1542115"/>
                </a:cubicBezTo>
                <a:cubicBezTo>
                  <a:pt x="1285765" y="1540650"/>
                  <a:pt x="1285598" y="1539416"/>
                  <a:pt x="1285389" y="1538411"/>
                </a:cubicBezTo>
                <a:cubicBezTo>
                  <a:pt x="1285179" y="1537406"/>
                  <a:pt x="1284886" y="1536590"/>
                  <a:pt x="1284510" y="1535962"/>
                </a:cubicBezTo>
                <a:cubicBezTo>
                  <a:pt x="1284133" y="1535334"/>
                  <a:pt x="1283484" y="1534560"/>
                  <a:pt x="1282563" y="1533639"/>
                </a:cubicBezTo>
                <a:cubicBezTo>
                  <a:pt x="1281642" y="1532718"/>
                  <a:pt x="1280073" y="1531630"/>
                  <a:pt x="1277854" y="1530374"/>
                </a:cubicBezTo>
                <a:cubicBezTo>
                  <a:pt x="1275636" y="1529118"/>
                  <a:pt x="1273124" y="1527988"/>
                  <a:pt x="1270320" y="1526984"/>
                </a:cubicBezTo>
                <a:cubicBezTo>
                  <a:pt x="1267515" y="1525979"/>
                  <a:pt x="1264501" y="1525184"/>
                  <a:pt x="1261278" y="1524598"/>
                </a:cubicBezTo>
                <a:cubicBezTo>
                  <a:pt x="1258055" y="1524012"/>
                  <a:pt x="1254770" y="1523719"/>
                  <a:pt x="1251421" y="1523719"/>
                </a:cubicBezTo>
                <a:close/>
                <a:moveTo>
                  <a:pt x="1419229" y="1523593"/>
                </a:moveTo>
                <a:cubicBezTo>
                  <a:pt x="1414290" y="1523593"/>
                  <a:pt x="1409497" y="1523991"/>
                  <a:pt x="1404851" y="1524786"/>
                </a:cubicBezTo>
                <a:cubicBezTo>
                  <a:pt x="1400205" y="1525581"/>
                  <a:pt x="1395914" y="1526607"/>
                  <a:pt x="1391980" y="1527863"/>
                </a:cubicBezTo>
                <a:cubicBezTo>
                  <a:pt x="1388045" y="1529118"/>
                  <a:pt x="1384613" y="1530479"/>
                  <a:pt x="1381683" y="1531944"/>
                </a:cubicBezTo>
                <a:cubicBezTo>
                  <a:pt x="1378753" y="1533409"/>
                  <a:pt x="1376702" y="1534748"/>
                  <a:pt x="1375530" y="1535962"/>
                </a:cubicBezTo>
                <a:cubicBezTo>
                  <a:pt x="1374358" y="1537176"/>
                  <a:pt x="1373562" y="1538537"/>
                  <a:pt x="1373144" y="1540043"/>
                </a:cubicBezTo>
                <a:cubicBezTo>
                  <a:pt x="1372725" y="1541550"/>
                  <a:pt x="1372516" y="1543601"/>
                  <a:pt x="1372516" y="1546197"/>
                </a:cubicBezTo>
                <a:cubicBezTo>
                  <a:pt x="1372516" y="1548122"/>
                  <a:pt x="1372641" y="1549880"/>
                  <a:pt x="1372893" y="1551471"/>
                </a:cubicBezTo>
                <a:cubicBezTo>
                  <a:pt x="1373144" y="1553061"/>
                  <a:pt x="1373499" y="1554401"/>
                  <a:pt x="1373960" y="1555489"/>
                </a:cubicBezTo>
                <a:cubicBezTo>
                  <a:pt x="1374420" y="1556577"/>
                  <a:pt x="1375006" y="1557414"/>
                  <a:pt x="1375718" y="1558000"/>
                </a:cubicBezTo>
                <a:cubicBezTo>
                  <a:pt x="1376430" y="1558586"/>
                  <a:pt x="1377246" y="1558879"/>
                  <a:pt x="1378167" y="1558879"/>
                </a:cubicBezTo>
                <a:cubicBezTo>
                  <a:pt x="1379506" y="1558879"/>
                  <a:pt x="1381243" y="1558293"/>
                  <a:pt x="1383378" y="1557121"/>
                </a:cubicBezTo>
                <a:cubicBezTo>
                  <a:pt x="1385513" y="1555949"/>
                  <a:pt x="1388171" y="1554652"/>
                  <a:pt x="1391352" y="1553229"/>
                </a:cubicBezTo>
                <a:cubicBezTo>
                  <a:pt x="1394533" y="1551805"/>
                  <a:pt x="1398196" y="1550508"/>
                  <a:pt x="1402340" y="1549336"/>
                </a:cubicBezTo>
                <a:cubicBezTo>
                  <a:pt x="1406483" y="1548164"/>
                  <a:pt x="1411193" y="1547578"/>
                  <a:pt x="1416467" y="1547578"/>
                </a:cubicBezTo>
                <a:cubicBezTo>
                  <a:pt x="1420485" y="1547578"/>
                  <a:pt x="1423855" y="1547996"/>
                  <a:pt x="1426575" y="1548834"/>
                </a:cubicBezTo>
                <a:cubicBezTo>
                  <a:pt x="1429296" y="1549671"/>
                  <a:pt x="1431473" y="1550968"/>
                  <a:pt x="1433105" y="1552726"/>
                </a:cubicBezTo>
                <a:cubicBezTo>
                  <a:pt x="1434738" y="1554484"/>
                  <a:pt x="1435910" y="1556682"/>
                  <a:pt x="1436621" y="1559319"/>
                </a:cubicBezTo>
                <a:cubicBezTo>
                  <a:pt x="1437333" y="1561956"/>
                  <a:pt x="1437689" y="1565033"/>
                  <a:pt x="1437689" y="1568549"/>
                </a:cubicBezTo>
                <a:lnTo>
                  <a:pt x="1437689" y="1575330"/>
                </a:lnTo>
                <a:lnTo>
                  <a:pt x="1426764" y="1575330"/>
                </a:lnTo>
                <a:cubicBezTo>
                  <a:pt x="1416801" y="1575330"/>
                  <a:pt x="1408053" y="1576083"/>
                  <a:pt x="1400519" y="1577590"/>
                </a:cubicBezTo>
                <a:cubicBezTo>
                  <a:pt x="1392984" y="1579097"/>
                  <a:pt x="1386685" y="1581420"/>
                  <a:pt x="1381620" y="1584559"/>
                </a:cubicBezTo>
                <a:cubicBezTo>
                  <a:pt x="1376555" y="1587699"/>
                  <a:pt x="1372746" y="1591675"/>
                  <a:pt x="1370193" y="1596489"/>
                </a:cubicBezTo>
                <a:cubicBezTo>
                  <a:pt x="1367639" y="1601302"/>
                  <a:pt x="1366363" y="1606974"/>
                  <a:pt x="1366363" y="1613504"/>
                </a:cubicBezTo>
                <a:cubicBezTo>
                  <a:pt x="1366363" y="1619532"/>
                  <a:pt x="1367367" y="1624806"/>
                  <a:pt x="1369377" y="1629326"/>
                </a:cubicBezTo>
                <a:cubicBezTo>
                  <a:pt x="1371386" y="1633847"/>
                  <a:pt x="1374211" y="1637635"/>
                  <a:pt x="1377853" y="1640691"/>
                </a:cubicBezTo>
                <a:cubicBezTo>
                  <a:pt x="1381494" y="1643746"/>
                  <a:pt x="1385806" y="1646049"/>
                  <a:pt x="1390787" y="1647597"/>
                </a:cubicBezTo>
                <a:cubicBezTo>
                  <a:pt x="1395768" y="1649146"/>
                  <a:pt x="1401230" y="1649920"/>
                  <a:pt x="1407174" y="1649920"/>
                </a:cubicBezTo>
                <a:cubicBezTo>
                  <a:pt x="1414374" y="1649920"/>
                  <a:pt x="1420925" y="1648539"/>
                  <a:pt x="1426827" y="1645776"/>
                </a:cubicBezTo>
                <a:cubicBezTo>
                  <a:pt x="1432729" y="1643014"/>
                  <a:pt x="1437982" y="1639163"/>
                  <a:pt x="1442586" y="1634224"/>
                </a:cubicBezTo>
                <a:lnTo>
                  <a:pt x="1442586" y="1643139"/>
                </a:lnTo>
                <a:cubicBezTo>
                  <a:pt x="1442586" y="1644311"/>
                  <a:pt x="1442942" y="1645232"/>
                  <a:pt x="1443653" y="1645902"/>
                </a:cubicBezTo>
                <a:cubicBezTo>
                  <a:pt x="1444365" y="1646572"/>
                  <a:pt x="1445579" y="1647053"/>
                  <a:pt x="1447295" y="1647346"/>
                </a:cubicBezTo>
                <a:cubicBezTo>
                  <a:pt x="1449011" y="1647639"/>
                  <a:pt x="1451753" y="1647786"/>
                  <a:pt x="1455520" y="1647786"/>
                </a:cubicBezTo>
                <a:cubicBezTo>
                  <a:pt x="1459036" y="1647786"/>
                  <a:pt x="1461694" y="1647639"/>
                  <a:pt x="1463494" y="1647346"/>
                </a:cubicBezTo>
                <a:cubicBezTo>
                  <a:pt x="1465294" y="1647053"/>
                  <a:pt x="1466612" y="1646572"/>
                  <a:pt x="1467450" y="1645902"/>
                </a:cubicBezTo>
                <a:cubicBezTo>
                  <a:pt x="1468287" y="1645232"/>
                  <a:pt x="1468705" y="1644311"/>
                  <a:pt x="1468705" y="1643139"/>
                </a:cubicBezTo>
                <a:lnTo>
                  <a:pt x="1468705" y="1567795"/>
                </a:lnTo>
                <a:cubicBezTo>
                  <a:pt x="1468705" y="1560093"/>
                  <a:pt x="1467785" y="1553438"/>
                  <a:pt x="1465943" y="1547829"/>
                </a:cubicBezTo>
                <a:cubicBezTo>
                  <a:pt x="1464101" y="1542220"/>
                  <a:pt x="1461171" y="1537637"/>
                  <a:pt x="1457153" y="1534079"/>
                </a:cubicBezTo>
                <a:cubicBezTo>
                  <a:pt x="1453134" y="1530521"/>
                  <a:pt x="1448007" y="1527884"/>
                  <a:pt x="1441770" y="1526168"/>
                </a:cubicBezTo>
                <a:cubicBezTo>
                  <a:pt x="1435533" y="1524451"/>
                  <a:pt x="1428019" y="1523593"/>
                  <a:pt x="1419229" y="1523593"/>
                </a:cubicBezTo>
                <a:close/>
                <a:moveTo>
                  <a:pt x="1119075" y="1523593"/>
                </a:moveTo>
                <a:cubicBezTo>
                  <a:pt x="1110202" y="1523593"/>
                  <a:pt x="1102228" y="1525058"/>
                  <a:pt x="1095154" y="1527988"/>
                </a:cubicBezTo>
                <a:cubicBezTo>
                  <a:pt x="1088080" y="1530918"/>
                  <a:pt x="1082073" y="1535167"/>
                  <a:pt x="1077134" y="1540734"/>
                </a:cubicBezTo>
                <a:cubicBezTo>
                  <a:pt x="1072195" y="1546301"/>
                  <a:pt x="1068427" y="1553082"/>
                  <a:pt x="1065832" y="1561077"/>
                </a:cubicBezTo>
                <a:cubicBezTo>
                  <a:pt x="1063237" y="1569072"/>
                  <a:pt x="1061939" y="1578050"/>
                  <a:pt x="1061939" y="1588013"/>
                </a:cubicBezTo>
                <a:cubicBezTo>
                  <a:pt x="1061939" y="1598477"/>
                  <a:pt x="1063174" y="1607602"/>
                  <a:pt x="1065644" y="1615388"/>
                </a:cubicBezTo>
                <a:cubicBezTo>
                  <a:pt x="1068113" y="1623173"/>
                  <a:pt x="1071860" y="1629619"/>
                  <a:pt x="1076883" y="1634726"/>
                </a:cubicBezTo>
                <a:cubicBezTo>
                  <a:pt x="1081906" y="1639833"/>
                  <a:pt x="1088163" y="1643642"/>
                  <a:pt x="1095656" y="1646153"/>
                </a:cubicBezTo>
                <a:cubicBezTo>
                  <a:pt x="1103149" y="1648665"/>
                  <a:pt x="1111876" y="1649920"/>
                  <a:pt x="1121838" y="1649920"/>
                </a:cubicBezTo>
                <a:cubicBezTo>
                  <a:pt x="1127363" y="1649920"/>
                  <a:pt x="1132554" y="1649565"/>
                  <a:pt x="1137409" y="1648853"/>
                </a:cubicBezTo>
                <a:cubicBezTo>
                  <a:pt x="1142265" y="1648141"/>
                  <a:pt x="1146576" y="1647304"/>
                  <a:pt x="1150343" y="1646342"/>
                </a:cubicBezTo>
                <a:cubicBezTo>
                  <a:pt x="1154111" y="1645379"/>
                  <a:pt x="1157208" y="1644395"/>
                  <a:pt x="1159636" y="1643391"/>
                </a:cubicBezTo>
                <a:cubicBezTo>
                  <a:pt x="1162064" y="1642386"/>
                  <a:pt x="1163550" y="1641591"/>
                  <a:pt x="1164094" y="1641005"/>
                </a:cubicBezTo>
                <a:cubicBezTo>
                  <a:pt x="1164638" y="1640419"/>
                  <a:pt x="1165077" y="1639812"/>
                  <a:pt x="1165412" y="1639184"/>
                </a:cubicBezTo>
                <a:cubicBezTo>
                  <a:pt x="1165747" y="1638556"/>
                  <a:pt x="1165998" y="1637782"/>
                  <a:pt x="1166166" y="1636861"/>
                </a:cubicBezTo>
                <a:cubicBezTo>
                  <a:pt x="1166333" y="1635940"/>
                  <a:pt x="1166459" y="1634831"/>
                  <a:pt x="1166542" y="1633533"/>
                </a:cubicBezTo>
                <a:cubicBezTo>
                  <a:pt x="1166626" y="1632235"/>
                  <a:pt x="1166668" y="1630666"/>
                  <a:pt x="1166668" y="1628824"/>
                </a:cubicBezTo>
                <a:cubicBezTo>
                  <a:pt x="1166668" y="1626731"/>
                  <a:pt x="1166605" y="1624994"/>
                  <a:pt x="1166480" y="1623613"/>
                </a:cubicBezTo>
                <a:cubicBezTo>
                  <a:pt x="1166354" y="1622231"/>
                  <a:pt x="1166124" y="1621164"/>
                  <a:pt x="1165789" y="1620411"/>
                </a:cubicBezTo>
                <a:cubicBezTo>
                  <a:pt x="1165454" y="1619657"/>
                  <a:pt x="1165035" y="1619134"/>
                  <a:pt x="1164533" y="1618841"/>
                </a:cubicBezTo>
                <a:cubicBezTo>
                  <a:pt x="1164031" y="1618548"/>
                  <a:pt x="1163403" y="1618401"/>
                  <a:pt x="1162650" y="1618401"/>
                </a:cubicBezTo>
                <a:cubicBezTo>
                  <a:pt x="1161394" y="1618401"/>
                  <a:pt x="1159761" y="1618799"/>
                  <a:pt x="1157752" y="1619594"/>
                </a:cubicBezTo>
                <a:cubicBezTo>
                  <a:pt x="1155743" y="1620390"/>
                  <a:pt x="1153211" y="1621269"/>
                  <a:pt x="1150155" y="1622231"/>
                </a:cubicBezTo>
                <a:cubicBezTo>
                  <a:pt x="1147099" y="1623194"/>
                  <a:pt x="1143479" y="1624073"/>
                  <a:pt x="1139293" y="1624868"/>
                </a:cubicBezTo>
                <a:cubicBezTo>
                  <a:pt x="1135107" y="1625664"/>
                  <a:pt x="1130252" y="1626061"/>
                  <a:pt x="1124726" y="1626061"/>
                </a:cubicBezTo>
                <a:cubicBezTo>
                  <a:pt x="1119285" y="1626061"/>
                  <a:pt x="1114618" y="1625350"/>
                  <a:pt x="1110725" y="1623927"/>
                </a:cubicBezTo>
                <a:cubicBezTo>
                  <a:pt x="1106832" y="1622503"/>
                  <a:pt x="1103651" y="1620432"/>
                  <a:pt x="1101181" y="1617711"/>
                </a:cubicBezTo>
                <a:cubicBezTo>
                  <a:pt x="1098712" y="1614990"/>
                  <a:pt x="1096912" y="1611683"/>
                  <a:pt x="1095782" y="1607790"/>
                </a:cubicBezTo>
                <a:cubicBezTo>
                  <a:pt x="1094651" y="1603898"/>
                  <a:pt x="1094086" y="1599565"/>
                  <a:pt x="1094086" y="1594794"/>
                </a:cubicBezTo>
                <a:lnTo>
                  <a:pt x="1162273" y="1594794"/>
                </a:lnTo>
                <a:cubicBezTo>
                  <a:pt x="1165287" y="1594794"/>
                  <a:pt x="1167652" y="1593873"/>
                  <a:pt x="1169368" y="1592031"/>
                </a:cubicBezTo>
                <a:cubicBezTo>
                  <a:pt x="1171084" y="1590189"/>
                  <a:pt x="1171942" y="1587343"/>
                  <a:pt x="1171942" y="1583492"/>
                </a:cubicBezTo>
                <a:lnTo>
                  <a:pt x="1171942" y="1578469"/>
                </a:lnTo>
                <a:cubicBezTo>
                  <a:pt x="1171942" y="1570600"/>
                  <a:pt x="1170937" y="1563316"/>
                  <a:pt x="1168928" y="1556619"/>
                </a:cubicBezTo>
                <a:cubicBezTo>
                  <a:pt x="1166919" y="1549922"/>
                  <a:pt x="1163780" y="1544125"/>
                  <a:pt x="1159510" y="1539227"/>
                </a:cubicBezTo>
                <a:cubicBezTo>
                  <a:pt x="1155241" y="1534330"/>
                  <a:pt x="1149778" y="1530500"/>
                  <a:pt x="1143123" y="1527737"/>
                </a:cubicBezTo>
                <a:cubicBezTo>
                  <a:pt x="1136467" y="1524975"/>
                  <a:pt x="1128452" y="1523593"/>
                  <a:pt x="1119075" y="1523593"/>
                </a:cubicBezTo>
                <a:close/>
                <a:moveTo>
                  <a:pt x="1002301" y="1523593"/>
                </a:moveTo>
                <a:cubicBezTo>
                  <a:pt x="998367" y="1523593"/>
                  <a:pt x="994662" y="1524012"/>
                  <a:pt x="991188" y="1524849"/>
                </a:cubicBezTo>
                <a:cubicBezTo>
                  <a:pt x="987714" y="1525686"/>
                  <a:pt x="984344" y="1526963"/>
                  <a:pt x="981079" y="1528679"/>
                </a:cubicBezTo>
                <a:cubicBezTo>
                  <a:pt x="977814" y="1530395"/>
                  <a:pt x="974612" y="1532530"/>
                  <a:pt x="971473" y="1535083"/>
                </a:cubicBezTo>
                <a:cubicBezTo>
                  <a:pt x="968334" y="1537637"/>
                  <a:pt x="965131" y="1540588"/>
                  <a:pt x="961867" y="1543936"/>
                </a:cubicBezTo>
                <a:lnTo>
                  <a:pt x="961867" y="1530751"/>
                </a:lnTo>
                <a:cubicBezTo>
                  <a:pt x="961867" y="1529914"/>
                  <a:pt x="961657" y="1529181"/>
                  <a:pt x="961239" y="1528553"/>
                </a:cubicBezTo>
                <a:cubicBezTo>
                  <a:pt x="960820" y="1527926"/>
                  <a:pt x="960088" y="1527402"/>
                  <a:pt x="959041" y="1526984"/>
                </a:cubicBezTo>
                <a:cubicBezTo>
                  <a:pt x="957995" y="1526565"/>
                  <a:pt x="956613" y="1526251"/>
                  <a:pt x="954897" y="1526042"/>
                </a:cubicBezTo>
                <a:cubicBezTo>
                  <a:pt x="953181" y="1525833"/>
                  <a:pt x="951067" y="1525728"/>
                  <a:pt x="948556" y="1525728"/>
                </a:cubicBezTo>
                <a:cubicBezTo>
                  <a:pt x="945961" y="1525728"/>
                  <a:pt x="943805" y="1525833"/>
                  <a:pt x="942089" y="1526042"/>
                </a:cubicBezTo>
                <a:cubicBezTo>
                  <a:pt x="940372" y="1526251"/>
                  <a:pt x="938991" y="1526565"/>
                  <a:pt x="937945" y="1526984"/>
                </a:cubicBezTo>
                <a:cubicBezTo>
                  <a:pt x="936898" y="1527402"/>
                  <a:pt x="936166" y="1527926"/>
                  <a:pt x="935747" y="1528553"/>
                </a:cubicBezTo>
                <a:cubicBezTo>
                  <a:pt x="935329" y="1529181"/>
                  <a:pt x="935119" y="1529914"/>
                  <a:pt x="935119" y="1530751"/>
                </a:cubicBezTo>
                <a:lnTo>
                  <a:pt x="935119" y="1687216"/>
                </a:lnTo>
                <a:cubicBezTo>
                  <a:pt x="935119" y="1688053"/>
                  <a:pt x="935370" y="1688806"/>
                  <a:pt x="935873" y="1689476"/>
                </a:cubicBezTo>
                <a:cubicBezTo>
                  <a:pt x="936375" y="1690146"/>
                  <a:pt x="937233" y="1690711"/>
                  <a:pt x="938447" y="1691171"/>
                </a:cubicBezTo>
                <a:cubicBezTo>
                  <a:pt x="939661" y="1691632"/>
                  <a:pt x="941272" y="1691988"/>
                  <a:pt x="943282" y="1692239"/>
                </a:cubicBezTo>
                <a:cubicBezTo>
                  <a:pt x="945291" y="1692490"/>
                  <a:pt x="947844" y="1692615"/>
                  <a:pt x="950942" y="1692615"/>
                </a:cubicBezTo>
                <a:cubicBezTo>
                  <a:pt x="954039" y="1692615"/>
                  <a:pt x="956592" y="1692490"/>
                  <a:pt x="958602" y="1692239"/>
                </a:cubicBezTo>
                <a:cubicBezTo>
                  <a:pt x="960611" y="1691988"/>
                  <a:pt x="962222" y="1691632"/>
                  <a:pt x="963436" y="1691171"/>
                </a:cubicBezTo>
                <a:cubicBezTo>
                  <a:pt x="964650" y="1690711"/>
                  <a:pt x="965508" y="1690146"/>
                  <a:pt x="966010" y="1689476"/>
                </a:cubicBezTo>
                <a:cubicBezTo>
                  <a:pt x="966513" y="1688806"/>
                  <a:pt x="966764" y="1688053"/>
                  <a:pt x="966764" y="1687216"/>
                </a:cubicBezTo>
                <a:lnTo>
                  <a:pt x="966764" y="1634475"/>
                </a:lnTo>
                <a:cubicBezTo>
                  <a:pt x="969443" y="1637070"/>
                  <a:pt x="972038" y="1639330"/>
                  <a:pt x="974549" y="1641256"/>
                </a:cubicBezTo>
                <a:cubicBezTo>
                  <a:pt x="977061" y="1643181"/>
                  <a:pt x="979593" y="1644793"/>
                  <a:pt x="982147" y="1646090"/>
                </a:cubicBezTo>
                <a:cubicBezTo>
                  <a:pt x="984700" y="1647388"/>
                  <a:pt x="987337" y="1648351"/>
                  <a:pt x="990058" y="1648979"/>
                </a:cubicBezTo>
                <a:cubicBezTo>
                  <a:pt x="992779" y="1649606"/>
                  <a:pt x="995771" y="1649920"/>
                  <a:pt x="999036" y="1649920"/>
                </a:cubicBezTo>
                <a:cubicBezTo>
                  <a:pt x="1006906" y="1649920"/>
                  <a:pt x="1013896" y="1648414"/>
                  <a:pt x="1020007" y="1645400"/>
                </a:cubicBezTo>
                <a:cubicBezTo>
                  <a:pt x="1026118" y="1642386"/>
                  <a:pt x="1031225" y="1638075"/>
                  <a:pt x="1035327" y="1632466"/>
                </a:cubicBezTo>
                <a:cubicBezTo>
                  <a:pt x="1039429" y="1626857"/>
                  <a:pt x="1042548" y="1620055"/>
                  <a:pt x="1044682" y="1612060"/>
                </a:cubicBezTo>
                <a:cubicBezTo>
                  <a:pt x="1046817" y="1604065"/>
                  <a:pt x="1047885" y="1595087"/>
                  <a:pt x="1047885" y="1585124"/>
                </a:cubicBezTo>
                <a:cubicBezTo>
                  <a:pt x="1047885" y="1576669"/>
                  <a:pt x="1047047" y="1568716"/>
                  <a:pt x="1045373" y="1561265"/>
                </a:cubicBezTo>
                <a:cubicBezTo>
                  <a:pt x="1043699" y="1553815"/>
                  <a:pt x="1041041" y="1547285"/>
                  <a:pt x="1037399" y="1541676"/>
                </a:cubicBezTo>
                <a:cubicBezTo>
                  <a:pt x="1033757" y="1536067"/>
                  <a:pt x="1029048" y="1531651"/>
                  <a:pt x="1023272" y="1528428"/>
                </a:cubicBezTo>
                <a:cubicBezTo>
                  <a:pt x="1017496" y="1525205"/>
                  <a:pt x="1010505" y="1523593"/>
                  <a:pt x="1002301" y="1523593"/>
                </a:cubicBezTo>
                <a:close/>
                <a:moveTo>
                  <a:pt x="860645" y="1481652"/>
                </a:moveTo>
                <a:cubicBezTo>
                  <a:pt x="853194" y="1481652"/>
                  <a:pt x="846141" y="1482614"/>
                  <a:pt x="839486" y="1484540"/>
                </a:cubicBezTo>
                <a:cubicBezTo>
                  <a:pt x="832830" y="1486465"/>
                  <a:pt x="827054" y="1489374"/>
                  <a:pt x="822156" y="1493267"/>
                </a:cubicBezTo>
                <a:cubicBezTo>
                  <a:pt x="817259" y="1497160"/>
                  <a:pt x="813366" y="1502057"/>
                  <a:pt x="810478" y="1507959"/>
                </a:cubicBezTo>
                <a:cubicBezTo>
                  <a:pt x="807590" y="1513861"/>
                  <a:pt x="806146" y="1520705"/>
                  <a:pt x="806146" y="1528491"/>
                </a:cubicBezTo>
                <a:cubicBezTo>
                  <a:pt x="806146" y="1535272"/>
                  <a:pt x="807150" y="1541090"/>
                  <a:pt x="809160" y="1545945"/>
                </a:cubicBezTo>
                <a:cubicBezTo>
                  <a:pt x="811169" y="1550801"/>
                  <a:pt x="813785" y="1555008"/>
                  <a:pt x="817008" y="1558566"/>
                </a:cubicBezTo>
                <a:cubicBezTo>
                  <a:pt x="820231" y="1562123"/>
                  <a:pt x="823893" y="1565179"/>
                  <a:pt x="827996" y="1567732"/>
                </a:cubicBezTo>
                <a:cubicBezTo>
                  <a:pt x="832098" y="1570286"/>
                  <a:pt x="836325" y="1572567"/>
                  <a:pt x="840679" y="1574576"/>
                </a:cubicBezTo>
                <a:cubicBezTo>
                  <a:pt x="845032" y="1576585"/>
                  <a:pt x="849259" y="1578490"/>
                  <a:pt x="853361" y="1580290"/>
                </a:cubicBezTo>
                <a:cubicBezTo>
                  <a:pt x="857464" y="1582090"/>
                  <a:pt x="861126" y="1584015"/>
                  <a:pt x="864349" y="1586066"/>
                </a:cubicBezTo>
                <a:cubicBezTo>
                  <a:pt x="867572" y="1588117"/>
                  <a:pt x="870188" y="1590461"/>
                  <a:pt x="872198" y="1593098"/>
                </a:cubicBezTo>
                <a:cubicBezTo>
                  <a:pt x="874207" y="1595735"/>
                  <a:pt x="875211" y="1598896"/>
                  <a:pt x="875211" y="1602579"/>
                </a:cubicBezTo>
                <a:cubicBezTo>
                  <a:pt x="875211" y="1605760"/>
                  <a:pt x="874625" y="1608649"/>
                  <a:pt x="873453" y="1611244"/>
                </a:cubicBezTo>
                <a:cubicBezTo>
                  <a:pt x="872281" y="1613839"/>
                  <a:pt x="870586" y="1616016"/>
                  <a:pt x="868368" y="1617774"/>
                </a:cubicBezTo>
                <a:cubicBezTo>
                  <a:pt x="866149" y="1619532"/>
                  <a:pt x="863449" y="1620892"/>
                  <a:pt x="860268" y="1621855"/>
                </a:cubicBezTo>
                <a:cubicBezTo>
                  <a:pt x="857087" y="1622817"/>
                  <a:pt x="853487" y="1623299"/>
                  <a:pt x="849469" y="1623299"/>
                </a:cubicBezTo>
                <a:cubicBezTo>
                  <a:pt x="843357" y="1623299"/>
                  <a:pt x="837979" y="1622608"/>
                  <a:pt x="833333" y="1621227"/>
                </a:cubicBezTo>
                <a:cubicBezTo>
                  <a:pt x="828686" y="1619846"/>
                  <a:pt x="824689" y="1618318"/>
                  <a:pt x="821340" y="1616643"/>
                </a:cubicBezTo>
                <a:cubicBezTo>
                  <a:pt x="817992" y="1614969"/>
                  <a:pt x="815250" y="1613441"/>
                  <a:pt x="813115" y="1612060"/>
                </a:cubicBezTo>
                <a:cubicBezTo>
                  <a:pt x="810980" y="1610679"/>
                  <a:pt x="809327" y="1609988"/>
                  <a:pt x="808155" y="1609988"/>
                </a:cubicBezTo>
                <a:cubicBezTo>
                  <a:pt x="807318" y="1609988"/>
                  <a:pt x="806585" y="1610218"/>
                  <a:pt x="805957" y="1610679"/>
                </a:cubicBezTo>
                <a:cubicBezTo>
                  <a:pt x="805330" y="1611139"/>
                  <a:pt x="804827" y="1611913"/>
                  <a:pt x="804451" y="1613002"/>
                </a:cubicBezTo>
                <a:cubicBezTo>
                  <a:pt x="804074" y="1614090"/>
                  <a:pt x="803802" y="1615513"/>
                  <a:pt x="803634" y="1617271"/>
                </a:cubicBezTo>
                <a:cubicBezTo>
                  <a:pt x="803467" y="1619029"/>
                  <a:pt x="803383" y="1621206"/>
                  <a:pt x="803383" y="1623801"/>
                </a:cubicBezTo>
                <a:cubicBezTo>
                  <a:pt x="803383" y="1627652"/>
                  <a:pt x="803613" y="1630603"/>
                  <a:pt x="804074" y="1632654"/>
                </a:cubicBezTo>
                <a:cubicBezTo>
                  <a:pt x="804534" y="1634705"/>
                  <a:pt x="805309" y="1636275"/>
                  <a:pt x="806397" y="1637363"/>
                </a:cubicBezTo>
                <a:cubicBezTo>
                  <a:pt x="807485" y="1638451"/>
                  <a:pt x="809264" y="1639707"/>
                  <a:pt x="811734" y="1641130"/>
                </a:cubicBezTo>
                <a:cubicBezTo>
                  <a:pt x="814203" y="1642553"/>
                  <a:pt x="817280" y="1643914"/>
                  <a:pt x="820963" y="1645211"/>
                </a:cubicBezTo>
                <a:cubicBezTo>
                  <a:pt x="824647" y="1646509"/>
                  <a:pt x="828896" y="1647618"/>
                  <a:pt x="833709" y="1648539"/>
                </a:cubicBezTo>
                <a:cubicBezTo>
                  <a:pt x="838523" y="1649460"/>
                  <a:pt x="843734" y="1649920"/>
                  <a:pt x="849343" y="1649920"/>
                </a:cubicBezTo>
                <a:cubicBezTo>
                  <a:pt x="857631" y="1649920"/>
                  <a:pt x="865417" y="1648832"/>
                  <a:pt x="872700" y="1646655"/>
                </a:cubicBezTo>
                <a:cubicBezTo>
                  <a:pt x="879983" y="1644479"/>
                  <a:pt x="886345" y="1641235"/>
                  <a:pt x="891787" y="1636924"/>
                </a:cubicBezTo>
                <a:cubicBezTo>
                  <a:pt x="897229" y="1632612"/>
                  <a:pt x="901540" y="1627233"/>
                  <a:pt x="904721" y="1620787"/>
                </a:cubicBezTo>
                <a:cubicBezTo>
                  <a:pt x="907902" y="1614341"/>
                  <a:pt x="909493" y="1606849"/>
                  <a:pt x="909493" y="1598310"/>
                </a:cubicBezTo>
                <a:cubicBezTo>
                  <a:pt x="909493" y="1591780"/>
                  <a:pt x="908488" y="1586108"/>
                  <a:pt x="906479" y="1581294"/>
                </a:cubicBezTo>
                <a:cubicBezTo>
                  <a:pt x="904470" y="1576481"/>
                  <a:pt x="901833" y="1572295"/>
                  <a:pt x="898568" y="1568737"/>
                </a:cubicBezTo>
                <a:cubicBezTo>
                  <a:pt x="895303" y="1565179"/>
                  <a:pt x="891578" y="1562123"/>
                  <a:pt x="887392" y="1559570"/>
                </a:cubicBezTo>
                <a:cubicBezTo>
                  <a:pt x="883206" y="1557017"/>
                  <a:pt x="878937" y="1554736"/>
                  <a:pt x="874583" y="1552726"/>
                </a:cubicBezTo>
                <a:cubicBezTo>
                  <a:pt x="870230" y="1550717"/>
                  <a:pt x="865961" y="1548813"/>
                  <a:pt x="861775" y="1547013"/>
                </a:cubicBezTo>
                <a:cubicBezTo>
                  <a:pt x="857589" y="1545213"/>
                  <a:pt x="853843" y="1543287"/>
                  <a:pt x="850536" y="1541236"/>
                </a:cubicBezTo>
                <a:cubicBezTo>
                  <a:pt x="847229" y="1539185"/>
                  <a:pt x="844592" y="1536841"/>
                  <a:pt x="842625" y="1534204"/>
                </a:cubicBezTo>
                <a:cubicBezTo>
                  <a:pt x="840658" y="1531567"/>
                  <a:pt x="839674" y="1528449"/>
                  <a:pt x="839674" y="1524849"/>
                </a:cubicBezTo>
                <a:cubicBezTo>
                  <a:pt x="839674" y="1522421"/>
                  <a:pt x="840113" y="1520119"/>
                  <a:pt x="840993" y="1517942"/>
                </a:cubicBezTo>
                <a:cubicBezTo>
                  <a:pt x="841871" y="1515766"/>
                  <a:pt x="843211" y="1513903"/>
                  <a:pt x="845011" y="1512354"/>
                </a:cubicBezTo>
                <a:cubicBezTo>
                  <a:pt x="846811" y="1510806"/>
                  <a:pt x="849050" y="1509592"/>
                  <a:pt x="851729" y="1508713"/>
                </a:cubicBezTo>
                <a:cubicBezTo>
                  <a:pt x="854408" y="1507834"/>
                  <a:pt x="857547" y="1507394"/>
                  <a:pt x="861147" y="1507394"/>
                </a:cubicBezTo>
                <a:cubicBezTo>
                  <a:pt x="865751" y="1507394"/>
                  <a:pt x="869979" y="1507959"/>
                  <a:pt x="873830" y="1509089"/>
                </a:cubicBezTo>
                <a:cubicBezTo>
                  <a:pt x="877681" y="1510220"/>
                  <a:pt x="881071" y="1511475"/>
                  <a:pt x="884001" y="1512857"/>
                </a:cubicBezTo>
                <a:cubicBezTo>
                  <a:pt x="886932" y="1514238"/>
                  <a:pt x="889401" y="1515515"/>
                  <a:pt x="891410" y="1516687"/>
                </a:cubicBezTo>
                <a:cubicBezTo>
                  <a:pt x="893419" y="1517859"/>
                  <a:pt x="894885" y="1518445"/>
                  <a:pt x="895805" y="1518445"/>
                </a:cubicBezTo>
                <a:cubicBezTo>
                  <a:pt x="896726" y="1518445"/>
                  <a:pt x="897459" y="1518194"/>
                  <a:pt x="898003" y="1517691"/>
                </a:cubicBezTo>
                <a:cubicBezTo>
                  <a:pt x="898547" y="1517189"/>
                  <a:pt x="898966" y="1516394"/>
                  <a:pt x="899259" y="1515305"/>
                </a:cubicBezTo>
                <a:cubicBezTo>
                  <a:pt x="899552" y="1514217"/>
                  <a:pt x="899761" y="1512836"/>
                  <a:pt x="899887" y="1511161"/>
                </a:cubicBezTo>
                <a:cubicBezTo>
                  <a:pt x="900012" y="1509487"/>
                  <a:pt x="900075" y="1507436"/>
                  <a:pt x="900075" y="1505008"/>
                </a:cubicBezTo>
                <a:cubicBezTo>
                  <a:pt x="900075" y="1502832"/>
                  <a:pt x="900033" y="1501011"/>
                  <a:pt x="899949" y="1499546"/>
                </a:cubicBezTo>
                <a:cubicBezTo>
                  <a:pt x="899866" y="1498081"/>
                  <a:pt x="899719" y="1496867"/>
                  <a:pt x="899510" y="1495904"/>
                </a:cubicBezTo>
                <a:cubicBezTo>
                  <a:pt x="899301" y="1494942"/>
                  <a:pt x="899049" y="1494167"/>
                  <a:pt x="898756" y="1493581"/>
                </a:cubicBezTo>
                <a:cubicBezTo>
                  <a:pt x="898463" y="1492995"/>
                  <a:pt x="897898" y="1492284"/>
                  <a:pt x="897061" y="1491446"/>
                </a:cubicBezTo>
                <a:cubicBezTo>
                  <a:pt x="896224" y="1490609"/>
                  <a:pt x="894508" y="1489563"/>
                  <a:pt x="891913" y="1488307"/>
                </a:cubicBezTo>
                <a:cubicBezTo>
                  <a:pt x="889317" y="1487051"/>
                  <a:pt x="886345" y="1485921"/>
                  <a:pt x="882997" y="1484917"/>
                </a:cubicBezTo>
                <a:cubicBezTo>
                  <a:pt x="879648" y="1483912"/>
                  <a:pt x="876049" y="1483117"/>
                  <a:pt x="872198" y="1482531"/>
                </a:cubicBezTo>
                <a:cubicBezTo>
                  <a:pt x="868347" y="1481945"/>
                  <a:pt x="864496" y="1481652"/>
                  <a:pt x="860645" y="1481652"/>
                </a:cubicBezTo>
                <a:close/>
                <a:moveTo>
                  <a:pt x="1322542" y="1476503"/>
                </a:moveTo>
                <a:cubicBezTo>
                  <a:pt x="1315426" y="1476503"/>
                  <a:pt x="1310592" y="1477738"/>
                  <a:pt x="1308038" y="1480208"/>
                </a:cubicBezTo>
                <a:cubicBezTo>
                  <a:pt x="1305485" y="1482677"/>
                  <a:pt x="1304208" y="1487093"/>
                  <a:pt x="1304208" y="1493456"/>
                </a:cubicBezTo>
                <a:cubicBezTo>
                  <a:pt x="1304208" y="1499567"/>
                  <a:pt x="1305443" y="1503794"/>
                  <a:pt x="1307913" y="1506138"/>
                </a:cubicBezTo>
                <a:cubicBezTo>
                  <a:pt x="1310382" y="1508483"/>
                  <a:pt x="1315175" y="1509655"/>
                  <a:pt x="1322291" y="1509655"/>
                </a:cubicBezTo>
                <a:cubicBezTo>
                  <a:pt x="1329323" y="1509655"/>
                  <a:pt x="1334137" y="1508441"/>
                  <a:pt x="1336732" y="1506013"/>
                </a:cubicBezTo>
                <a:cubicBezTo>
                  <a:pt x="1339327" y="1503585"/>
                  <a:pt x="1340625" y="1499190"/>
                  <a:pt x="1340625" y="1492828"/>
                </a:cubicBezTo>
                <a:cubicBezTo>
                  <a:pt x="1340625" y="1486716"/>
                  <a:pt x="1339369" y="1482468"/>
                  <a:pt x="1336857" y="1480082"/>
                </a:cubicBezTo>
                <a:cubicBezTo>
                  <a:pt x="1334346" y="1477696"/>
                  <a:pt x="1329574" y="1476503"/>
                  <a:pt x="1322542" y="1476503"/>
                </a:cubicBezTo>
                <a:close/>
                <a:moveTo>
                  <a:pt x="1512917" y="1472234"/>
                </a:moveTo>
                <a:cubicBezTo>
                  <a:pt x="1509819" y="1472234"/>
                  <a:pt x="1507266" y="1472359"/>
                  <a:pt x="1505257" y="1472610"/>
                </a:cubicBezTo>
                <a:cubicBezTo>
                  <a:pt x="1503247" y="1472861"/>
                  <a:pt x="1501636" y="1473217"/>
                  <a:pt x="1500422" y="1473678"/>
                </a:cubicBezTo>
                <a:cubicBezTo>
                  <a:pt x="1499208" y="1474138"/>
                  <a:pt x="1498350" y="1474703"/>
                  <a:pt x="1497848" y="1475373"/>
                </a:cubicBezTo>
                <a:cubicBezTo>
                  <a:pt x="1497345" y="1476043"/>
                  <a:pt x="1497094" y="1476796"/>
                  <a:pt x="1497094" y="1477633"/>
                </a:cubicBezTo>
                <a:lnTo>
                  <a:pt x="1497094" y="1642763"/>
                </a:lnTo>
                <a:cubicBezTo>
                  <a:pt x="1497094" y="1643600"/>
                  <a:pt x="1497345" y="1644332"/>
                  <a:pt x="1497848" y="1644960"/>
                </a:cubicBezTo>
                <a:cubicBezTo>
                  <a:pt x="1498350" y="1645588"/>
                  <a:pt x="1499208" y="1646111"/>
                  <a:pt x="1500422" y="1646530"/>
                </a:cubicBezTo>
                <a:cubicBezTo>
                  <a:pt x="1501636" y="1646949"/>
                  <a:pt x="1503247" y="1647262"/>
                  <a:pt x="1505257" y="1647472"/>
                </a:cubicBezTo>
                <a:cubicBezTo>
                  <a:pt x="1507266" y="1647681"/>
                  <a:pt x="1509819" y="1647786"/>
                  <a:pt x="1512917" y="1647786"/>
                </a:cubicBezTo>
                <a:cubicBezTo>
                  <a:pt x="1516014" y="1647786"/>
                  <a:pt x="1518567" y="1647681"/>
                  <a:pt x="1520577" y="1647472"/>
                </a:cubicBezTo>
                <a:cubicBezTo>
                  <a:pt x="1522586" y="1647262"/>
                  <a:pt x="1524197" y="1646949"/>
                  <a:pt x="1525411" y="1646530"/>
                </a:cubicBezTo>
                <a:cubicBezTo>
                  <a:pt x="1526625" y="1646111"/>
                  <a:pt x="1527483" y="1645588"/>
                  <a:pt x="1527985" y="1644960"/>
                </a:cubicBezTo>
                <a:cubicBezTo>
                  <a:pt x="1528488" y="1644332"/>
                  <a:pt x="1528739" y="1643600"/>
                  <a:pt x="1528739" y="1642763"/>
                </a:cubicBezTo>
                <a:lnTo>
                  <a:pt x="1528739" y="1477633"/>
                </a:lnTo>
                <a:cubicBezTo>
                  <a:pt x="1528739" y="1476796"/>
                  <a:pt x="1528488" y="1476043"/>
                  <a:pt x="1527985" y="1475373"/>
                </a:cubicBezTo>
                <a:cubicBezTo>
                  <a:pt x="1527483" y="1474703"/>
                  <a:pt x="1526625" y="1474138"/>
                  <a:pt x="1525411" y="1473678"/>
                </a:cubicBezTo>
                <a:cubicBezTo>
                  <a:pt x="1524197" y="1473217"/>
                  <a:pt x="1522586" y="1472861"/>
                  <a:pt x="1520577" y="1472610"/>
                </a:cubicBezTo>
                <a:cubicBezTo>
                  <a:pt x="1518567" y="1472359"/>
                  <a:pt x="1516014" y="1472234"/>
                  <a:pt x="1512917" y="1472234"/>
                </a:cubicBezTo>
                <a:close/>
                <a:moveTo>
                  <a:pt x="1530409" y="1290370"/>
                </a:moveTo>
                <a:lnTo>
                  <a:pt x="1542463" y="1290370"/>
                </a:lnTo>
                <a:lnTo>
                  <a:pt x="1542463" y="1309458"/>
                </a:lnTo>
                <a:cubicBezTo>
                  <a:pt x="1538613" y="1313811"/>
                  <a:pt x="1534825" y="1317117"/>
                  <a:pt x="1531099" y="1319378"/>
                </a:cubicBezTo>
                <a:cubicBezTo>
                  <a:pt x="1527374" y="1321638"/>
                  <a:pt x="1523293" y="1322768"/>
                  <a:pt x="1518856" y="1322768"/>
                </a:cubicBezTo>
                <a:cubicBezTo>
                  <a:pt x="1513582" y="1322768"/>
                  <a:pt x="1509459" y="1321429"/>
                  <a:pt x="1506487" y="1318750"/>
                </a:cubicBezTo>
                <a:cubicBezTo>
                  <a:pt x="1503515" y="1316071"/>
                  <a:pt x="1502029" y="1312388"/>
                  <a:pt x="1502029" y="1307699"/>
                </a:cubicBezTo>
                <a:cubicBezTo>
                  <a:pt x="1502029" y="1304937"/>
                  <a:pt x="1502552" y="1302488"/>
                  <a:pt x="1503599" y="1300353"/>
                </a:cubicBezTo>
                <a:cubicBezTo>
                  <a:pt x="1504645" y="1298219"/>
                  <a:pt x="1506298" y="1296398"/>
                  <a:pt x="1508559" y="1294891"/>
                </a:cubicBezTo>
                <a:cubicBezTo>
                  <a:pt x="1510819" y="1293384"/>
                  <a:pt x="1513749" y="1292254"/>
                  <a:pt x="1517349" y="1291500"/>
                </a:cubicBezTo>
                <a:cubicBezTo>
                  <a:pt x="1520949" y="1290747"/>
                  <a:pt x="1525302" y="1290370"/>
                  <a:pt x="1530409" y="1290370"/>
                </a:cubicBezTo>
                <a:close/>
                <a:moveTo>
                  <a:pt x="1641425" y="1218793"/>
                </a:moveTo>
                <a:cubicBezTo>
                  <a:pt x="1634393" y="1218793"/>
                  <a:pt x="1628051" y="1219672"/>
                  <a:pt x="1622401" y="1221430"/>
                </a:cubicBezTo>
                <a:cubicBezTo>
                  <a:pt x="1616750" y="1223188"/>
                  <a:pt x="1611957" y="1225658"/>
                  <a:pt x="1608022" y="1228839"/>
                </a:cubicBezTo>
                <a:cubicBezTo>
                  <a:pt x="1604088" y="1232020"/>
                  <a:pt x="1601074" y="1235850"/>
                  <a:pt x="1598981" y="1240329"/>
                </a:cubicBezTo>
                <a:cubicBezTo>
                  <a:pt x="1596888" y="1244808"/>
                  <a:pt x="1595842" y="1249726"/>
                  <a:pt x="1595842" y="1255084"/>
                </a:cubicBezTo>
                <a:cubicBezTo>
                  <a:pt x="1595842" y="1260358"/>
                  <a:pt x="1596616" y="1264879"/>
                  <a:pt x="1598165" y="1268646"/>
                </a:cubicBezTo>
                <a:cubicBezTo>
                  <a:pt x="1599713" y="1272413"/>
                  <a:pt x="1601765" y="1275636"/>
                  <a:pt x="1604318" y="1278315"/>
                </a:cubicBezTo>
                <a:cubicBezTo>
                  <a:pt x="1606871" y="1280994"/>
                  <a:pt x="1609759" y="1283254"/>
                  <a:pt x="1612983" y="1285096"/>
                </a:cubicBezTo>
                <a:cubicBezTo>
                  <a:pt x="1616206" y="1286938"/>
                  <a:pt x="1619512" y="1288570"/>
                  <a:pt x="1622903" y="1289994"/>
                </a:cubicBezTo>
                <a:cubicBezTo>
                  <a:pt x="1626293" y="1291417"/>
                  <a:pt x="1629600" y="1292714"/>
                  <a:pt x="1632823" y="1293886"/>
                </a:cubicBezTo>
                <a:cubicBezTo>
                  <a:pt x="1636046" y="1295058"/>
                  <a:pt x="1638934" y="1296314"/>
                  <a:pt x="1641488" y="1297654"/>
                </a:cubicBezTo>
                <a:cubicBezTo>
                  <a:pt x="1644041" y="1298993"/>
                  <a:pt x="1646092" y="1300563"/>
                  <a:pt x="1647641" y="1302363"/>
                </a:cubicBezTo>
                <a:cubicBezTo>
                  <a:pt x="1649190" y="1304162"/>
                  <a:pt x="1649964" y="1306318"/>
                  <a:pt x="1649964" y="1308830"/>
                </a:cubicBezTo>
                <a:cubicBezTo>
                  <a:pt x="1649964" y="1311006"/>
                  <a:pt x="1649545" y="1312932"/>
                  <a:pt x="1648708" y="1314606"/>
                </a:cubicBezTo>
                <a:cubicBezTo>
                  <a:pt x="1647871" y="1316280"/>
                  <a:pt x="1646636" y="1317662"/>
                  <a:pt x="1645004" y="1318750"/>
                </a:cubicBezTo>
                <a:cubicBezTo>
                  <a:pt x="1643371" y="1319838"/>
                  <a:pt x="1641446" y="1320675"/>
                  <a:pt x="1639227" y="1321261"/>
                </a:cubicBezTo>
                <a:cubicBezTo>
                  <a:pt x="1637009" y="1321847"/>
                  <a:pt x="1634477" y="1322140"/>
                  <a:pt x="1631630" y="1322140"/>
                </a:cubicBezTo>
                <a:cubicBezTo>
                  <a:pt x="1627109" y="1322140"/>
                  <a:pt x="1623070" y="1321596"/>
                  <a:pt x="1619512" y="1320508"/>
                </a:cubicBezTo>
                <a:cubicBezTo>
                  <a:pt x="1615955" y="1319420"/>
                  <a:pt x="1612836" y="1318248"/>
                  <a:pt x="1610157" y="1316992"/>
                </a:cubicBezTo>
                <a:cubicBezTo>
                  <a:pt x="1607478" y="1315736"/>
                  <a:pt x="1605239" y="1314585"/>
                  <a:pt x="1603439" y="1313539"/>
                </a:cubicBezTo>
                <a:cubicBezTo>
                  <a:pt x="1601639" y="1312492"/>
                  <a:pt x="1600279" y="1311969"/>
                  <a:pt x="1599358" y="1311969"/>
                </a:cubicBezTo>
                <a:cubicBezTo>
                  <a:pt x="1598604" y="1311969"/>
                  <a:pt x="1597976" y="1312115"/>
                  <a:pt x="1597474" y="1312408"/>
                </a:cubicBezTo>
                <a:cubicBezTo>
                  <a:pt x="1596972" y="1312701"/>
                  <a:pt x="1596553" y="1313288"/>
                  <a:pt x="1596218" y="1314167"/>
                </a:cubicBezTo>
                <a:cubicBezTo>
                  <a:pt x="1595883" y="1315046"/>
                  <a:pt x="1595632" y="1316218"/>
                  <a:pt x="1595465" y="1317683"/>
                </a:cubicBezTo>
                <a:cubicBezTo>
                  <a:pt x="1595298" y="1319148"/>
                  <a:pt x="1595214" y="1321094"/>
                  <a:pt x="1595214" y="1323522"/>
                </a:cubicBezTo>
                <a:cubicBezTo>
                  <a:pt x="1595214" y="1327205"/>
                  <a:pt x="1595465" y="1329989"/>
                  <a:pt x="1595967" y="1331872"/>
                </a:cubicBezTo>
                <a:cubicBezTo>
                  <a:pt x="1596469" y="1333756"/>
                  <a:pt x="1597181" y="1335137"/>
                  <a:pt x="1598102" y="1336016"/>
                </a:cubicBezTo>
                <a:cubicBezTo>
                  <a:pt x="1599023" y="1336895"/>
                  <a:pt x="1600488" y="1337837"/>
                  <a:pt x="1602497" y="1338842"/>
                </a:cubicBezTo>
                <a:cubicBezTo>
                  <a:pt x="1604506" y="1339846"/>
                  <a:pt x="1607018" y="1340830"/>
                  <a:pt x="1610031" y="1341793"/>
                </a:cubicBezTo>
                <a:cubicBezTo>
                  <a:pt x="1613045" y="1342755"/>
                  <a:pt x="1616457" y="1343551"/>
                  <a:pt x="1620266" y="1344179"/>
                </a:cubicBezTo>
                <a:cubicBezTo>
                  <a:pt x="1624075" y="1344806"/>
                  <a:pt x="1628072" y="1345120"/>
                  <a:pt x="1632258" y="1345120"/>
                </a:cubicBezTo>
                <a:cubicBezTo>
                  <a:pt x="1639207" y="1345120"/>
                  <a:pt x="1645653" y="1344304"/>
                  <a:pt x="1651596" y="1342672"/>
                </a:cubicBezTo>
                <a:cubicBezTo>
                  <a:pt x="1657540" y="1341039"/>
                  <a:pt x="1662689" y="1338591"/>
                  <a:pt x="1667042" y="1335326"/>
                </a:cubicBezTo>
                <a:cubicBezTo>
                  <a:pt x="1671395" y="1332061"/>
                  <a:pt x="1674765" y="1328001"/>
                  <a:pt x="1677151" y="1323145"/>
                </a:cubicBezTo>
                <a:cubicBezTo>
                  <a:pt x="1679537" y="1318289"/>
                  <a:pt x="1680729" y="1312681"/>
                  <a:pt x="1680729" y="1306318"/>
                </a:cubicBezTo>
                <a:cubicBezTo>
                  <a:pt x="1680729" y="1301211"/>
                  <a:pt x="1679934" y="1296795"/>
                  <a:pt x="1678344" y="1293070"/>
                </a:cubicBezTo>
                <a:cubicBezTo>
                  <a:pt x="1676753" y="1289345"/>
                  <a:pt x="1674660" y="1286143"/>
                  <a:pt x="1672065" y="1283464"/>
                </a:cubicBezTo>
                <a:cubicBezTo>
                  <a:pt x="1669470" y="1280785"/>
                  <a:pt x="1666519" y="1278525"/>
                  <a:pt x="1663212" y="1276683"/>
                </a:cubicBezTo>
                <a:cubicBezTo>
                  <a:pt x="1659905" y="1274841"/>
                  <a:pt x="1656557" y="1273229"/>
                  <a:pt x="1653166" y="1271848"/>
                </a:cubicBezTo>
                <a:cubicBezTo>
                  <a:pt x="1649776" y="1270467"/>
                  <a:pt x="1646427" y="1269190"/>
                  <a:pt x="1643120" y="1268018"/>
                </a:cubicBezTo>
                <a:cubicBezTo>
                  <a:pt x="1639813" y="1266846"/>
                  <a:pt x="1636862" y="1265590"/>
                  <a:pt x="1634267" y="1264251"/>
                </a:cubicBezTo>
                <a:cubicBezTo>
                  <a:pt x="1631672" y="1262912"/>
                  <a:pt x="1629579" y="1261363"/>
                  <a:pt x="1627989" y="1259605"/>
                </a:cubicBezTo>
                <a:cubicBezTo>
                  <a:pt x="1626398" y="1257847"/>
                  <a:pt x="1625603" y="1255670"/>
                  <a:pt x="1625603" y="1253075"/>
                </a:cubicBezTo>
                <a:cubicBezTo>
                  <a:pt x="1625603" y="1251401"/>
                  <a:pt x="1625938" y="1249831"/>
                  <a:pt x="1626607" y="1248366"/>
                </a:cubicBezTo>
                <a:cubicBezTo>
                  <a:pt x="1627277" y="1246901"/>
                  <a:pt x="1628281" y="1245624"/>
                  <a:pt x="1629621" y="1244536"/>
                </a:cubicBezTo>
                <a:cubicBezTo>
                  <a:pt x="1630961" y="1243448"/>
                  <a:pt x="1632677" y="1242610"/>
                  <a:pt x="1634769" y="1242024"/>
                </a:cubicBezTo>
                <a:cubicBezTo>
                  <a:pt x="1636862" y="1241438"/>
                  <a:pt x="1639332" y="1241145"/>
                  <a:pt x="1642178" y="1241145"/>
                </a:cubicBezTo>
                <a:cubicBezTo>
                  <a:pt x="1646197" y="1241145"/>
                  <a:pt x="1649776" y="1241585"/>
                  <a:pt x="1652915" y="1242464"/>
                </a:cubicBezTo>
                <a:cubicBezTo>
                  <a:pt x="1656054" y="1243343"/>
                  <a:pt x="1658817" y="1244285"/>
                  <a:pt x="1661203" y="1245289"/>
                </a:cubicBezTo>
                <a:cubicBezTo>
                  <a:pt x="1663589" y="1246294"/>
                  <a:pt x="1665577" y="1247236"/>
                  <a:pt x="1667167" y="1248115"/>
                </a:cubicBezTo>
                <a:cubicBezTo>
                  <a:pt x="1668758" y="1248994"/>
                  <a:pt x="1669930" y="1249433"/>
                  <a:pt x="1670684" y="1249433"/>
                </a:cubicBezTo>
                <a:cubicBezTo>
                  <a:pt x="1671353" y="1249433"/>
                  <a:pt x="1671939" y="1249287"/>
                  <a:pt x="1672442" y="1248994"/>
                </a:cubicBezTo>
                <a:cubicBezTo>
                  <a:pt x="1672944" y="1248701"/>
                  <a:pt x="1673342" y="1248136"/>
                  <a:pt x="1673635" y="1247299"/>
                </a:cubicBezTo>
                <a:cubicBezTo>
                  <a:pt x="1673928" y="1246461"/>
                  <a:pt x="1674137" y="1245331"/>
                  <a:pt x="1674263" y="1243908"/>
                </a:cubicBezTo>
                <a:cubicBezTo>
                  <a:pt x="1674388" y="1242485"/>
                  <a:pt x="1674451" y="1240643"/>
                  <a:pt x="1674451" y="1238383"/>
                </a:cubicBezTo>
                <a:cubicBezTo>
                  <a:pt x="1674451" y="1236457"/>
                  <a:pt x="1674388" y="1234846"/>
                  <a:pt x="1674263" y="1233548"/>
                </a:cubicBezTo>
                <a:cubicBezTo>
                  <a:pt x="1674137" y="1232251"/>
                  <a:pt x="1673990" y="1231162"/>
                  <a:pt x="1673823" y="1230283"/>
                </a:cubicBezTo>
                <a:cubicBezTo>
                  <a:pt x="1673655" y="1229404"/>
                  <a:pt x="1673404" y="1228651"/>
                  <a:pt x="1673069" y="1228023"/>
                </a:cubicBezTo>
                <a:cubicBezTo>
                  <a:pt x="1672735" y="1227395"/>
                  <a:pt x="1672170" y="1226767"/>
                  <a:pt x="1671374" y="1226139"/>
                </a:cubicBezTo>
                <a:cubicBezTo>
                  <a:pt x="1670579" y="1225511"/>
                  <a:pt x="1669261" y="1224758"/>
                  <a:pt x="1667419" y="1223879"/>
                </a:cubicBezTo>
                <a:cubicBezTo>
                  <a:pt x="1665577" y="1223000"/>
                  <a:pt x="1663317" y="1222184"/>
                  <a:pt x="1660638" y="1221430"/>
                </a:cubicBezTo>
                <a:cubicBezTo>
                  <a:pt x="1657959" y="1220677"/>
                  <a:pt x="1654966" y="1220049"/>
                  <a:pt x="1651659" y="1219547"/>
                </a:cubicBezTo>
                <a:cubicBezTo>
                  <a:pt x="1648352" y="1219044"/>
                  <a:pt x="1644941" y="1218793"/>
                  <a:pt x="1641425" y="1218793"/>
                </a:cubicBezTo>
                <a:close/>
                <a:moveTo>
                  <a:pt x="1524004" y="1218793"/>
                </a:moveTo>
                <a:cubicBezTo>
                  <a:pt x="1519065" y="1218793"/>
                  <a:pt x="1514272" y="1219191"/>
                  <a:pt x="1509626" y="1219986"/>
                </a:cubicBezTo>
                <a:cubicBezTo>
                  <a:pt x="1504980" y="1220782"/>
                  <a:pt x="1500689" y="1221807"/>
                  <a:pt x="1496755" y="1223063"/>
                </a:cubicBezTo>
                <a:cubicBezTo>
                  <a:pt x="1492820" y="1224319"/>
                  <a:pt x="1489388" y="1225679"/>
                  <a:pt x="1486458" y="1227144"/>
                </a:cubicBezTo>
                <a:cubicBezTo>
                  <a:pt x="1483528" y="1228609"/>
                  <a:pt x="1481477" y="1229948"/>
                  <a:pt x="1480305" y="1231162"/>
                </a:cubicBezTo>
                <a:cubicBezTo>
                  <a:pt x="1479133" y="1232376"/>
                  <a:pt x="1478337" y="1233737"/>
                  <a:pt x="1477919" y="1235243"/>
                </a:cubicBezTo>
                <a:cubicBezTo>
                  <a:pt x="1477500" y="1236750"/>
                  <a:pt x="1477291" y="1238801"/>
                  <a:pt x="1477291" y="1241397"/>
                </a:cubicBezTo>
                <a:cubicBezTo>
                  <a:pt x="1477291" y="1243322"/>
                  <a:pt x="1477416" y="1245080"/>
                  <a:pt x="1477668" y="1246671"/>
                </a:cubicBezTo>
                <a:cubicBezTo>
                  <a:pt x="1477919" y="1248261"/>
                  <a:pt x="1478275" y="1249601"/>
                  <a:pt x="1478735" y="1250689"/>
                </a:cubicBezTo>
                <a:cubicBezTo>
                  <a:pt x="1479195" y="1251777"/>
                  <a:pt x="1479781" y="1252614"/>
                  <a:pt x="1480493" y="1253200"/>
                </a:cubicBezTo>
                <a:cubicBezTo>
                  <a:pt x="1481205" y="1253786"/>
                  <a:pt x="1482021" y="1254079"/>
                  <a:pt x="1482942" y="1254079"/>
                </a:cubicBezTo>
                <a:cubicBezTo>
                  <a:pt x="1484281" y="1254079"/>
                  <a:pt x="1486018" y="1253493"/>
                  <a:pt x="1488153" y="1252321"/>
                </a:cubicBezTo>
                <a:cubicBezTo>
                  <a:pt x="1490288" y="1251149"/>
                  <a:pt x="1492946" y="1249852"/>
                  <a:pt x="1496127" y="1248429"/>
                </a:cubicBezTo>
                <a:cubicBezTo>
                  <a:pt x="1499308" y="1247006"/>
                  <a:pt x="1502971" y="1245708"/>
                  <a:pt x="1507115" y="1244536"/>
                </a:cubicBezTo>
                <a:cubicBezTo>
                  <a:pt x="1511259" y="1243364"/>
                  <a:pt x="1515967" y="1242778"/>
                  <a:pt x="1521242" y="1242778"/>
                </a:cubicBezTo>
                <a:cubicBezTo>
                  <a:pt x="1525260" y="1242778"/>
                  <a:pt x="1528629" y="1243196"/>
                  <a:pt x="1531350" y="1244034"/>
                </a:cubicBezTo>
                <a:cubicBezTo>
                  <a:pt x="1534071" y="1244871"/>
                  <a:pt x="1536248" y="1246168"/>
                  <a:pt x="1537880" y="1247926"/>
                </a:cubicBezTo>
                <a:cubicBezTo>
                  <a:pt x="1539513" y="1249684"/>
                  <a:pt x="1540685" y="1251882"/>
                  <a:pt x="1541396" y="1254519"/>
                </a:cubicBezTo>
                <a:cubicBezTo>
                  <a:pt x="1542108" y="1257156"/>
                  <a:pt x="1542463" y="1260233"/>
                  <a:pt x="1542463" y="1263749"/>
                </a:cubicBezTo>
                <a:lnTo>
                  <a:pt x="1542463" y="1270530"/>
                </a:lnTo>
                <a:lnTo>
                  <a:pt x="1531539" y="1270530"/>
                </a:lnTo>
                <a:cubicBezTo>
                  <a:pt x="1521577" y="1270530"/>
                  <a:pt x="1512828" y="1271283"/>
                  <a:pt x="1505294" y="1272790"/>
                </a:cubicBezTo>
                <a:cubicBezTo>
                  <a:pt x="1497759" y="1274297"/>
                  <a:pt x="1491460" y="1276620"/>
                  <a:pt x="1486395" y="1279759"/>
                </a:cubicBezTo>
                <a:cubicBezTo>
                  <a:pt x="1481330" y="1282899"/>
                  <a:pt x="1477521" y="1286875"/>
                  <a:pt x="1474968" y="1291689"/>
                </a:cubicBezTo>
                <a:cubicBezTo>
                  <a:pt x="1472414" y="1296502"/>
                  <a:pt x="1471138" y="1302174"/>
                  <a:pt x="1471138" y="1308704"/>
                </a:cubicBezTo>
                <a:cubicBezTo>
                  <a:pt x="1471138" y="1314732"/>
                  <a:pt x="1472142" y="1320006"/>
                  <a:pt x="1474151" y="1324526"/>
                </a:cubicBezTo>
                <a:cubicBezTo>
                  <a:pt x="1476161" y="1329047"/>
                  <a:pt x="1478986" y="1332835"/>
                  <a:pt x="1482628" y="1335891"/>
                </a:cubicBezTo>
                <a:cubicBezTo>
                  <a:pt x="1486269" y="1338946"/>
                  <a:pt x="1490581" y="1341249"/>
                  <a:pt x="1495562" y="1342797"/>
                </a:cubicBezTo>
                <a:cubicBezTo>
                  <a:pt x="1500543" y="1344346"/>
                  <a:pt x="1506005" y="1345120"/>
                  <a:pt x="1511949" y="1345120"/>
                </a:cubicBezTo>
                <a:cubicBezTo>
                  <a:pt x="1519149" y="1345120"/>
                  <a:pt x="1525699" y="1343739"/>
                  <a:pt x="1531601" y="1340976"/>
                </a:cubicBezTo>
                <a:cubicBezTo>
                  <a:pt x="1537503" y="1338214"/>
                  <a:pt x="1542757" y="1334363"/>
                  <a:pt x="1547361" y="1329424"/>
                </a:cubicBezTo>
                <a:lnTo>
                  <a:pt x="1547361" y="1338339"/>
                </a:lnTo>
                <a:cubicBezTo>
                  <a:pt x="1547361" y="1339511"/>
                  <a:pt x="1547717" y="1340432"/>
                  <a:pt x="1548429" y="1341102"/>
                </a:cubicBezTo>
                <a:cubicBezTo>
                  <a:pt x="1549140" y="1341772"/>
                  <a:pt x="1550354" y="1342253"/>
                  <a:pt x="1552070" y="1342546"/>
                </a:cubicBezTo>
                <a:cubicBezTo>
                  <a:pt x="1553786" y="1342839"/>
                  <a:pt x="1556528" y="1342986"/>
                  <a:pt x="1560295" y="1342986"/>
                </a:cubicBezTo>
                <a:cubicBezTo>
                  <a:pt x="1563811" y="1342986"/>
                  <a:pt x="1566469" y="1342839"/>
                  <a:pt x="1568269" y="1342546"/>
                </a:cubicBezTo>
                <a:cubicBezTo>
                  <a:pt x="1570069" y="1342253"/>
                  <a:pt x="1571387" y="1341772"/>
                  <a:pt x="1572225" y="1341102"/>
                </a:cubicBezTo>
                <a:cubicBezTo>
                  <a:pt x="1573062" y="1340432"/>
                  <a:pt x="1573480" y="1339511"/>
                  <a:pt x="1573480" y="1338339"/>
                </a:cubicBezTo>
                <a:lnTo>
                  <a:pt x="1573480" y="1262995"/>
                </a:lnTo>
                <a:cubicBezTo>
                  <a:pt x="1573480" y="1255293"/>
                  <a:pt x="1572559" y="1248638"/>
                  <a:pt x="1570718" y="1243029"/>
                </a:cubicBezTo>
                <a:cubicBezTo>
                  <a:pt x="1568876" y="1237420"/>
                  <a:pt x="1565946" y="1232837"/>
                  <a:pt x="1561927" y="1229279"/>
                </a:cubicBezTo>
                <a:cubicBezTo>
                  <a:pt x="1557909" y="1225721"/>
                  <a:pt x="1552781" y="1223084"/>
                  <a:pt x="1546545" y="1221368"/>
                </a:cubicBezTo>
                <a:cubicBezTo>
                  <a:pt x="1540308" y="1219651"/>
                  <a:pt x="1532794" y="1218793"/>
                  <a:pt x="1524004" y="1218793"/>
                </a:cubicBezTo>
                <a:close/>
                <a:moveTo>
                  <a:pt x="1169928" y="1205608"/>
                </a:moveTo>
                <a:lnTo>
                  <a:pt x="1186629" y="1205608"/>
                </a:lnTo>
                <a:cubicBezTo>
                  <a:pt x="1196759" y="1205608"/>
                  <a:pt x="1204942" y="1206968"/>
                  <a:pt x="1211179" y="1209689"/>
                </a:cubicBezTo>
                <a:cubicBezTo>
                  <a:pt x="1217416" y="1212410"/>
                  <a:pt x="1222523" y="1216198"/>
                  <a:pt x="1226499" y="1221054"/>
                </a:cubicBezTo>
                <a:cubicBezTo>
                  <a:pt x="1230476" y="1225909"/>
                  <a:pt x="1233364" y="1231644"/>
                  <a:pt x="1235164" y="1238257"/>
                </a:cubicBezTo>
                <a:cubicBezTo>
                  <a:pt x="1236964" y="1244871"/>
                  <a:pt x="1237864" y="1252028"/>
                  <a:pt x="1237864" y="1259730"/>
                </a:cubicBezTo>
                <a:cubicBezTo>
                  <a:pt x="1237864" y="1269106"/>
                  <a:pt x="1236838" y="1277311"/>
                  <a:pt x="1234787" y="1284343"/>
                </a:cubicBezTo>
                <a:cubicBezTo>
                  <a:pt x="1232736" y="1291375"/>
                  <a:pt x="1229639" y="1297256"/>
                  <a:pt x="1225495" y="1301986"/>
                </a:cubicBezTo>
                <a:cubicBezTo>
                  <a:pt x="1221351" y="1306716"/>
                  <a:pt x="1216181" y="1310253"/>
                  <a:pt x="1209986" y="1312597"/>
                </a:cubicBezTo>
                <a:cubicBezTo>
                  <a:pt x="1203791" y="1314941"/>
                  <a:pt x="1196173" y="1316113"/>
                  <a:pt x="1187132" y="1316113"/>
                </a:cubicBezTo>
                <a:lnTo>
                  <a:pt x="1169928" y="1316113"/>
                </a:lnTo>
                <a:close/>
                <a:moveTo>
                  <a:pt x="708496" y="1202971"/>
                </a:moveTo>
                <a:cubicBezTo>
                  <a:pt x="711342" y="1202971"/>
                  <a:pt x="713937" y="1203348"/>
                  <a:pt x="716281" y="1204101"/>
                </a:cubicBezTo>
                <a:cubicBezTo>
                  <a:pt x="718626" y="1204855"/>
                  <a:pt x="720718" y="1206131"/>
                  <a:pt x="722560" y="1207931"/>
                </a:cubicBezTo>
                <a:cubicBezTo>
                  <a:pt x="724402" y="1209731"/>
                  <a:pt x="725972" y="1212138"/>
                  <a:pt x="727269" y="1215152"/>
                </a:cubicBezTo>
                <a:cubicBezTo>
                  <a:pt x="728567" y="1218165"/>
                  <a:pt x="729655" y="1221849"/>
                  <a:pt x="730534" y="1226202"/>
                </a:cubicBezTo>
                <a:cubicBezTo>
                  <a:pt x="731413" y="1230555"/>
                  <a:pt x="732062" y="1235683"/>
                  <a:pt x="732481" y="1241585"/>
                </a:cubicBezTo>
                <a:cubicBezTo>
                  <a:pt x="732899" y="1247487"/>
                  <a:pt x="733108" y="1254289"/>
                  <a:pt x="733108" y="1261991"/>
                </a:cubicBezTo>
                <a:cubicBezTo>
                  <a:pt x="733108" y="1268353"/>
                  <a:pt x="732962" y="1274171"/>
                  <a:pt x="732669" y="1279445"/>
                </a:cubicBezTo>
                <a:cubicBezTo>
                  <a:pt x="732376" y="1284719"/>
                  <a:pt x="731832" y="1289449"/>
                  <a:pt x="731036" y="1293635"/>
                </a:cubicBezTo>
                <a:cubicBezTo>
                  <a:pt x="730241" y="1297821"/>
                  <a:pt x="729216" y="1301505"/>
                  <a:pt x="727960" y="1304686"/>
                </a:cubicBezTo>
                <a:cubicBezTo>
                  <a:pt x="726704" y="1307867"/>
                  <a:pt x="725134" y="1310504"/>
                  <a:pt x="723251" y="1312597"/>
                </a:cubicBezTo>
                <a:cubicBezTo>
                  <a:pt x="721367" y="1314690"/>
                  <a:pt x="719170" y="1316259"/>
                  <a:pt x="716658" y="1317306"/>
                </a:cubicBezTo>
                <a:cubicBezTo>
                  <a:pt x="714147" y="1318352"/>
                  <a:pt x="711259" y="1318876"/>
                  <a:pt x="707994" y="1318876"/>
                </a:cubicBezTo>
                <a:cubicBezTo>
                  <a:pt x="703640" y="1318876"/>
                  <a:pt x="699915" y="1317976"/>
                  <a:pt x="696818" y="1316176"/>
                </a:cubicBezTo>
                <a:cubicBezTo>
                  <a:pt x="693720" y="1314376"/>
                  <a:pt x="691188" y="1311236"/>
                  <a:pt x="689220" y="1306758"/>
                </a:cubicBezTo>
                <a:cubicBezTo>
                  <a:pt x="687253" y="1302279"/>
                  <a:pt x="685809" y="1296251"/>
                  <a:pt x="684888" y="1288675"/>
                </a:cubicBezTo>
                <a:cubicBezTo>
                  <a:pt x="683967" y="1281099"/>
                  <a:pt x="683507" y="1271534"/>
                  <a:pt x="683507" y="1259981"/>
                </a:cubicBezTo>
                <a:cubicBezTo>
                  <a:pt x="683507" y="1250522"/>
                  <a:pt x="683883" y="1242234"/>
                  <a:pt x="684637" y="1235118"/>
                </a:cubicBezTo>
                <a:cubicBezTo>
                  <a:pt x="685390" y="1228002"/>
                  <a:pt x="686709" y="1222058"/>
                  <a:pt x="688592" y="1217286"/>
                </a:cubicBezTo>
                <a:cubicBezTo>
                  <a:pt x="690476" y="1212515"/>
                  <a:pt x="693029" y="1208936"/>
                  <a:pt x="696252" y="1206550"/>
                </a:cubicBezTo>
                <a:cubicBezTo>
                  <a:pt x="699476" y="1204164"/>
                  <a:pt x="703557" y="1202971"/>
                  <a:pt x="708496" y="1202971"/>
                </a:cubicBezTo>
                <a:close/>
                <a:moveTo>
                  <a:pt x="1146823" y="1179740"/>
                </a:moveTo>
                <a:cubicBezTo>
                  <a:pt x="1144060" y="1179740"/>
                  <a:pt x="1141737" y="1180556"/>
                  <a:pt x="1139853" y="1182189"/>
                </a:cubicBezTo>
                <a:cubicBezTo>
                  <a:pt x="1137970" y="1183821"/>
                  <a:pt x="1137028" y="1186479"/>
                  <a:pt x="1137028" y="1190162"/>
                </a:cubicBezTo>
                <a:lnTo>
                  <a:pt x="1137028" y="1331810"/>
                </a:lnTo>
                <a:cubicBezTo>
                  <a:pt x="1137028" y="1335493"/>
                  <a:pt x="1137970" y="1338151"/>
                  <a:pt x="1139853" y="1339784"/>
                </a:cubicBezTo>
                <a:cubicBezTo>
                  <a:pt x="1141737" y="1341416"/>
                  <a:pt x="1144060" y="1342232"/>
                  <a:pt x="1146823" y="1342232"/>
                </a:cubicBezTo>
                <a:lnTo>
                  <a:pt x="1185625" y="1342232"/>
                </a:lnTo>
                <a:cubicBezTo>
                  <a:pt x="1200024" y="1342232"/>
                  <a:pt x="1212435" y="1340663"/>
                  <a:pt x="1222858" y="1337523"/>
                </a:cubicBezTo>
                <a:cubicBezTo>
                  <a:pt x="1233280" y="1334384"/>
                  <a:pt x="1242133" y="1329466"/>
                  <a:pt x="1249416" y="1322768"/>
                </a:cubicBezTo>
                <a:cubicBezTo>
                  <a:pt x="1256700" y="1316071"/>
                  <a:pt x="1262288" y="1307427"/>
                  <a:pt x="1266181" y="1296837"/>
                </a:cubicBezTo>
                <a:cubicBezTo>
                  <a:pt x="1270073" y="1286247"/>
                  <a:pt x="1272020" y="1273502"/>
                  <a:pt x="1272020" y="1258600"/>
                </a:cubicBezTo>
                <a:cubicBezTo>
                  <a:pt x="1272020" y="1245708"/>
                  <a:pt x="1270220" y="1234364"/>
                  <a:pt x="1266620" y="1224570"/>
                </a:cubicBezTo>
                <a:cubicBezTo>
                  <a:pt x="1263020" y="1214775"/>
                  <a:pt x="1257767" y="1206550"/>
                  <a:pt x="1250861" y="1199894"/>
                </a:cubicBezTo>
                <a:cubicBezTo>
                  <a:pt x="1243954" y="1193239"/>
                  <a:pt x="1235457" y="1188216"/>
                  <a:pt x="1225369" y="1184826"/>
                </a:cubicBezTo>
                <a:cubicBezTo>
                  <a:pt x="1215281" y="1181435"/>
                  <a:pt x="1202996" y="1179740"/>
                  <a:pt x="1188513" y="1179740"/>
                </a:cubicBezTo>
                <a:close/>
                <a:moveTo>
                  <a:pt x="536344" y="1179740"/>
                </a:moveTo>
                <a:cubicBezTo>
                  <a:pt x="533497" y="1179740"/>
                  <a:pt x="531425" y="1180472"/>
                  <a:pt x="530128" y="1181937"/>
                </a:cubicBezTo>
                <a:cubicBezTo>
                  <a:pt x="528830" y="1183402"/>
                  <a:pt x="528181" y="1185809"/>
                  <a:pt x="528181" y="1189158"/>
                </a:cubicBezTo>
                <a:lnTo>
                  <a:pt x="528181" y="1259730"/>
                </a:lnTo>
                <a:cubicBezTo>
                  <a:pt x="528181" y="1262995"/>
                  <a:pt x="528705" y="1265235"/>
                  <a:pt x="529751" y="1266449"/>
                </a:cubicBezTo>
                <a:cubicBezTo>
                  <a:pt x="530797" y="1267662"/>
                  <a:pt x="532535" y="1268269"/>
                  <a:pt x="534962" y="1268269"/>
                </a:cubicBezTo>
                <a:cubicBezTo>
                  <a:pt x="538478" y="1268269"/>
                  <a:pt x="542225" y="1268018"/>
                  <a:pt x="546201" y="1267516"/>
                </a:cubicBezTo>
                <a:cubicBezTo>
                  <a:pt x="550178" y="1267014"/>
                  <a:pt x="554594" y="1266762"/>
                  <a:pt x="559449" y="1266762"/>
                </a:cubicBezTo>
                <a:cubicBezTo>
                  <a:pt x="565560" y="1266762"/>
                  <a:pt x="570751" y="1267307"/>
                  <a:pt x="575020" y="1268395"/>
                </a:cubicBezTo>
                <a:cubicBezTo>
                  <a:pt x="579290" y="1269483"/>
                  <a:pt x="582764" y="1271116"/>
                  <a:pt x="585443" y="1273292"/>
                </a:cubicBezTo>
                <a:cubicBezTo>
                  <a:pt x="588122" y="1275469"/>
                  <a:pt x="590089" y="1278127"/>
                  <a:pt x="591345" y="1281266"/>
                </a:cubicBezTo>
                <a:cubicBezTo>
                  <a:pt x="592601" y="1284406"/>
                  <a:pt x="593229" y="1287984"/>
                  <a:pt x="593229" y="1292003"/>
                </a:cubicBezTo>
                <a:cubicBezTo>
                  <a:pt x="593229" y="1296691"/>
                  <a:pt x="592475" y="1300709"/>
                  <a:pt x="590968" y="1304058"/>
                </a:cubicBezTo>
                <a:cubicBezTo>
                  <a:pt x="589461" y="1307406"/>
                  <a:pt x="587327" y="1310190"/>
                  <a:pt x="584564" y="1312408"/>
                </a:cubicBezTo>
                <a:cubicBezTo>
                  <a:pt x="581801" y="1314627"/>
                  <a:pt x="578432" y="1316238"/>
                  <a:pt x="574455" y="1317243"/>
                </a:cubicBezTo>
                <a:cubicBezTo>
                  <a:pt x="570479" y="1318248"/>
                  <a:pt x="566063" y="1318750"/>
                  <a:pt x="561207" y="1318750"/>
                </a:cubicBezTo>
                <a:cubicBezTo>
                  <a:pt x="555598" y="1318750"/>
                  <a:pt x="550785" y="1318269"/>
                  <a:pt x="546766" y="1317306"/>
                </a:cubicBezTo>
                <a:cubicBezTo>
                  <a:pt x="542748" y="1316343"/>
                  <a:pt x="539336" y="1315276"/>
                  <a:pt x="536532" y="1314104"/>
                </a:cubicBezTo>
                <a:cubicBezTo>
                  <a:pt x="533728" y="1312932"/>
                  <a:pt x="531467" y="1311864"/>
                  <a:pt x="529751" y="1310902"/>
                </a:cubicBezTo>
                <a:cubicBezTo>
                  <a:pt x="528035" y="1309939"/>
                  <a:pt x="526758" y="1309458"/>
                  <a:pt x="525921" y="1309458"/>
                </a:cubicBezTo>
                <a:cubicBezTo>
                  <a:pt x="525251" y="1309458"/>
                  <a:pt x="524665" y="1309667"/>
                  <a:pt x="524163" y="1310085"/>
                </a:cubicBezTo>
                <a:cubicBezTo>
                  <a:pt x="523661" y="1310504"/>
                  <a:pt x="523221" y="1311216"/>
                  <a:pt x="522844" y="1312220"/>
                </a:cubicBezTo>
                <a:cubicBezTo>
                  <a:pt x="522468" y="1313225"/>
                  <a:pt x="522196" y="1314543"/>
                  <a:pt x="522028" y="1316176"/>
                </a:cubicBezTo>
                <a:cubicBezTo>
                  <a:pt x="521861" y="1317808"/>
                  <a:pt x="521777" y="1319796"/>
                  <a:pt x="521777" y="1322140"/>
                </a:cubicBezTo>
                <a:cubicBezTo>
                  <a:pt x="521777" y="1324317"/>
                  <a:pt x="521819" y="1326201"/>
                  <a:pt x="521903" y="1327791"/>
                </a:cubicBezTo>
                <a:cubicBezTo>
                  <a:pt x="521986" y="1329382"/>
                  <a:pt x="522133" y="1330700"/>
                  <a:pt x="522342" y="1331747"/>
                </a:cubicBezTo>
                <a:cubicBezTo>
                  <a:pt x="522551" y="1332793"/>
                  <a:pt x="522824" y="1333693"/>
                  <a:pt x="523158" y="1334447"/>
                </a:cubicBezTo>
                <a:cubicBezTo>
                  <a:pt x="523493" y="1335200"/>
                  <a:pt x="524016" y="1335891"/>
                  <a:pt x="524728" y="1336519"/>
                </a:cubicBezTo>
                <a:cubicBezTo>
                  <a:pt x="525440" y="1337146"/>
                  <a:pt x="526947" y="1337942"/>
                  <a:pt x="529249" y="1338905"/>
                </a:cubicBezTo>
                <a:cubicBezTo>
                  <a:pt x="531551" y="1339867"/>
                  <a:pt x="534502" y="1340830"/>
                  <a:pt x="538102" y="1341793"/>
                </a:cubicBezTo>
                <a:cubicBezTo>
                  <a:pt x="541701" y="1342755"/>
                  <a:pt x="545762" y="1343551"/>
                  <a:pt x="550282" y="1344179"/>
                </a:cubicBezTo>
                <a:cubicBezTo>
                  <a:pt x="554803" y="1344806"/>
                  <a:pt x="559575" y="1345120"/>
                  <a:pt x="564598" y="1345120"/>
                </a:cubicBezTo>
                <a:cubicBezTo>
                  <a:pt x="574141" y="1345120"/>
                  <a:pt x="582827" y="1343865"/>
                  <a:pt x="590654" y="1341353"/>
                </a:cubicBezTo>
                <a:cubicBezTo>
                  <a:pt x="598482" y="1338842"/>
                  <a:pt x="605179" y="1335221"/>
                  <a:pt x="610746" y="1330491"/>
                </a:cubicBezTo>
                <a:cubicBezTo>
                  <a:pt x="616313" y="1325761"/>
                  <a:pt x="620625" y="1319943"/>
                  <a:pt x="623680" y="1313036"/>
                </a:cubicBezTo>
                <a:cubicBezTo>
                  <a:pt x="626736" y="1306130"/>
                  <a:pt x="628264" y="1298281"/>
                  <a:pt x="628264" y="1289491"/>
                </a:cubicBezTo>
                <a:cubicBezTo>
                  <a:pt x="628264" y="1281706"/>
                  <a:pt x="627050" y="1274862"/>
                  <a:pt x="624622" y="1268960"/>
                </a:cubicBezTo>
                <a:cubicBezTo>
                  <a:pt x="622194" y="1263058"/>
                  <a:pt x="618657" y="1258119"/>
                  <a:pt x="614011" y="1254142"/>
                </a:cubicBezTo>
                <a:cubicBezTo>
                  <a:pt x="609365" y="1250166"/>
                  <a:pt x="603630" y="1247152"/>
                  <a:pt x="596807" y="1245101"/>
                </a:cubicBezTo>
                <a:cubicBezTo>
                  <a:pt x="589985" y="1243050"/>
                  <a:pt x="582178" y="1242024"/>
                  <a:pt x="573388" y="1242024"/>
                </a:cubicBezTo>
                <a:cubicBezTo>
                  <a:pt x="570207" y="1242024"/>
                  <a:pt x="567172" y="1242066"/>
                  <a:pt x="564284" y="1242150"/>
                </a:cubicBezTo>
                <a:cubicBezTo>
                  <a:pt x="561396" y="1242234"/>
                  <a:pt x="558486" y="1242443"/>
                  <a:pt x="555556" y="1242778"/>
                </a:cubicBezTo>
                <a:lnTo>
                  <a:pt x="555556" y="1207994"/>
                </a:lnTo>
                <a:lnTo>
                  <a:pt x="613320" y="1207994"/>
                </a:lnTo>
                <a:cubicBezTo>
                  <a:pt x="614995" y="1207994"/>
                  <a:pt x="616271" y="1206864"/>
                  <a:pt x="617150" y="1204603"/>
                </a:cubicBezTo>
                <a:cubicBezTo>
                  <a:pt x="618029" y="1202343"/>
                  <a:pt x="618469" y="1198701"/>
                  <a:pt x="618469" y="1193679"/>
                </a:cubicBezTo>
                <a:cubicBezTo>
                  <a:pt x="618469" y="1191167"/>
                  <a:pt x="618364" y="1189011"/>
                  <a:pt x="618155" y="1187211"/>
                </a:cubicBezTo>
                <a:cubicBezTo>
                  <a:pt x="617946" y="1185412"/>
                  <a:pt x="617611" y="1183967"/>
                  <a:pt x="617150" y="1182879"/>
                </a:cubicBezTo>
                <a:cubicBezTo>
                  <a:pt x="616690" y="1181791"/>
                  <a:pt x="616125" y="1180996"/>
                  <a:pt x="615455" y="1180493"/>
                </a:cubicBezTo>
                <a:cubicBezTo>
                  <a:pt x="614785" y="1179991"/>
                  <a:pt x="614074" y="1179740"/>
                  <a:pt x="613320" y="1179740"/>
                </a:cubicBezTo>
                <a:close/>
                <a:moveTo>
                  <a:pt x="858203" y="1178986"/>
                </a:moveTo>
                <a:cubicBezTo>
                  <a:pt x="854938" y="1178986"/>
                  <a:pt x="852259" y="1179112"/>
                  <a:pt x="850166" y="1179363"/>
                </a:cubicBezTo>
                <a:cubicBezTo>
                  <a:pt x="848073" y="1179614"/>
                  <a:pt x="846378" y="1179949"/>
                  <a:pt x="845081" y="1180368"/>
                </a:cubicBezTo>
                <a:cubicBezTo>
                  <a:pt x="843783" y="1180786"/>
                  <a:pt x="842883" y="1181330"/>
                  <a:pt x="842381" y="1182000"/>
                </a:cubicBezTo>
                <a:cubicBezTo>
                  <a:pt x="841879" y="1182670"/>
                  <a:pt x="841627" y="1183423"/>
                  <a:pt x="841627" y="1184260"/>
                </a:cubicBezTo>
                <a:lnTo>
                  <a:pt x="841627" y="1283087"/>
                </a:lnTo>
                <a:cubicBezTo>
                  <a:pt x="841627" y="1293468"/>
                  <a:pt x="843113" y="1302530"/>
                  <a:pt x="846085" y="1310274"/>
                </a:cubicBezTo>
                <a:cubicBezTo>
                  <a:pt x="849057" y="1318017"/>
                  <a:pt x="853348" y="1324484"/>
                  <a:pt x="858957" y="1329675"/>
                </a:cubicBezTo>
                <a:cubicBezTo>
                  <a:pt x="864565" y="1334865"/>
                  <a:pt x="871430" y="1338737"/>
                  <a:pt x="879551" y="1341290"/>
                </a:cubicBezTo>
                <a:cubicBezTo>
                  <a:pt x="887671" y="1343844"/>
                  <a:pt x="896838" y="1345120"/>
                  <a:pt x="907051" y="1345120"/>
                </a:cubicBezTo>
                <a:cubicBezTo>
                  <a:pt x="917934" y="1345120"/>
                  <a:pt x="927562" y="1343697"/>
                  <a:pt x="935933" y="1340851"/>
                </a:cubicBezTo>
                <a:cubicBezTo>
                  <a:pt x="944305" y="1338005"/>
                  <a:pt x="951337" y="1333861"/>
                  <a:pt x="957030" y="1328419"/>
                </a:cubicBezTo>
                <a:cubicBezTo>
                  <a:pt x="962722" y="1322978"/>
                  <a:pt x="967034" y="1316322"/>
                  <a:pt x="969964" y="1308453"/>
                </a:cubicBezTo>
                <a:cubicBezTo>
                  <a:pt x="972894" y="1300584"/>
                  <a:pt x="974359" y="1291668"/>
                  <a:pt x="974359" y="1281706"/>
                </a:cubicBezTo>
                <a:lnTo>
                  <a:pt x="974359" y="1184260"/>
                </a:lnTo>
                <a:cubicBezTo>
                  <a:pt x="974359" y="1183423"/>
                  <a:pt x="974108" y="1182670"/>
                  <a:pt x="973605" y="1182000"/>
                </a:cubicBezTo>
                <a:cubicBezTo>
                  <a:pt x="973103" y="1181330"/>
                  <a:pt x="972224" y="1180786"/>
                  <a:pt x="970968" y="1180368"/>
                </a:cubicBezTo>
                <a:cubicBezTo>
                  <a:pt x="969713" y="1179949"/>
                  <a:pt x="968059" y="1179614"/>
                  <a:pt x="966008" y="1179363"/>
                </a:cubicBezTo>
                <a:cubicBezTo>
                  <a:pt x="963957" y="1179112"/>
                  <a:pt x="961341" y="1178986"/>
                  <a:pt x="958160" y="1178986"/>
                </a:cubicBezTo>
                <a:cubicBezTo>
                  <a:pt x="954979" y="1178986"/>
                  <a:pt x="952321" y="1179112"/>
                  <a:pt x="950186" y="1179363"/>
                </a:cubicBezTo>
                <a:cubicBezTo>
                  <a:pt x="948051" y="1179614"/>
                  <a:pt x="946356" y="1179949"/>
                  <a:pt x="945100" y="1180368"/>
                </a:cubicBezTo>
                <a:cubicBezTo>
                  <a:pt x="943844" y="1180786"/>
                  <a:pt x="942965" y="1181330"/>
                  <a:pt x="942463" y="1182000"/>
                </a:cubicBezTo>
                <a:cubicBezTo>
                  <a:pt x="941961" y="1182670"/>
                  <a:pt x="941710" y="1183423"/>
                  <a:pt x="941710" y="1184260"/>
                </a:cubicBezTo>
                <a:lnTo>
                  <a:pt x="941710" y="1282082"/>
                </a:lnTo>
                <a:cubicBezTo>
                  <a:pt x="941710" y="1287775"/>
                  <a:pt x="940935" y="1292861"/>
                  <a:pt x="939387" y="1297340"/>
                </a:cubicBezTo>
                <a:cubicBezTo>
                  <a:pt x="937838" y="1301818"/>
                  <a:pt x="935640" y="1305586"/>
                  <a:pt x="932794" y="1308641"/>
                </a:cubicBezTo>
                <a:cubicBezTo>
                  <a:pt x="929947" y="1311697"/>
                  <a:pt x="926473" y="1314020"/>
                  <a:pt x="922371" y="1315611"/>
                </a:cubicBezTo>
                <a:cubicBezTo>
                  <a:pt x="918269" y="1317201"/>
                  <a:pt x="913623" y="1317996"/>
                  <a:pt x="908433" y="1317996"/>
                </a:cubicBezTo>
                <a:cubicBezTo>
                  <a:pt x="903326" y="1317996"/>
                  <a:pt x="898701" y="1317222"/>
                  <a:pt x="894557" y="1315673"/>
                </a:cubicBezTo>
                <a:cubicBezTo>
                  <a:pt x="890413" y="1314125"/>
                  <a:pt x="886855" y="1311802"/>
                  <a:pt x="883883" y="1308704"/>
                </a:cubicBezTo>
                <a:cubicBezTo>
                  <a:pt x="880911" y="1305607"/>
                  <a:pt x="878630" y="1301693"/>
                  <a:pt x="877039" y="1296963"/>
                </a:cubicBezTo>
                <a:cubicBezTo>
                  <a:pt x="875449" y="1292233"/>
                  <a:pt x="874653" y="1286645"/>
                  <a:pt x="874653" y="1280199"/>
                </a:cubicBezTo>
                <a:lnTo>
                  <a:pt x="874653" y="1184260"/>
                </a:lnTo>
                <a:cubicBezTo>
                  <a:pt x="874653" y="1183423"/>
                  <a:pt x="874381" y="1182670"/>
                  <a:pt x="873837" y="1182000"/>
                </a:cubicBezTo>
                <a:cubicBezTo>
                  <a:pt x="873293" y="1181330"/>
                  <a:pt x="872393" y="1180786"/>
                  <a:pt x="871137" y="1180368"/>
                </a:cubicBezTo>
                <a:cubicBezTo>
                  <a:pt x="869881" y="1179949"/>
                  <a:pt x="868207" y="1179614"/>
                  <a:pt x="866114" y="1179363"/>
                </a:cubicBezTo>
                <a:cubicBezTo>
                  <a:pt x="864021" y="1179112"/>
                  <a:pt x="861384" y="1178986"/>
                  <a:pt x="858203" y="1178986"/>
                </a:cubicBezTo>
                <a:close/>
                <a:moveTo>
                  <a:pt x="1414137" y="1177103"/>
                </a:moveTo>
                <a:cubicBezTo>
                  <a:pt x="1403002" y="1177103"/>
                  <a:pt x="1392810" y="1178986"/>
                  <a:pt x="1383559" y="1182754"/>
                </a:cubicBezTo>
                <a:cubicBezTo>
                  <a:pt x="1374309" y="1186521"/>
                  <a:pt x="1366377" y="1192046"/>
                  <a:pt x="1359763" y="1199329"/>
                </a:cubicBezTo>
                <a:cubicBezTo>
                  <a:pt x="1353150" y="1206613"/>
                  <a:pt x="1348001" y="1215612"/>
                  <a:pt x="1344318" y="1226328"/>
                </a:cubicBezTo>
                <a:cubicBezTo>
                  <a:pt x="1340634" y="1237043"/>
                  <a:pt x="1338792" y="1249308"/>
                  <a:pt x="1338792" y="1263121"/>
                </a:cubicBezTo>
                <a:cubicBezTo>
                  <a:pt x="1338792" y="1276683"/>
                  <a:pt x="1340467" y="1288570"/>
                  <a:pt x="1343815" y="1298784"/>
                </a:cubicBezTo>
                <a:cubicBezTo>
                  <a:pt x="1347164" y="1308997"/>
                  <a:pt x="1351978" y="1317515"/>
                  <a:pt x="1358256" y="1324338"/>
                </a:cubicBezTo>
                <a:cubicBezTo>
                  <a:pt x="1364535" y="1331161"/>
                  <a:pt x="1372153" y="1336288"/>
                  <a:pt x="1381111" y="1339721"/>
                </a:cubicBezTo>
                <a:cubicBezTo>
                  <a:pt x="1390068" y="1343153"/>
                  <a:pt x="1400114" y="1344869"/>
                  <a:pt x="1411248" y="1344869"/>
                </a:cubicBezTo>
                <a:cubicBezTo>
                  <a:pt x="1416941" y="1344869"/>
                  <a:pt x="1422236" y="1344409"/>
                  <a:pt x="1427133" y="1343488"/>
                </a:cubicBezTo>
                <a:cubicBezTo>
                  <a:pt x="1432031" y="1342567"/>
                  <a:pt x="1436384" y="1341416"/>
                  <a:pt x="1440193" y="1340035"/>
                </a:cubicBezTo>
                <a:cubicBezTo>
                  <a:pt x="1444002" y="1338653"/>
                  <a:pt x="1447225" y="1337209"/>
                  <a:pt x="1449862" y="1335702"/>
                </a:cubicBezTo>
                <a:cubicBezTo>
                  <a:pt x="1452499" y="1334195"/>
                  <a:pt x="1454278" y="1332961"/>
                  <a:pt x="1455199" y="1331998"/>
                </a:cubicBezTo>
                <a:cubicBezTo>
                  <a:pt x="1456120" y="1331035"/>
                  <a:pt x="1456790" y="1330177"/>
                  <a:pt x="1457208" y="1329424"/>
                </a:cubicBezTo>
                <a:cubicBezTo>
                  <a:pt x="1457627" y="1328670"/>
                  <a:pt x="1457962" y="1327770"/>
                  <a:pt x="1458213" y="1326724"/>
                </a:cubicBezTo>
                <a:cubicBezTo>
                  <a:pt x="1458464" y="1325677"/>
                  <a:pt x="1458653" y="1324422"/>
                  <a:pt x="1458778" y="1322957"/>
                </a:cubicBezTo>
                <a:cubicBezTo>
                  <a:pt x="1458904" y="1321492"/>
                  <a:pt x="1458966" y="1319713"/>
                  <a:pt x="1458966" y="1317620"/>
                </a:cubicBezTo>
                <a:cubicBezTo>
                  <a:pt x="1458966" y="1314606"/>
                  <a:pt x="1458883" y="1312199"/>
                  <a:pt x="1458715" y="1310399"/>
                </a:cubicBezTo>
                <a:cubicBezTo>
                  <a:pt x="1458548" y="1308599"/>
                  <a:pt x="1458297" y="1307197"/>
                  <a:pt x="1457962" y="1306193"/>
                </a:cubicBezTo>
                <a:cubicBezTo>
                  <a:pt x="1457627" y="1305188"/>
                  <a:pt x="1457208" y="1304518"/>
                  <a:pt x="1456706" y="1304183"/>
                </a:cubicBezTo>
                <a:cubicBezTo>
                  <a:pt x="1456204" y="1303849"/>
                  <a:pt x="1455534" y="1303681"/>
                  <a:pt x="1454697" y="1303681"/>
                </a:cubicBezTo>
                <a:cubicBezTo>
                  <a:pt x="1453609" y="1303681"/>
                  <a:pt x="1452081" y="1304351"/>
                  <a:pt x="1450113" y="1305690"/>
                </a:cubicBezTo>
                <a:cubicBezTo>
                  <a:pt x="1448146" y="1307030"/>
                  <a:pt x="1445635" y="1308537"/>
                  <a:pt x="1442579" y="1310211"/>
                </a:cubicBezTo>
                <a:cubicBezTo>
                  <a:pt x="1439523" y="1311885"/>
                  <a:pt x="1435861" y="1313413"/>
                  <a:pt x="1431591" y="1314794"/>
                </a:cubicBezTo>
                <a:cubicBezTo>
                  <a:pt x="1427322" y="1316176"/>
                  <a:pt x="1422257" y="1316866"/>
                  <a:pt x="1416397" y="1316866"/>
                </a:cubicBezTo>
                <a:cubicBezTo>
                  <a:pt x="1409951" y="1316866"/>
                  <a:pt x="1404153" y="1315757"/>
                  <a:pt x="1399005" y="1313539"/>
                </a:cubicBezTo>
                <a:cubicBezTo>
                  <a:pt x="1393856" y="1311320"/>
                  <a:pt x="1389461" y="1307951"/>
                  <a:pt x="1385820" y="1303430"/>
                </a:cubicBezTo>
                <a:cubicBezTo>
                  <a:pt x="1382178" y="1298909"/>
                  <a:pt x="1379374" y="1293154"/>
                  <a:pt x="1377406" y="1286164"/>
                </a:cubicBezTo>
                <a:cubicBezTo>
                  <a:pt x="1375439" y="1279173"/>
                  <a:pt x="1374455" y="1270906"/>
                  <a:pt x="1374455" y="1261363"/>
                </a:cubicBezTo>
                <a:cubicBezTo>
                  <a:pt x="1374455" y="1252656"/>
                  <a:pt x="1375376" y="1244829"/>
                  <a:pt x="1377218" y="1237880"/>
                </a:cubicBezTo>
                <a:cubicBezTo>
                  <a:pt x="1379060" y="1230932"/>
                  <a:pt x="1381759" y="1225009"/>
                  <a:pt x="1385317" y="1220112"/>
                </a:cubicBezTo>
                <a:cubicBezTo>
                  <a:pt x="1388875" y="1215214"/>
                  <a:pt x="1393187" y="1211447"/>
                  <a:pt x="1398251" y="1208810"/>
                </a:cubicBezTo>
                <a:cubicBezTo>
                  <a:pt x="1403316" y="1206173"/>
                  <a:pt x="1409072" y="1204855"/>
                  <a:pt x="1415518" y="1204855"/>
                </a:cubicBezTo>
                <a:cubicBezTo>
                  <a:pt x="1421378" y="1204855"/>
                  <a:pt x="1426422" y="1205587"/>
                  <a:pt x="1430649" y="1207052"/>
                </a:cubicBezTo>
                <a:cubicBezTo>
                  <a:pt x="1434877" y="1208517"/>
                  <a:pt x="1438519" y="1210150"/>
                  <a:pt x="1441574" y="1211950"/>
                </a:cubicBezTo>
                <a:cubicBezTo>
                  <a:pt x="1444630" y="1213749"/>
                  <a:pt x="1447121" y="1215382"/>
                  <a:pt x="1449046" y="1216847"/>
                </a:cubicBezTo>
                <a:cubicBezTo>
                  <a:pt x="1450971" y="1218312"/>
                  <a:pt x="1452562" y="1219044"/>
                  <a:pt x="1453818" y="1219044"/>
                </a:cubicBezTo>
                <a:cubicBezTo>
                  <a:pt x="1454571" y="1219044"/>
                  <a:pt x="1455241" y="1218793"/>
                  <a:pt x="1455827" y="1218291"/>
                </a:cubicBezTo>
                <a:cubicBezTo>
                  <a:pt x="1456413" y="1217789"/>
                  <a:pt x="1456915" y="1216993"/>
                  <a:pt x="1457334" y="1215905"/>
                </a:cubicBezTo>
                <a:cubicBezTo>
                  <a:pt x="1457753" y="1214817"/>
                  <a:pt x="1458045" y="1213394"/>
                  <a:pt x="1458213" y="1211636"/>
                </a:cubicBezTo>
                <a:cubicBezTo>
                  <a:pt x="1458380" y="1209878"/>
                  <a:pt x="1458464" y="1207743"/>
                  <a:pt x="1458464" y="1205231"/>
                </a:cubicBezTo>
                <a:cubicBezTo>
                  <a:pt x="1458464" y="1202887"/>
                  <a:pt x="1458401" y="1200920"/>
                  <a:pt x="1458276" y="1199329"/>
                </a:cubicBezTo>
                <a:cubicBezTo>
                  <a:pt x="1458150" y="1197739"/>
                  <a:pt x="1457962" y="1196357"/>
                  <a:pt x="1457711" y="1195185"/>
                </a:cubicBezTo>
                <a:cubicBezTo>
                  <a:pt x="1457459" y="1194013"/>
                  <a:pt x="1457125" y="1193051"/>
                  <a:pt x="1456706" y="1192297"/>
                </a:cubicBezTo>
                <a:cubicBezTo>
                  <a:pt x="1456287" y="1191544"/>
                  <a:pt x="1455513" y="1190602"/>
                  <a:pt x="1454383" y="1189472"/>
                </a:cubicBezTo>
                <a:cubicBezTo>
                  <a:pt x="1453253" y="1188342"/>
                  <a:pt x="1451265" y="1186981"/>
                  <a:pt x="1448418" y="1185391"/>
                </a:cubicBezTo>
                <a:cubicBezTo>
                  <a:pt x="1445572" y="1183800"/>
                  <a:pt x="1442370" y="1182398"/>
                  <a:pt x="1438812" y="1181184"/>
                </a:cubicBezTo>
                <a:cubicBezTo>
                  <a:pt x="1435254" y="1179970"/>
                  <a:pt x="1431382" y="1178986"/>
                  <a:pt x="1427196" y="1178233"/>
                </a:cubicBezTo>
                <a:cubicBezTo>
                  <a:pt x="1423011" y="1177480"/>
                  <a:pt x="1418657" y="1177103"/>
                  <a:pt x="1414137" y="1177103"/>
                </a:cubicBezTo>
                <a:close/>
                <a:moveTo>
                  <a:pt x="1060670" y="1176852"/>
                </a:moveTo>
                <a:cubicBezTo>
                  <a:pt x="1053219" y="1176852"/>
                  <a:pt x="1046166" y="1177814"/>
                  <a:pt x="1039511" y="1179740"/>
                </a:cubicBezTo>
                <a:cubicBezTo>
                  <a:pt x="1032855" y="1181665"/>
                  <a:pt x="1027079" y="1184574"/>
                  <a:pt x="1022181" y="1188467"/>
                </a:cubicBezTo>
                <a:cubicBezTo>
                  <a:pt x="1017284" y="1192360"/>
                  <a:pt x="1013391" y="1197257"/>
                  <a:pt x="1010503" y="1203159"/>
                </a:cubicBezTo>
                <a:cubicBezTo>
                  <a:pt x="1007615" y="1209061"/>
                  <a:pt x="1006171" y="1215905"/>
                  <a:pt x="1006171" y="1223691"/>
                </a:cubicBezTo>
                <a:cubicBezTo>
                  <a:pt x="1006171" y="1230472"/>
                  <a:pt x="1007175" y="1236290"/>
                  <a:pt x="1009185" y="1241145"/>
                </a:cubicBezTo>
                <a:cubicBezTo>
                  <a:pt x="1011194" y="1246001"/>
                  <a:pt x="1013810" y="1250208"/>
                  <a:pt x="1017033" y="1253766"/>
                </a:cubicBezTo>
                <a:cubicBezTo>
                  <a:pt x="1020256" y="1257323"/>
                  <a:pt x="1023919" y="1260379"/>
                  <a:pt x="1028021" y="1262932"/>
                </a:cubicBezTo>
                <a:cubicBezTo>
                  <a:pt x="1032123" y="1265486"/>
                  <a:pt x="1036350" y="1267767"/>
                  <a:pt x="1040704" y="1269776"/>
                </a:cubicBezTo>
                <a:cubicBezTo>
                  <a:pt x="1045057" y="1271785"/>
                  <a:pt x="1049284" y="1273690"/>
                  <a:pt x="1053387" y="1275490"/>
                </a:cubicBezTo>
                <a:cubicBezTo>
                  <a:pt x="1057489" y="1277290"/>
                  <a:pt x="1061151" y="1279215"/>
                  <a:pt x="1064374" y="1281266"/>
                </a:cubicBezTo>
                <a:cubicBezTo>
                  <a:pt x="1067597" y="1283317"/>
                  <a:pt x="1070213" y="1285661"/>
                  <a:pt x="1072223" y="1288298"/>
                </a:cubicBezTo>
                <a:cubicBezTo>
                  <a:pt x="1074232" y="1290935"/>
                  <a:pt x="1075236" y="1294096"/>
                  <a:pt x="1075236" y="1297779"/>
                </a:cubicBezTo>
                <a:cubicBezTo>
                  <a:pt x="1075236" y="1300960"/>
                  <a:pt x="1074650" y="1303849"/>
                  <a:pt x="1073478" y="1306444"/>
                </a:cubicBezTo>
                <a:cubicBezTo>
                  <a:pt x="1072306" y="1309039"/>
                  <a:pt x="1070611" y="1311216"/>
                  <a:pt x="1068393" y="1312974"/>
                </a:cubicBezTo>
                <a:cubicBezTo>
                  <a:pt x="1066174" y="1314732"/>
                  <a:pt x="1063474" y="1316092"/>
                  <a:pt x="1060293" y="1317055"/>
                </a:cubicBezTo>
                <a:cubicBezTo>
                  <a:pt x="1057112" y="1318017"/>
                  <a:pt x="1053512" y="1318499"/>
                  <a:pt x="1049494" y="1318499"/>
                </a:cubicBezTo>
                <a:cubicBezTo>
                  <a:pt x="1043382" y="1318499"/>
                  <a:pt x="1038004" y="1317808"/>
                  <a:pt x="1033357" y="1316427"/>
                </a:cubicBezTo>
                <a:cubicBezTo>
                  <a:pt x="1028711" y="1315046"/>
                  <a:pt x="1024714" y="1313518"/>
                  <a:pt x="1021365" y="1311843"/>
                </a:cubicBezTo>
                <a:cubicBezTo>
                  <a:pt x="1018017" y="1310169"/>
                  <a:pt x="1015275" y="1308641"/>
                  <a:pt x="1013140" y="1307260"/>
                </a:cubicBezTo>
                <a:cubicBezTo>
                  <a:pt x="1011005" y="1305879"/>
                  <a:pt x="1009352" y="1305188"/>
                  <a:pt x="1008180" y="1305188"/>
                </a:cubicBezTo>
                <a:cubicBezTo>
                  <a:pt x="1007343" y="1305188"/>
                  <a:pt x="1006610" y="1305418"/>
                  <a:pt x="1005982" y="1305879"/>
                </a:cubicBezTo>
                <a:cubicBezTo>
                  <a:pt x="1005355" y="1306339"/>
                  <a:pt x="1004852" y="1307113"/>
                  <a:pt x="1004475" y="1308202"/>
                </a:cubicBezTo>
                <a:cubicBezTo>
                  <a:pt x="1004099" y="1309290"/>
                  <a:pt x="1003827" y="1310713"/>
                  <a:pt x="1003659" y="1312471"/>
                </a:cubicBezTo>
                <a:cubicBezTo>
                  <a:pt x="1003492" y="1314229"/>
                  <a:pt x="1003408" y="1316406"/>
                  <a:pt x="1003408" y="1319001"/>
                </a:cubicBezTo>
                <a:cubicBezTo>
                  <a:pt x="1003408" y="1322852"/>
                  <a:pt x="1003638" y="1325803"/>
                  <a:pt x="1004099" y="1327854"/>
                </a:cubicBezTo>
                <a:cubicBezTo>
                  <a:pt x="1004559" y="1329905"/>
                  <a:pt x="1005334" y="1331475"/>
                  <a:pt x="1006422" y="1332563"/>
                </a:cubicBezTo>
                <a:cubicBezTo>
                  <a:pt x="1007510" y="1333651"/>
                  <a:pt x="1009289" y="1334907"/>
                  <a:pt x="1011759" y="1336330"/>
                </a:cubicBezTo>
                <a:cubicBezTo>
                  <a:pt x="1014228" y="1337753"/>
                  <a:pt x="1017305" y="1339114"/>
                  <a:pt x="1020988" y="1340411"/>
                </a:cubicBezTo>
                <a:cubicBezTo>
                  <a:pt x="1024672" y="1341709"/>
                  <a:pt x="1028921" y="1342818"/>
                  <a:pt x="1033734" y="1343739"/>
                </a:cubicBezTo>
                <a:cubicBezTo>
                  <a:pt x="1038548" y="1344660"/>
                  <a:pt x="1043759" y="1345120"/>
                  <a:pt x="1049368" y="1345120"/>
                </a:cubicBezTo>
                <a:cubicBezTo>
                  <a:pt x="1057656" y="1345120"/>
                  <a:pt x="1065442" y="1344032"/>
                  <a:pt x="1072725" y="1341855"/>
                </a:cubicBezTo>
                <a:cubicBezTo>
                  <a:pt x="1080008" y="1339679"/>
                  <a:pt x="1086371" y="1336435"/>
                  <a:pt x="1091812" y="1332124"/>
                </a:cubicBezTo>
                <a:cubicBezTo>
                  <a:pt x="1097254" y="1327812"/>
                  <a:pt x="1101565" y="1322433"/>
                  <a:pt x="1104746" y="1315987"/>
                </a:cubicBezTo>
                <a:cubicBezTo>
                  <a:pt x="1107927" y="1309541"/>
                  <a:pt x="1109518" y="1302049"/>
                  <a:pt x="1109518" y="1293510"/>
                </a:cubicBezTo>
                <a:cubicBezTo>
                  <a:pt x="1109518" y="1286980"/>
                  <a:pt x="1108513" y="1281308"/>
                  <a:pt x="1106504" y="1276494"/>
                </a:cubicBezTo>
                <a:cubicBezTo>
                  <a:pt x="1104495" y="1271681"/>
                  <a:pt x="1101858" y="1267495"/>
                  <a:pt x="1098593" y="1263937"/>
                </a:cubicBezTo>
                <a:cubicBezTo>
                  <a:pt x="1095328" y="1260379"/>
                  <a:pt x="1091603" y="1257323"/>
                  <a:pt x="1087417" y="1254770"/>
                </a:cubicBezTo>
                <a:cubicBezTo>
                  <a:pt x="1083231" y="1252217"/>
                  <a:pt x="1078962" y="1249936"/>
                  <a:pt x="1074608" y="1247926"/>
                </a:cubicBezTo>
                <a:cubicBezTo>
                  <a:pt x="1070255" y="1245917"/>
                  <a:pt x="1065986" y="1244013"/>
                  <a:pt x="1061800" y="1242213"/>
                </a:cubicBezTo>
                <a:cubicBezTo>
                  <a:pt x="1057614" y="1240413"/>
                  <a:pt x="1053868" y="1238487"/>
                  <a:pt x="1050561" y="1236436"/>
                </a:cubicBezTo>
                <a:cubicBezTo>
                  <a:pt x="1047254" y="1234385"/>
                  <a:pt x="1044617" y="1232041"/>
                  <a:pt x="1042650" y="1229404"/>
                </a:cubicBezTo>
                <a:cubicBezTo>
                  <a:pt x="1040683" y="1226767"/>
                  <a:pt x="1039699" y="1223649"/>
                  <a:pt x="1039699" y="1220049"/>
                </a:cubicBezTo>
                <a:cubicBezTo>
                  <a:pt x="1039699" y="1217621"/>
                  <a:pt x="1040138" y="1215319"/>
                  <a:pt x="1041017" y="1213142"/>
                </a:cubicBezTo>
                <a:cubicBezTo>
                  <a:pt x="1041897" y="1210966"/>
                  <a:pt x="1043236" y="1209103"/>
                  <a:pt x="1045036" y="1207554"/>
                </a:cubicBezTo>
                <a:cubicBezTo>
                  <a:pt x="1046836" y="1206006"/>
                  <a:pt x="1049075" y="1204792"/>
                  <a:pt x="1051754" y="1203913"/>
                </a:cubicBezTo>
                <a:cubicBezTo>
                  <a:pt x="1054433" y="1203034"/>
                  <a:pt x="1057572" y="1202594"/>
                  <a:pt x="1061172" y="1202594"/>
                </a:cubicBezTo>
                <a:cubicBezTo>
                  <a:pt x="1065776" y="1202594"/>
                  <a:pt x="1070004" y="1203159"/>
                  <a:pt x="1073855" y="1204290"/>
                </a:cubicBezTo>
                <a:cubicBezTo>
                  <a:pt x="1077706" y="1205420"/>
                  <a:pt x="1081096" y="1206675"/>
                  <a:pt x="1084027" y="1208057"/>
                </a:cubicBezTo>
                <a:cubicBezTo>
                  <a:pt x="1086957" y="1209438"/>
                  <a:pt x="1089426" y="1210715"/>
                  <a:pt x="1091435" y="1211887"/>
                </a:cubicBezTo>
                <a:cubicBezTo>
                  <a:pt x="1093445" y="1213059"/>
                  <a:pt x="1094910" y="1213645"/>
                  <a:pt x="1095830" y="1213645"/>
                </a:cubicBezTo>
                <a:cubicBezTo>
                  <a:pt x="1096751" y="1213645"/>
                  <a:pt x="1097484" y="1213394"/>
                  <a:pt x="1098028" y="1212891"/>
                </a:cubicBezTo>
                <a:cubicBezTo>
                  <a:pt x="1098572" y="1212389"/>
                  <a:pt x="1098991" y="1211594"/>
                  <a:pt x="1099284" y="1210505"/>
                </a:cubicBezTo>
                <a:cubicBezTo>
                  <a:pt x="1099577" y="1209417"/>
                  <a:pt x="1099786" y="1208036"/>
                  <a:pt x="1099912" y="1206361"/>
                </a:cubicBezTo>
                <a:cubicBezTo>
                  <a:pt x="1100037" y="1204687"/>
                  <a:pt x="1100100" y="1202636"/>
                  <a:pt x="1100100" y="1200208"/>
                </a:cubicBezTo>
                <a:cubicBezTo>
                  <a:pt x="1100100" y="1198032"/>
                  <a:pt x="1100058" y="1196211"/>
                  <a:pt x="1099974" y="1194746"/>
                </a:cubicBezTo>
                <a:cubicBezTo>
                  <a:pt x="1099891" y="1193281"/>
                  <a:pt x="1099744" y="1192067"/>
                  <a:pt x="1099535" y="1191104"/>
                </a:cubicBezTo>
                <a:cubicBezTo>
                  <a:pt x="1099326" y="1190142"/>
                  <a:pt x="1099074" y="1189367"/>
                  <a:pt x="1098781" y="1188781"/>
                </a:cubicBezTo>
                <a:cubicBezTo>
                  <a:pt x="1098488" y="1188195"/>
                  <a:pt x="1097923" y="1187484"/>
                  <a:pt x="1097086" y="1186646"/>
                </a:cubicBezTo>
                <a:cubicBezTo>
                  <a:pt x="1096249" y="1185809"/>
                  <a:pt x="1094533" y="1184763"/>
                  <a:pt x="1091938" y="1183507"/>
                </a:cubicBezTo>
                <a:cubicBezTo>
                  <a:pt x="1089342" y="1182251"/>
                  <a:pt x="1086371" y="1181121"/>
                  <a:pt x="1083022" y="1180117"/>
                </a:cubicBezTo>
                <a:cubicBezTo>
                  <a:pt x="1079673" y="1179112"/>
                  <a:pt x="1076073" y="1178317"/>
                  <a:pt x="1072223" y="1177731"/>
                </a:cubicBezTo>
                <a:cubicBezTo>
                  <a:pt x="1068372" y="1177145"/>
                  <a:pt x="1064521" y="1176852"/>
                  <a:pt x="1060670" y="1176852"/>
                </a:cubicBezTo>
                <a:close/>
                <a:moveTo>
                  <a:pt x="709877" y="1176852"/>
                </a:moveTo>
                <a:cubicBezTo>
                  <a:pt x="698994" y="1176852"/>
                  <a:pt x="689765" y="1178819"/>
                  <a:pt x="682188" y="1182754"/>
                </a:cubicBezTo>
                <a:cubicBezTo>
                  <a:pt x="674612" y="1186688"/>
                  <a:pt x="668459" y="1192339"/>
                  <a:pt x="663729" y="1199706"/>
                </a:cubicBezTo>
                <a:cubicBezTo>
                  <a:pt x="658999" y="1207073"/>
                  <a:pt x="655567" y="1216010"/>
                  <a:pt x="653432" y="1226516"/>
                </a:cubicBezTo>
                <a:cubicBezTo>
                  <a:pt x="651297" y="1237022"/>
                  <a:pt x="650230" y="1248722"/>
                  <a:pt x="650230" y="1261614"/>
                </a:cubicBezTo>
                <a:cubicBezTo>
                  <a:pt x="650230" y="1274674"/>
                  <a:pt x="651088" y="1286373"/>
                  <a:pt x="652804" y="1296712"/>
                </a:cubicBezTo>
                <a:cubicBezTo>
                  <a:pt x="654520" y="1307051"/>
                  <a:pt x="657513" y="1315799"/>
                  <a:pt x="661783" y="1322957"/>
                </a:cubicBezTo>
                <a:cubicBezTo>
                  <a:pt x="666052" y="1330114"/>
                  <a:pt x="671828" y="1335598"/>
                  <a:pt x="679112" y="1339407"/>
                </a:cubicBezTo>
                <a:cubicBezTo>
                  <a:pt x="686395" y="1343216"/>
                  <a:pt x="695604" y="1345120"/>
                  <a:pt x="706738" y="1345120"/>
                </a:cubicBezTo>
                <a:cubicBezTo>
                  <a:pt x="717705" y="1345120"/>
                  <a:pt x="726976" y="1343153"/>
                  <a:pt x="734552" y="1339218"/>
                </a:cubicBezTo>
                <a:cubicBezTo>
                  <a:pt x="742129" y="1335284"/>
                  <a:pt x="748282" y="1329633"/>
                  <a:pt x="753012" y="1322266"/>
                </a:cubicBezTo>
                <a:cubicBezTo>
                  <a:pt x="757742" y="1314899"/>
                  <a:pt x="761153" y="1305983"/>
                  <a:pt x="763246" y="1295519"/>
                </a:cubicBezTo>
                <a:cubicBezTo>
                  <a:pt x="765339" y="1285054"/>
                  <a:pt x="766385" y="1273334"/>
                  <a:pt x="766385" y="1260358"/>
                </a:cubicBezTo>
                <a:cubicBezTo>
                  <a:pt x="766385" y="1247299"/>
                  <a:pt x="765548" y="1235599"/>
                  <a:pt x="763874" y="1225260"/>
                </a:cubicBezTo>
                <a:cubicBezTo>
                  <a:pt x="762200" y="1214921"/>
                  <a:pt x="759228" y="1206173"/>
                  <a:pt x="754958" y="1199015"/>
                </a:cubicBezTo>
                <a:cubicBezTo>
                  <a:pt x="750689" y="1191858"/>
                  <a:pt x="744891" y="1186374"/>
                  <a:pt x="737566" y="1182565"/>
                </a:cubicBezTo>
                <a:cubicBezTo>
                  <a:pt x="730241" y="1178756"/>
                  <a:pt x="721011" y="1176852"/>
                  <a:pt x="709877" y="1176852"/>
                </a:cubicBezTo>
                <a:close/>
                <a:moveTo>
                  <a:pt x="1722467" y="1167434"/>
                </a:moveTo>
                <a:cubicBezTo>
                  <a:pt x="1719369" y="1167434"/>
                  <a:pt x="1716816" y="1167559"/>
                  <a:pt x="1714807" y="1167810"/>
                </a:cubicBezTo>
                <a:cubicBezTo>
                  <a:pt x="1712797" y="1168061"/>
                  <a:pt x="1711186" y="1168417"/>
                  <a:pt x="1709972" y="1168878"/>
                </a:cubicBezTo>
                <a:cubicBezTo>
                  <a:pt x="1708758" y="1169338"/>
                  <a:pt x="1707900" y="1169903"/>
                  <a:pt x="1707398" y="1170573"/>
                </a:cubicBezTo>
                <a:cubicBezTo>
                  <a:pt x="1706895" y="1171243"/>
                  <a:pt x="1706644" y="1171996"/>
                  <a:pt x="1706644" y="1172833"/>
                </a:cubicBezTo>
                <a:lnTo>
                  <a:pt x="1706644" y="1337963"/>
                </a:lnTo>
                <a:cubicBezTo>
                  <a:pt x="1706644" y="1338800"/>
                  <a:pt x="1706895" y="1339532"/>
                  <a:pt x="1707398" y="1340160"/>
                </a:cubicBezTo>
                <a:cubicBezTo>
                  <a:pt x="1707900" y="1340788"/>
                  <a:pt x="1708758" y="1341311"/>
                  <a:pt x="1709972" y="1341730"/>
                </a:cubicBezTo>
                <a:cubicBezTo>
                  <a:pt x="1711186" y="1342149"/>
                  <a:pt x="1712797" y="1342462"/>
                  <a:pt x="1714807" y="1342672"/>
                </a:cubicBezTo>
                <a:cubicBezTo>
                  <a:pt x="1716816" y="1342881"/>
                  <a:pt x="1719369" y="1342986"/>
                  <a:pt x="1722467" y="1342986"/>
                </a:cubicBezTo>
                <a:cubicBezTo>
                  <a:pt x="1725564" y="1342986"/>
                  <a:pt x="1728117" y="1342881"/>
                  <a:pt x="1730127" y="1342672"/>
                </a:cubicBezTo>
                <a:cubicBezTo>
                  <a:pt x="1732136" y="1342462"/>
                  <a:pt x="1733747" y="1342149"/>
                  <a:pt x="1734961" y="1341730"/>
                </a:cubicBezTo>
                <a:cubicBezTo>
                  <a:pt x="1736175" y="1341311"/>
                  <a:pt x="1737033" y="1340788"/>
                  <a:pt x="1737535" y="1340160"/>
                </a:cubicBezTo>
                <a:cubicBezTo>
                  <a:pt x="1738038" y="1339532"/>
                  <a:pt x="1738289" y="1338800"/>
                  <a:pt x="1738289" y="1337963"/>
                </a:cubicBezTo>
                <a:lnTo>
                  <a:pt x="1738289" y="1263498"/>
                </a:lnTo>
                <a:cubicBezTo>
                  <a:pt x="1742726" y="1257889"/>
                  <a:pt x="1746995" y="1253619"/>
                  <a:pt x="1751097" y="1250689"/>
                </a:cubicBezTo>
                <a:cubicBezTo>
                  <a:pt x="1755199" y="1247759"/>
                  <a:pt x="1759260" y="1246294"/>
                  <a:pt x="1763278" y="1246294"/>
                </a:cubicBezTo>
                <a:cubicBezTo>
                  <a:pt x="1766459" y="1246294"/>
                  <a:pt x="1769243" y="1246901"/>
                  <a:pt x="1771629" y="1248115"/>
                </a:cubicBezTo>
                <a:cubicBezTo>
                  <a:pt x="1774015" y="1249329"/>
                  <a:pt x="1775961" y="1251045"/>
                  <a:pt x="1777468" y="1253263"/>
                </a:cubicBezTo>
                <a:cubicBezTo>
                  <a:pt x="1778975" y="1255482"/>
                  <a:pt x="1780126" y="1258140"/>
                  <a:pt x="1780921" y="1261237"/>
                </a:cubicBezTo>
                <a:cubicBezTo>
                  <a:pt x="1781716" y="1264335"/>
                  <a:pt x="1782114" y="1268604"/>
                  <a:pt x="1782114" y="1274046"/>
                </a:cubicBezTo>
                <a:lnTo>
                  <a:pt x="1782114" y="1337963"/>
                </a:lnTo>
                <a:cubicBezTo>
                  <a:pt x="1782114" y="1338800"/>
                  <a:pt x="1782365" y="1339532"/>
                  <a:pt x="1782867" y="1340160"/>
                </a:cubicBezTo>
                <a:cubicBezTo>
                  <a:pt x="1783370" y="1340788"/>
                  <a:pt x="1784207" y="1341311"/>
                  <a:pt x="1785379" y="1341730"/>
                </a:cubicBezTo>
                <a:cubicBezTo>
                  <a:pt x="1786551" y="1342149"/>
                  <a:pt x="1788163" y="1342462"/>
                  <a:pt x="1790213" y="1342672"/>
                </a:cubicBezTo>
                <a:cubicBezTo>
                  <a:pt x="1792265" y="1342881"/>
                  <a:pt x="1794839" y="1342986"/>
                  <a:pt x="1797936" y="1342986"/>
                </a:cubicBezTo>
                <a:cubicBezTo>
                  <a:pt x="1800950" y="1342986"/>
                  <a:pt x="1803483" y="1342881"/>
                  <a:pt x="1805533" y="1342672"/>
                </a:cubicBezTo>
                <a:cubicBezTo>
                  <a:pt x="1807585" y="1342462"/>
                  <a:pt x="1809196" y="1342149"/>
                  <a:pt x="1810368" y="1341730"/>
                </a:cubicBezTo>
                <a:cubicBezTo>
                  <a:pt x="1811540" y="1341311"/>
                  <a:pt x="1812377" y="1340788"/>
                  <a:pt x="1812880" y="1340160"/>
                </a:cubicBezTo>
                <a:cubicBezTo>
                  <a:pt x="1813382" y="1339532"/>
                  <a:pt x="1813633" y="1338800"/>
                  <a:pt x="1813633" y="1337963"/>
                </a:cubicBezTo>
                <a:lnTo>
                  <a:pt x="1813633" y="1269274"/>
                </a:lnTo>
                <a:cubicBezTo>
                  <a:pt x="1813633" y="1260986"/>
                  <a:pt x="1812921" y="1253933"/>
                  <a:pt x="1811498" y="1248115"/>
                </a:cubicBezTo>
                <a:cubicBezTo>
                  <a:pt x="1810075" y="1242296"/>
                  <a:pt x="1807752" y="1237211"/>
                  <a:pt x="1804529" y="1232858"/>
                </a:cubicBezTo>
                <a:cubicBezTo>
                  <a:pt x="1801306" y="1228504"/>
                  <a:pt x="1797078" y="1225072"/>
                  <a:pt x="1791846" y="1222560"/>
                </a:cubicBezTo>
                <a:cubicBezTo>
                  <a:pt x="1786614" y="1220049"/>
                  <a:pt x="1780189" y="1218793"/>
                  <a:pt x="1772570" y="1218793"/>
                </a:cubicBezTo>
                <a:cubicBezTo>
                  <a:pt x="1766459" y="1218793"/>
                  <a:pt x="1760578" y="1220112"/>
                  <a:pt x="1754927" y="1222749"/>
                </a:cubicBezTo>
                <a:cubicBezTo>
                  <a:pt x="1749277" y="1225386"/>
                  <a:pt x="1743730" y="1229383"/>
                  <a:pt x="1738289" y="1234741"/>
                </a:cubicBezTo>
                <a:lnTo>
                  <a:pt x="1738289" y="1172833"/>
                </a:lnTo>
                <a:cubicBezTo>
                  <a:pt x="1738289" y="1171996"/>
                  <a:pt x="1738038" y="1171243"/>
                  <a:pt x="1737535" y="1170573"/>
                </a:cubicBezTo>
                <a:cubicBezTo>
                  <a:pt x="1737033" y="1169903"/>
                  <a:pt x="1736175" y="1169338"/>
                  <a:pt x="1734961" y="1168878"/>
                </a:cubicBezTo>
                <a:cubicBezTo>
                  <a:pt x="1733747" y="1168417"/>
                  <a:pt x="1732136" y="1168061"/>
                  <a:pt x="1730127" y="1167810"/>
                </a:cubicBezTo>
                <a:cubicBezTo>
                  <a:pt x="1728117" y="1167559"/>
                  <a:pt x="1725564" y="1167434"/>
                  <a:pt x="1722467" y="1167434"/>
                </a:cubicBezTo>
                <a:close/>
                <a:moveTo>
                  <a:pt x="1747791" y="533542"/>
                </a:moveTo>
                <a:cubicBezTo>
                  <a:pt x="1760457" y="533542"/>
                  <a:pt x="1769823" y="537575"/>
                  <a:pt x="1775889" y="545641"/>
                </a:cubicBezTo>
                <a:cubicBezTo>
                  <a:pt x="1781955" y="553707"/>
                  <a:pt x="1784788" y="564807"/>
                  <a:pt x="1784388" y="578939"/>
                </a:cubicBezTo>
                <a:lnTo>
                  <a:pt x="1709193" y="578939"/>
                </a:lnTo>
                <a:cubicBezTo>
                  <a:pt x="1709460" y="572673"/>
                  <a:pt x="1710426" y="566773"/>
                  <a:pt x="1712093" y="561240"/>
                </a:cubicBezTo>
                <a:cubicBezTo>
                  <a:pt x="1713759" y="555707"/>
                  <a:pt x="1716159" y="550908"/>
                  <a:pt x="1719292" y="546841"/>
                </a:cubicBezTo>
                <a:cubicBezTo>
                  <a:pt x="1722425" y="542775"/>
                  <a:pt x="1726359" y="539542"/>
                  <a:pt x="1731092" y="537142"/>
                </a:cubicBezTo>
                <a:cubicBezTo>
                  <a:pt x="1735825" y="534742"/>
                  <a:pt x="1741391" y="533542"/>
                  <a:pt x="1747791" y="533542"/>
                </a:cubicBezTo>
                <a:close/>
                <a:moveTo>
                  <a:pt x="1515995" y="502544"/>
                </a:moveTo>
                <a:cubicBezTo>
                  <a:pt x="1514529" y="502544"/>
                  <a:pt x="1513262" y="502877"/>
                  <a:pt x="1512196" y="503544"/>
                </a:cubicBezTo>
                <a:cubicBezTo>
                  <a:pt x="1511129" y="504210"/>
                  <a:pt x="1510263" y="505310"/>
                  <a:pt x="1509596" y="506844"/>
                </a:cubicBezTo>
                <a:cubicBezTo>
                  <a:pt x="1508929" y="508377"/>
                  <a:pt x="1508429" y="510443"/>
                  <a:pt x="1508096" y="513043"/>
                </a:cubicBezTo>
                <a:cubicBezTo>
                  <a:pt x="1507763" y="515643"/>
                  <a:pt x="1507596" y="518876"/>
                  <a:pt x="1507596" y="522743"/>
                </a:cubicBezTo>
                <a:cubicBezTo>
                  <a:pt x="1507596" y="529809"/>
                  <a:pt x="1508363" y="534942"/>
                  <a:pt x="1509896" y="538142"/>
                </a:cubicBezTo>
                <a:cubicBezTo>
                  <a:pt x="1511429" y="541341"/>
                  <a:pt x="1513462" y="542941"/>
                  <a:pt x="1515995" y="542941"/>
                </a:cubicBezTo>
                <a:lnTo>
                  <a:pt x="1579191" y="542941"/>
                </a:lnTo>
                <a:lnTo>
                  <a:pt x="1512396" y="646135"/>
                </a:lnTo>
                <a:cubicBezTo>
                  <a:pt x="1510796" y="648402"/>
                  <a:pt x="1509496" y="650468"/>
                  <a:pt x="1508496" y="652335"/>
                </a:cubicBezTo>
                <a:cubicBezTo>
                  <a:pt x="1507496" y="654201"/>
                  <a:pt x="1506696" y="656034"/>
                  <a:pt x="1506096" y="657834"/>
                </a:cubicBezTo>
                <a:cubicBezTo>
                  <a:pt x="1505496" y="659634"/>
                  <a:pt x="1505096" y="661501"/>
                  <a:pt x="1504896" y="663434"/>
                </a:cubicBezTo>
                <a:cubicBezTo>
                  <a:pt x="1504696" y="665367"/>
                  <a:pt x="1504596" y="667534"/>
                  <a:pt x="1504596" y="669934"/>
                </a:cubicBezTo>
                <a:lnTo>
                  <a:pt x="1504596" y="679133"/>
                </a:lnTo>
                <a:cubicBezTo>
                  <a:pt x="1504596" y="684599"/>
                  <a:pt x="1505563" y="688532"/>
                  <a:pt x="1507496" y="690932"/>
                </a:cubicBezTo>
                <a:cubicBezTo>
                  <a:pt x="1509429" y="693332"/>
                  <a:pt x="1512196" y="694532"/>
                  <a:pt x="1515795" y="694532"/>
                </a:cubicBezTo>
                <a:lnTo>
                  <a:pt x="1632388" y="694532"/>
                </a:lnTo>
                <a:cubicBezTo>
                  <a:pt x="1633722" y="694532"/>
                  <a:pt x="1634921" y="694232"/>
                  <a:pt x="1635988" y="693632"/>
                </a:cubicBezTo>
                <a:cubicBezTo>
                  <a:pt x="1637055" y="693032"/>
                  <a:pt x="1637921" y="691932"/>
                  <a:pt x="1638588" y="690332"/>
                </a:cubicBezTo>
                <a:cubicBezTo>
                  <a:pt x="1639255" y="688732"/>
                  <a:pt x="1639788" y="686566"/>
                  <a:pt x="1640188" y="683833"/>
                </a:cubicBezTo>
                <a:cubicBezTo>
                  <a:pt x="1640588" y="681100"/>
                  <a:pt x="1640788" y="677800"/>
                  <a:pt x="1640788" y="673933"/>
                </a:cubicBezTo>
                <a:cubicBezTo>
                  <a:pt x="1640788" y="669934"/>
                  <a:pt x="1640588" y="666634"/>
                  <a:pt x="1640188" y="664034"/>
                </a:cubicBezTo>
                <a:cubicBezTo>
                  <a:pt x="1639788" y="661434"/>
                  <a:pt x="1639221" y="659401"/>
                  <a:pt x="1638488" y="657934"/>
                </a:cubicBezTo>
                <a:cubicBezTo>
                  <a:pt x="1637755" y="656468"/>
                  <a:pt x="1636855" y="655468"/>
                  <a:pt x="1635788" y="654935"/>
                </a:cubicBezTo>
                <a:cubicBezTo>
                  <a:pt x="1634722" y="654401"/>
                  <a:pt x="1633588" y="654135"/>
                  <a:pt x="1632388" y="654135"/>
                </a:cubicBezTo>
                <a:lnTo>
                  <a:pt x="1561993" y="654135"/>
                </a:lnTo>
                <a:lnTo>
                  <a:pt x="1628389" y="551141"/>
                </a:lnTo>
                <a:cubicBezTo>
                  <a:pt x="1629722" y="549008"/>
                  <a:pt x="1630888" y="547008"/>
                  <a:pt x="1631888" y="545141"/>
                </a:cubicBezTo>
                <a:cubicBezTo>
                  <a:pt x="1632888" y="543275"/>
                  <a:pt x="1633655" y="541408"/>
                  <a:pt x="1634188" y="539542"/>
                </a:cubicBezTo>
                <a:cubicBezTo>
                  <a:pt x="1634722" y="537675"/>
                  <a:pt x="1635121" y="535708"/>
                  <a:pt x="1635388" y="533642"/>
                </a:cubicBezTo>
                <a:cubicBezTo>
                  <a:pt x="1635655" y="531575"/>
                  <a:pt x="1635788" y="529209"/>
                  <a:pt x="1635788" y="526542"/>
                </a:cubicBezTo>
                <a:lnTo>
                  <a:pt x="1635788" y="516743"/>
                </a:lnTo>
                <a:cubicBezTo>
                  <a:pt x="1635788" y="513943"/>
                  <a:pt x="1635555" y="511610"/>
                  <a:pt x="1635088" y="509743"/>
                </a:cubicBezTo>
                <a:cubicBezTo>
                  <a:pt x="1634622" y="507877"/>
                  <a:pt x="1633955" y="506410"/>
                  <a:pt x="1633088" y="505344"/>
                </a:cubicBezTo>
                <a:cubicBezTo>
                  <a:pt x="1632222" y="504277"/>
                  <a:pt x="1631122" y="503544"/>
                  <a:pt x="1629789" y="503144"/>
                </a:cubicBezTo>
                <a:cubicBezTo>
                  <a:pt x="1628455" y="502744"/>
                  <a:pt x="1626855" y="502544"/>
                  <a:pt x="1624989" y="502544"/>
                </a:cubicBezTo>
                <a:close/>
                <a:moveTo>
                  <a:pt x="1436419" y="501344"/>
                </a:moveTo>
                <a:cubicBezTo>
                  <a:pt x="1431486" y="501344"/>
                  <a:pt x="1427419" y="501544"/>
                  <a:pt x="1424220" y="501944"/>
                </a:cubicBezTo>
                <a:cubicBezTo>
                  <a:pt x="1421020" y="502344"/>
                  <a:pt x="1418453" y="502910"/>
                  <a:pt x="1416520" y="503644"/>
                </a:cubicBezTo>
                <a:cubicBezTo>
                  <a:pt x="1414587" y="504377"/>
                  <a:pt x="1413220" y="505244"/>
                  <a:pt x="1412420" y="506244"/>
                </a:cubicBezTo>
                <a:cubicBezTo>
                  <a:pt x="1411621" y="507244"/>
                  <a:pt x="1411221" y="508410"/>
                  <a:pt x="1411221" y="509743"/>
                </a:cubicBezTo>
                <a:lnTo>
                  <a:pt x="1411221" y="687733"/>
                </a:lnTo>
                <a:cubicBezTo>
                  <a:pt x="1411221" y="689066"/>
                  <a:pt x="1411621" y="690232"/>
                  <a:pt x="1412420" y="691232"/>
                </a:cubicBezTo>
                <a:cubicBezTo>
                  <a:pt x="1413220" y="692232"/>
                  <a:pt x="1414587" y="693066"/>
                  <a:pt x="1416520" y="693732"/>
                </a:cubicBezTo>
                <a:cubicBezTo>
                  <a:pt x="1418453" y="694399"/>
                  <a:pt x="1421020" y="694899"/>
                  <a:pt x="1424220" y="695232"/>
                </a:cubicBezTo>
                <a:cubicBezTo>
                  <a:pt x="1427419" y="695565"/>
                  <a:pt x="1431486" y="695732"/>
                  <a:pt x="1436419" y="695732"/>
                </a:cubicBezTo>
                <a:cubicBezTo>
                  <a:pt x="1441352" y="695732"/>
                  <a:pt x="1445418" y="695565"/>
                  <a:pt x="1448618" y="695232"/>
                </a:cubicBezTo>
                <a:cubicBezTo>
                  <a:pt x="1451818" y="694899"/>
                  <a:pt x="1454385" y="694399"/>
                  <a:pt x="1456318" y="693732"/>
                </a:cubicBezTo>
                <a:cubicBezTo>
                  <a:pt x="1458251" y="693066"/>
                  <a:pt x="1459617" y="692232"/>
                  <a:pt x="1460417" y="691232"/>
                </a:cubicBezTo>
                <a:cubicBezTo>
                  <a:pt x="1461217" y="690232"/>
                  <a:pt x="1461617" y="689066"/>
                  <a:pt x="1461617" y="687733"/>
                </a:cubicBezTo>
                <a:lnTo>
                  <a:pt x="1461617" y="509743"/>
                </a:lnTo>
                <a:cubicBezTo>
                  <a:pt x="1461617" y="508410"/>
                  <a:pt x="1461217" y="507244"/>
                  <a:pt x="1460417" y="506244"/>
                </a:cubicBezTo>
                <a:cubicBezTo>
                  <a:pt x="1459617" y="505244"/>
                  <a:pt x="1458251" y="504377"/>
                  <a:pt x="1456318" y="503644"/>
                </a:cubicBezTo>
                <a:cubicBezTo>
                  <a:pt x="1454385" y="502910"/>
                  <a:pt x="1451818" y="502344"/>
                  <a:pt x="1448618" y="501944"/>
                </a:cubicBezTo>
                <a:cubicBezTo>
                  <a:pt x="1445418" y="501544"/>
                  <a:pt x="1441352" y="501344"/>
                  <a:pt x="1436419" y="501344"/>
                </a:cubicBezTo>
                <a:close/>
                <a:moveTo>
                  <a:pt x="1748991" y="497944"/>
                </a:moveTo>
                <a:cubicBezTo>
                  <a:pt x="1734858" y="497944"/>
                  <a:pt x="1722159" y="500277"/>
                  <a:pt x="1710893" y="504944"/>
                </a:cubicBezTo>
                <a:cubicBezTo>
                  <a:pt x="1699627" y="509610"/>
                  <a:pt x="1690061" y="516376"/>
                  <a:pt x="1682195" y="525242"/>
                </a:cubicBezTo>
                <a:cubicBezTo>
                  <a:pt x="1674329" y="534109"/>
                  <a:pt x="1668329" y="544908"/>
                  <a:pt x="1664196" y="557640"/>
                </a:cubicBezTo>
                <a:cubicBezTo>
                  <a:pt x="1660063" y="570373"/>
                  <a:pt x="1657996" y="584672"/>
                  <a:pt x="1657996" y="600538"/>
                </a:cubicBezTo>
                <a:cubicBezTo>
                  <a:pt x="1657996" y="617204"/>
                  <a:pt x="1659963" y="631736"/>
                  <a:pt x="1663896" y="644135"/>
                </a:cubicBezTo>
                <a:cubicBezTo>
                  <a:pt x="1667829" y="656534"/>
                  <a:pt x="1673795" y="666801"/>
                  <a:pt x="1681795" y="674933"/>
                </a:cubicBezTo>
                <a:cubicBezTo>
                  <a:pt x="1689794" y="683066"/>
                  <a:pt x="1699760" y="689132"/>
                  <a:pt x="1711693" y="693132"/>
                </a:cubicBezTo>
                <a:cubicBezTo>
                  <a:pt x="1723625" y="697132"/>
                  <a:pt x="1737525" y="699132"/>
                  <a:pt x="1753390" y="699132"/>
                </a:cubicBezTo>
                <a:cubicBezTo>
                  <a:pt x="1762190" y="699132"/>
                  <a:pt x="1770456" y="698565"/>
                  <a:pt x="1778189" y="697432"/>
                </a:cubicBezTo>
                <a:cubicBezTo>
                  <a:pt x="1785922" y="696299"/>
                  <a:pt x="1792788" y="694965"/>
                  <a:pt x="1798787" y="693432"/>
                </a:cubicBezTo>
                <a:cubicBezTo>
                  <a:pt x="1804787" y="691899"/>
                  <a:pt x="1809720" y="690332"/>
                  <a:pt x="1813587" y="688732"/>
                </a:cubicBezTo>
                <a:cubicBezTo>
                  <a:pt x="1817453" y="687133"/>
                  <a:pt x="1819820" y="685866"/>
                  <a:pt x="1820686" y="684933"/>
                </a:cubicBezTo>
                <a:cubicBezTo>
                  <a:pt x="1821553" y="683999"/>
                  <a:pt x="1822253" y="683033"/>
                  <a:pt x="1822786" y="682033"/>
                </a:cubicBezTo>
                <a:cubicBezTo>
                  <a:pt x="1823319" y="681033"/>
                  <a:pt x="1823719" y="679800"/>
                  <a:pt x="1823986" y="678333"/>
                </a:cubicBezTo>
                <a:cubicBezTo>
                  <a:pt x="1824253" y="676867"/>
                  <a:pt x="1824453" y="675100"/>
                  <a:pt x="1824586" y="673033"/>
                </a:cubicBezTo>
                <a:cubicBezTo>
                  <a:pt x="1824719" y="670967"/>
                  <a:pt x="1824786" y="668467"/>
                  <a:pt x="1824786" y="665534"/>
                </a:cubicBezTo>
                <a:cubicBezTo>
                  <a:pt x="1824786" y="662201"/>
                  <a:pt x="1824686" y="659434"/>
                  <a:pt x="1824486" y="657234"/>
                </a:cubicBezTo>
                <a:cubicBezTo>
                  <a:pt x="1824286" y="655035"/>
                  <a:pt x="1823919" y="653335"/>
                  <a:pt x="1823386" y="652135"/>
                </a:cubicBezTo>
                <a:cubicBezTo>
                  <a:pt x="1822853" y="650935"/>
                  <a:pt x="1822186" y="650102"/>
                  <a:pt x="1821386" y="649635"/>
                </a:cubicBezTo>
                <a:cubicBezTo>
                  <a:pt x="1820586" y="649168"/>
                  <a:pt x="1819586" y="648935"/>
                  <a:pt x="1818386" y="648935"/>
                </a:cubicBezTo>
                <a:cubicBezTo>
                  <a:pt x="1816386" y="648935"/>
                  <a:pt x="1813787" y="649568"/>
                  <a:pt x="1810587" y="650835"/>
                </a:cubicBezTo>
                <a:cubicBezTo>
                  <a:pt x="1807387" y="652101"/>
                  <a:pt x="1803354" y="653501"/>
                  <a:pt x="1798487" y="655035"/>
                </a:cubicBezTo>
                <a:cubicBezTo>
                  <a:pt x="1793621" y="656568"/>
                  <a:pt x="1787855" y="657968"/>
                  <a:pt x="1781189" y="659234"/>
                </a:cubicBezTo>
                <a:cubicBezTo>
                  <a:pt x="1774522" y="660501"/>
                  <a:pt x="1766789" y="661134"/>
                  <a:pt x="1757990" y="661134"/>
                </a:cubicBezTo>
                <a:cubicBezTo>
                  <a:pt x="1749324" y="661134"/>
                  <a:pt x="1741891" y="660001"/>
                  <a:pt x="1735691" y="657734"/>
                </a:cubicBezTo>
                <a:cubicBezTo>
                  <a:pt x="1729492" y="655468"/>
                  <a:pt x="1724425" y="652168"/>
                  <a:pt x="1720492" y="647835"/>
                </a:cubicBezTo>
                <a:cubicBezTo>
                  <a:pt x="1716559" y="643502"/>
                  <a:pt x="1713693" y="638236"/>
                  <a:pt x="1711893" y="632036"/>
                </a:cubicBezTo>
                <a:cubicBezTo>
                  <a:pt x="1710093" y="625836"/>
                  <a:pt x="1709193" y="618937"/>
                  <a:pt x="1709193" y="611337"/>
                </a:cubicBezTo>
                <a:lnTo>
                  <a:pt x="1817786" y="611337"/>
                </a:lnTo>
                <a:cubicBezTo>
                  <a:pt x="1822586" y="611337"/>
                  <a:pt x="1826353" y="609871"/>
                  <a:pt x="1829086" y="606937"/>
                </a:cubicBezTo>
                <a:cubicBezTo>
                  <a:pt x="1831819" y="604004"/>
                  <a:pt x="1833185" y="599471"/>
                  <a:pt x="1833185" y="593338"/>
                </a:cubicBezTo>
                <a:lnTo>
                  <a:pt x="1833185" y="585339"/>
                </a:lnTo>
                <a:cubicBezTo>
                  <a:pt x="1833185" y="572806"/>
                  <a:pt x="1831585" y="561207"/>
                  <a:pt x="1828386" y="550541"/>
                </a:cubicBezTo>
                <a:cubicBezTo>
                  <a:pt x="1825186" y="539875"/>
                  <a:pt x="1820186" y="530642"/>
                  <a:pt x="1813387" y="522843"/>
                </a:cubicBezTo>
                <a:cubicBezTo>
                  <a:pt x="1806587" y="515043"/>
                  <a:pt x="1797887" y="508943"/>
                  <a:pt x="1787288" y="504544"/>
                </a:cubicBezTo>
                <a:cubicBezTo>
                  <a:pt x="1776689" y="500144"/>
                  <a:pt x="1763923" y="497944"/>
                  <a:pt x="1748991" y="497944"/>
                </a:cubicBezTo>
                <a:close/>
                <a:moveTo>
                  <a:pt x="1358740" y="497944"/>
                </a:moveTo>
                <a:cubicBezTo>
                  <a:pt x="1355007" y="497944"/>
                  <a:pt x="1351274" y="498444"/>
                  <a:pt x="1347541" y="499444"/>
                </a:cubicBezTo>
                <a:cubicBezTo>
                  <a:pt x="1343807" y="500444"/>
                  <a:pt x="1340074" y="502211"/>
                  <a:pt x="1336341" y="504744"/>
                </a:cubicBezTo>
                <a:cubicBezTo>
                  <a:pt x="1332608" y="507277"/>
                  <a:pt x="1328675" y="510710"/>
                  <a:pt x="1324542" y="515043"/>
                </a:cubicBezTo>
                <a:cubicBezTo>
                  <a:pt x="1320409" y="519376"/>
                  <a:pt x="1316009" y="524876"/>
                  <a:pt x="1311343" y="531542"/>
                </a:cubicBezTo>
                <a:lnTo>
                  <a:pt x="1311343" y="509343"/>
                </a:lnTo>
                <a:cubicBezTo>
                  <a:pt x="1311343" y="508010"/>
                  <a:pt x="1311009" y="506844"/>
                  <a:pt x="1310343" y="505844"/>
                </a:cubicBezTo>
                <a:cubicBezTo>
                  <a:pt x="1309676" y="504844"/>
                  <a:pt x="1308576" y="504010"/>
                  <a:pt x="1307043" y="503344"/>
                </a:cubicBezTo>
                <a:cubicBezTo>
                  <a:pt x="1305510" y="502677"/>
                  <a:pt x="1303343" y="502177"/>
                  <a:pt x="1300543" y="501844"/>
                </a:cubicBezTo>
                <a:cubicBezTo>
                  <a:pt x="1297744" y="501511"/>
                  <a:pt x="1294211" y="501344"/>
                  <a:pt x="1289944" y="501344"/>
                </a:cubicBezTo>
                <a:cubicBezTo>
                  <a:pt x="1285811" y="501344"/>
                  <a:pt x="1282378" y="501511"/>
                  <a:pt x="1279645" y="501844"/>
                </a:cubicBezTo>
                <a:cubicBezTo>
                  <a:pt x="1276912" y="502177"/>
                  <a:pt x="1274678" y="502677"/>
                  <a:pt x="1272945" y="503344"/>
                </a:cubicBezTo>
                <a:cubicBezTo>
                  <a:pt x="1271212" y="504010"/>
                  <a:pt x="1270012" y="504844"/>
                  <a:pt x="1269345" y="505844"/>
                </a:cubicBezTo>
                <a:cubicBezTo>
                  <a:pt x="1268679" y="506844"/>
                  <a:pt x="1268345" y="508010"/>
                  <a:pt x="1268345" y="509343"/>
                </a:cubicBezTo>
                <a:lnTo>
                  <a:pt x="1268345" y="687733"/>
                </a:lnTo>
                <a:cubicBezTo>
                  <a:pt x="1268345" y="689066"/>
                  <a:pt x="1268745" y="690232"/>
                  <a:pt x="1269545" y="691232"/>
                </a:cubicBezTo>
                <a:cubicBezTo>
                  <a:pt x="1270345" y="692232"/>
                  <a:pt x="1271712" y="693066"/>
                  <a:pt x="1273645" y="693732"/>
                </a:cubicBezTo>
                <a:cubicBezTo>
                  <a:pt x="1275578" y="694399"/>
                  <a:pt x="1278145" y="694899"/>
                  <a:pt x="1281345" y="695232"/>
                </a:cubicBezTo>
                <a:cubicBezTo>
                  <a:pt x="1284545" y="695565"/>
                  <a:pt x="1288611" y="695732"/>
                  <a:pt x="1293544" y="695732"/>
                </a:cubicBezTo>
                <a:cubicBezTo>
                  <a:pt x="1298477" y="695732"/>
                  <a:pt x="1302543" y="695565"/>
                  <a:pt x="1305743" y="695232"/>
                </a:cubicBezTo>
                <a:cubicBezTo>
                  <a:pt x="1308943" y="694899"/>
                  <a:pt x="1311509" y="694399"/>
                  <a:pt x="1313443" y="693732"/>
                </a:cubicBezTo>
                <a:cubicBezTo>
                  <a:pt x="1315376" y="693066"/>
                  <a:pt x="1316743" y="692232"/>
                  <a:pt x="1317542" y="691232"/>
                </a:cubicBezTo>
                <a:cubicBezTo>
                  <a:pt x="1318342" y="690232"/>
                  <a:pt x="1318742" y="689066"/>
                  <a:pt x="1318742" y="687733"/>
                </a:cubicBezTo>
                <a:lnTo>
                  <a:pt x="1318742" y="576539"/>
                </a:lnTo>
                <a:cubicBezTo>
                  <a:pt x="1322475" y="570673"/>
                  <a:pt x="1325975" y="565740"/>
                  <a:pt x="1329242" y="561740"/>
                </a:cubicBezTo>
                <a:cubicBezTo>
                  <a:pt x="1332508" y="557741"/>
                  <a:pt x="1335641" y="554541"/>
                  <a:pt x="1338641" y="552141"/>
                </a:cubicBezTo>
                <a:cubicBezTo>
                  <a:pt x="1341641" y="549741"/>
                  <a:pt x="1344541" y="547974"/>
                  <a:pt x="1347341" y="546841"/>
                </a:cubicBezTo>
                <a:cubicBezTo>
                  <a:pt x="1350141" y="545708"/>
                  <a:pt x="1352940" y="545141"/>
                  <a:pt x="1355740" y="545141"/>
                </a:cubicBezTo>
                <a:cubicBezTo>
                  <a:pt x="1358140" y="545141"/>
                  <a:pt x="1360340" y="545375"/>
                  <a:pt x="1362340" y="545841"/>
                </a:cubicBezTo>
                <a:cubicBezTo>
                  <a:pt x="1364340" y="546308"/>
                  <a:pt x="1366173" y="546808"/>
                  <a:pt x="1367839" y="547341"/>
                </a:cubicBezTo>
                <a:cubicBezTo>
                  <a:pt x="1369506" y="547874"/>
                  <a:pt x="1371006" y="548374"/>
                  <a:pt x="1372339" y="548841"/>
                </a:cubicBezTo>
                <a:cubicBezTo>
                  <a:pt x="1373672" y="549308"/>
                  <a:pt x="1374872" y="549541"/>
                  <a:pt x="1375939" y="549541"/>
                </a:cubicBezTo>
                <a:cubicBezTo>
                  <a:pt x="1377272" y="549541"/>
                  <a:pt x="1378372" y="549208"/>
                  <a:pt x="1379239" y="548541"/>
                </a:cubicBezTo>
                <a:cubicBezTo>
                  <a:pt x="1380105" y="547874"/>
                  <a:pt x="1380805" y="546674"/>
                  <a:pt x="1381339" y="544941"/>
                </a:cubicBezTo>
                <a:cubicBezTo>
                  <a:pt x="1381872" y="543208"/>
                  <a:pt x="1382272" y="540808"/>
                  <a:pt x="1382539" y="537742"/>
                </a:cubicBezTo>
                <a:cubicBezTo>
                  <a:pt x="1382805" y="534675"/>
                  <a:pt x="1382939" y="530742"/>
                  <a:pt x="1382939" y="525942"/>
                </a:cubicBezTo>
                <a:cubicBezTo>
                  <a:pt x="1382939" y="521143"/>
                  <a:pt x="1382872" y="517343"/>
                  <a:pt x="1382739" y="514543"/>
                </a:cubicBezTo>
                <a:cubicBezTo>
                  <a:pt x="1382605" y="511743"/>
                  <a:pt x="1382405" y="509643"/>
                  <a:pt x="1382139" y="508243"/>
                </a:cubicBezTo>
                <a:cubicBezTo>
                  <a:pt x="1381872" y="506844"/>
                  <a:pt x="1381572" y="505744"/>
                  <a:pt x="1381239" y="504944"/>
                </a:cubicBezTo>
                <a:cubicBezTo>
                  <a:pt x="1380905" y="504144"/>
                  <a:pt x="1380372" y="503410"/>
                  <a:pt x="1379639" y="502744"/>
                </a:cubicBezTo>
                <a:cubicBezTo>
                  <a:pt x="1378905" y="502077"/>
                  <a:pt x="1377739" y="501444"/>
                  <a:pt x="1376139" y="500844"/>
                </a:cubicBezTo>
                <a:cubicBezTo>
                  <a:pt x="1374539" y="500244"/>
                  <a:pt x="1372672" y="499711"/>
                  <a:pt x="1370539" y="499244"/>
                </a:cubicBezTo>
                <a:cubicBezTo>
                  <a:pt x="1368406" y="498777"/>
                  <a:pt x="1366339" y="498444"/>
                  <a:pt x="1364340" y="498244"/>
                </a:cubicBezTo>
                <a:cubicBezTo>
                  <a:pt x="1362340" y="498044"/>
                  <a:pt x="1360473" y="497944"/>
                  <a:pt x="1358740" y="497944"/>
                </a:cubicBezTo>
                <a:close/>
                <a:moveTo>
                  <a:pt x="1104867" y="476345"/>
                </a:moveTo>
                <a:lnTo>
                  <a:pt x="1127266" y="476345"/>
                </a:lnTo>
                <a:cubicBezTo>
                  <a:pt x="1132732" y="476345"/>
                  <a:pt x="1138032" y="476712"/>
                  <a:pt x="1143165" y="477445"/>
                </a:cubicBezTo>
                <a:cubicBezTo>
                  <a:pt x="1148298" y="478179"/>
                  <a:pt x="1153197" y="479945"/>
                  <a:pt x="1157864" y="482745"/>
                </a:cubicBezTo>
                <a:cubicBezTo>
                  <a:pt x="1162530" y="485545"/>
                  <a:pt x="1166463" y="489878"/>
                  <a:pt x="1169663" y="495744"/>
                </a:cubicBezTo>
                <a:cubicBezTo>
                  <a:pt x="1172863" y="501611"/>
                  <a:pt x="1174463" y="509077"/>
                  <a:pt x="1174463" y="518143"/>
                </a:cubicBezTo>
                <a:cubicBezTo>
                  <a:pt x="1174463" y="524809"/>
                  <a:pt x="1173529" y="530975"/>
                  <a:pt x="1171663" y="536642"/>
                </a:cubicBezTo>
                <a:cubicBezTo>
                  <a:pt x="1169796" y="542308"/>
                  <a:pt x="1167063" y="547174"/>
                  <a:pt x="1163463" y="551241"/>
                </a:cubicBezTo>
                <a:cubicBezTo>
                  <a:pt x="1159864" y="555307"/>
                  <a:pt x="1155231" y="558474"/>
                  <a:pt x="1149564" y="560740"/>
                </a:cubicBezTo>
                <a:cubicBezTo>
                  <a:pt x="1143898" y="563007"/>
                  <a:pt x="1136865" y="564140"/>
                  <a:pt x="1128466" y="564140"/>
                </a:cubicBezTo>
                <a:lnTo>
                  <a:pt x="1104867" y="564140"/>
                </a:lnTo>
                <a:close/>
                <a:moveTo>
                  <a:pt x="862538" y="470434"/>
                </a:moveTo>
                <a:cubicBezTo>
                  <a:pt x="867226" y="470434"/>
                  <a:pt x="871719" y="471997"/>
                  <a:pt x="876016" y="475122"/>
                </a:cubicBezTo>
                <a:cubicBezTo>
                  <a:pt x="880313" y="478248"/>
                  <a:pt x="884806" y="482762"/>
                  <a:pt x="889494" y="488666"/>
                </a:cubicBezTo>
                <a:lnTo>
                  <a:pt x="889494" y="527212"/>
                </a:lnTo>
                <a:cubicBezTo>
                  <a:pt x="886716" y="530685"/>
                  <a:pt x="884155" y="533615"/>
                  <a:pt x="881811" y="536002"/>
                </a:cubicBezTo>
                <a:cubicBezTo>
                  <a:pt x="879467" y="538390"/>
                  <a:pt x="877188" y="540321"/>
                  <a:pt x="874974" y="541797"/>
                </a:cubicBezTo>
                <a:cubicBezTo>
                  <a:pt x="872760" y="543273"/>
                  <a:pt x="870590" y="544337"/>
                  <a:pt x="868463" y="544988"/>
                </a:cubicBezTo>
                <a:cubicBezTo>
                  <a:pt x="866336" y="545639"/>
                  <a:pt x="864144" y="545964"/>
                  <a:pt x="861887" y="545964"/>
                </a:cubicBezTo>
                <a:cubicBezTo>
                  <a:pt x="857372" y="545964"/>
                  <a:pt x="853639" y="544879"/>
                  <a:pt x="850687" y="542709"/>
                </a:cubicBezTo>
                <a:cubicBezTo>
                  <a:pt x="847735" y="540538"/>
                  <a:pt x="845370" y="537652"/>
                  <a:pt x="843590" y="534049"/>
                </a:cubicBezTo>
                <a:cubicBezTo>
                  <a:pt x="841810" y="530446"/>
                  <a:pt x="840530" y="526344"/>
                  <a:pt x="839748" y="521743"/>
                </a:cubicBezTo>
                <a:cubicBezTo>
                  <a:pt x="838967" y="517141"/>
                  <a:pt x="838576" y="512410"/>
                  <a:pt x="838576" y="507548"/>
                </a:cubicBezTo>
                <a:cubicBezTo>
                  <a:pt x="838576" y="502947"/>
                  <a:pt x="839032" y="498454"/>
                  <a:pt x="839944" y="494070"/>
                </a:cubicBezTo>
                <a:cubicBezTo>
                  <a:pt x="840855" y="489686"/>
                  <a:pt x="842244" y="485714"/>
                  <a:pt x="844111" y="482154"/>
                </a:cubicBezTo>
                <a:cubicBezTo>
                  <a:pt x="845977" y="478595"/>
                  <a:pt x="848452" y="475752"/>
                  <a:pt x="851534" y="473625"/>
                </a:cubicBezTo>
                <a:cubicBezTo>
                  <a:pt x="854616" y="471498"/>
                  <a:pt x="858284" y="470434"/>
                  <a:pt x="862538" y="470434"/>
                </a:cubicBezTo>
                <a:close/>
                <a:moveTo>
                  <a:pt x="775492" y="442696"/>
                </a:moveTo>
                <a:cubicBezTo>
                  <a:pt x="773061" y="442696"/>
                  <a:pt x="770630" y="443022"/>
                  <a:pt x="768199" y="443673"/>
                </a:cubicBezTo>
                <a:cubicBezTo>
                  <a:pt x="765768" y="444324"/>
                  <a:pt x="763338" y="445474"/>
                  <a:pt x="760907" y="447124"/>
                </a:cubicBezTo>
                <a:cubicBezTo>
                  <a:pt x="758476" y="448773"/>
                  <a:pt x="755915" y="451009"/>
                  <a:pt x="753223" y="453831"/>
                </a:cubicBezTo>
                <a:cubicBezTo>
                  <a:pt x="750532" y="456652"/>
                  <a:pt x="747667" y="460233"/>
                  <a:pt x="744629" y="464574"/>
                </a:cubicBezTo>
                <a:lnTo>
                  <a:pt x="744629" y="450119"/>
                </a:lnTo>
                <a:cubicBezTo>
                  <a:pt x="744629" y="449251"/>
                  <a:pt x="744412" y="448491"/>
                  <a:pt x="743977" y="447840"/>
                </a:cubicBezTo>
                <a:cubicBezTo>
                  <a:pt x="743543" y="447189"/>
                  <a:pt x="742827" y="446646"/>
                  <a:pt x="741829" y="446212"/>
                </a:cubicBezTo>
                <a:cubicBezTo>
                  <a:pt x="740830" y="445778"/>
                  <a:pt x="739420" y="445453"/>
                  <a:pt x="737596" y="445236"/>
                </a:cubicBezTo>
                <a:cubicBezTo>
                  <a:pt x="735773" y="445019"/>
                  <a:pt x="733473" y="444910"/>
                  <a:pt x="730695" y="444910"/>
                </a:cubicBezTo>
                <a:cubicBezTo>
                  <a:pt x="728003" y="444910"/>
                  <a:pt x="725768" y="445019"/>
                  <a:pt x="723988" y="445236"/>
                </a:cubicBezTo>
                <a:cubicBezTo>
                  <a:pt x="722208" y="445453"/>
                  <a:pt x="720754" y="445778"/>
                  <a:pt x="719625" y="446212"/>
                </a:cubicBezTo>
                <a:cubicBezTo>
                  <a:pt x="718497" y="446646"/>
                  <a:pt x="717716" y="447189"/>
                  <a:pt x="717281" y="447840"/>
                </a:cubicBezTo>
                <a:cubicBezTo>
                  <a:pt x="716847" y="448491"/>
                  <a:pt x="716630" y="449251"/>
                  <a:pt x="716630" y="450119"/>
                </a:cubicBezTo>
                <a:lnTo>
                  <a:pt x="716630" y="566279"/>
                </a:lnTo>
                <a:cubicBezTo>
                  <a:pt x="716630" y="567148"/>
                  <a:pt x="716891" y="567907"/>
                  <a:pt x="717412" y="568558"/>
                </a:cubicBezTo>
                <a:cubicBezTo>
                  <a:pt x="717933" y="569210"/>
                  <a:pt x="718822" y="569752"/>
                  <a:pt x="720081" y="570186"/>
                </a:cubicBezTo>
                <a:cubicBezTo>
                  <a:pt x="721340" y="570620"/>
                  <a:pt x="723011" y="570946"/>
                  <a:pt x="725095" y="571163"/>
                </a:cubicBezTo>
                <a:cubicBezTo>
                  <a:pt x="727179" y="571380"/>
                  <a:pt x="729826" y="571488"/>
                  <a:pt x="733039" y="571488"/>
                </a:cubicBezTo>
                <a:cubicBezTo>
                  <a:pt x="736251" y="571488"/>
                  <a:pt x="738899" y="571380"/>
                  <a:pt x="740982" y="571163"/>
                </a:cubicBezTo>
                <a:cubicBezTo>
                  <a:pt x="743066" y="570946"/>
                  <a:pt x="744737" y="570620"/>
                  <a:pt x="745996" y="570186"/>
                </a:cubicBezTo>
                <a:cubicBezTo>
                  <a:pt x="747255" y="569752"/>
                  <a:pt x="748145" y="569210"/>
                  <a:pt x="748666" y="568558"/>
                </a:cubicBezTo>
                <a:cubicBezTo>
                  <a:pt x="749186" y="567907"/>
                  <a:pt x="749447" y="567148"/>
                  <a:pt x="749447" y="566279"/>
                </a:cubicBezTo>
                <a:lnTo>
                  <a:pt x="749447" y="493875"/>
                </a:lnTo>
                <a:cubicBezTo>
                  <a:pt x="751878" y="490055"/>
                  <a:pt x="754157" y="486842"/>
                  <a:pt x="756284" y="484238"/>
                </a:cubicBezTo>
                <a:cubicBezTo>
                  <a:pt x="758411" y="481633"/>
                  <a:pt x="760451" y="479550"/>
                  <a:pt x="762404" y="477987"/>
                </a:cubicBezTo>
                <a:cubicBezTo>
                  <a:pt x="764358" y="476425"/>
                  <a:pt x="766246" y="475274"/>
                  <a:pt x="768069" y="474536"/>
                </a:cubicBezTo>
                <a:cubicBezTo>
                  <a:pt x="769892" y="473798"/>
                  <a:pt x="771715" y="473429"/>
                  <a:pt x="773538" y="473429"/>
                </a:cubicBezTo>
                <a:cubicBezTo>
                  <a:pt x="775101" y="473429"/>
                  <a:pt x="776534" y="473581"/>
                  <a:pt x="777836" y="473885"/>
                </a:cubicBezTo>
                <a:cubicBezTo>
                  <a:pt x="779138" y="474189"/>
                  <a:pt x="780332" y="474515"/>
                  <a:pt x="781417" y="474862"/>
                </a:cubicBezTo>
                <a:cubicBezTo>
                  <a:pt x="782502" y="475209"/>
                  <a:pt x="783479" y="475535"/>
                  <a:pt x="784347" y="475838"/>
                </a:cubicBezTo>
                <a:cubicBezTo>
                  <a:pt x="785215" y="476142"/>
                  <a:pt x="785997" y="476294"/>
                  <a:pt x="786691" y="476294"/>
                </a:cubicBezTo>
                <a:cubicBezTo>
                  <a:pt x="787559" y="476294"/>
                  <a:pt x="788276" y="476077"/>
                  <a:pt x="788840" y="475643"/>
                </a:cubicBezTo>
                <a:cubicBezTo>
                  <a:pt x="789404" y="475209"/>
                  <a:pt x="789860" y="474428"/>
                  <a:pt x="790207" y="473299"/>
                </a:cubicBezTo>
                <a:cubicBezTo>
                  <a:pt x="790554" y="472170"/>
                  <a:pt x="790815" y="470608"/>
                  <a:pt x="790989" y="468611"/>
                </a:cubicBezTo>
                <a:cubicBezTo>
                  <a:pt x="791162" y="466614"/>
                  <a:pt x="791249" y="464053"/>
                  <a:pt x="791249" y="460928"/>
                </a:cubicBezTo>
                <a:cubicBezTo>
                  <a:pt x="791249" y="457802"/>
                  <a:pt x="791206" y="455328"/>
                  <a:pt x="791119" y="453505"/>
                </a:cubicBezTo>
                <a:cubicBezTo>
                  <a:pt x="791032" y="451682"/>
                  <a:pt x="790902" y="450314"/>
                  <a:pt x="790728" y="449403"/>
                </a:cubicBezTo>
                <a:cubicBezTo>
                  <a:pt x="790554" y="448491"/>
                  <a:pt x="790359" y="447775"/>
                  <a:pt x="790142" y="447254"/>
                </a:cubicBezTo>
                <a:cubicBezTo>
                  <a:pt x="789925" y="446733"/>
                  <a:pt x="789578" y="446256"/>
                  <a:pt x="789100" y="445822"/>
                </a:cubicBezTo>
                <a:cubicBezTo>
                  <a:pt x="788623" y="445388"/>
                  <a:pt x="787863" y="444975"/>
                  <a:pt x="786821" y="444585"/>
                </a:cubicBezTo>
                <a:cubicBezTo>
                  <a:pt x="785780" y="444194"/>
                  <a:pt x="784564" y="443847"/>
                  <a:pt x="783175" y="443543"/>
                </a:cubicBezTo>
                <a:cubicBezTo>
                  <a:pt x="781786" y="443239"/>
                  <a:pt x="780440" y="443022"/>
                  <a:pt x="779138" y="442892"/>
                </a:cubicBezTo>
                <a:cubicBezTo>
                  <a:pt x="777836" y="442761"/>
                  <a:pt x="776620" y="442696"/>
                  <a:pt x="775492" y="442696"/>
                </a:cubicBezTo>
                <a:close/>
                <a:moveTo>
                  <a:pt x="1070069" y="435748"/>
                </a:moveTo>
                <a:cubicBezTo>
                  <a:pt x="1064736" y="435748"/>
                  <a:pt x="1060437" y="437315"/>
                  <a:pt x="1057170" y="440448"/>
                </a:cubicBezTo>
                <a:cubicBezTo>
                  <a:pt x="1053904" y="443581"/>
                  <a:pt x="1052270" y="448280"/>
                  <a:pt x="1052270" y="454547"/>
                </a:cubicBezTo>
                <a:lnTo>
                  <a:pt x="1052270" y="687333"/>
                </a:lnTo>
                <a:cubicBezTo>
                  <a:pt x="1052270" y="688666"/>
                  <a:pt x="1052670" y="689866"/>
                  <a:pt x="1053470" y="690932"/>
                </a:cubicBezTo>
                <a:cubicBezTo>
                  <a:pt x="1054270" y="691999"/>
                  <a:pt x="1055670" y="692866"/>
                  <a:pt x="1057670" y="693532"/>
                </a:cubicBezTo>
                <a:cubicBezTo>
                  <a:pt x="1059670" y="694199"/>
                  <a:pt x="1062370" y="694732"/>
                  <a:pt x="1065769" y="695132"/>
                </a:cubicBezTo>
                <a:cubicBezTo>
                  <a:pt x="1069169" y="695532"/>
                  <a:pt x="1073402" y="695732"/>
                  <a:pt x="1078469" y="695732"/>
                </a:cubicBezTo>
                <a:cubicBezTo>
                  <a:pt x="1083668" y="695732"/>
                  <a:pt x="1087935" y="695532"/>
                  <a:pt x="1091268" y="695132"/>
                </a:cubicBezTo>
                <a:cubicBezTo>
                  <a:pt x="1094601" y="694732"/>
                  <a:pt x="1097268" y="694199"/>
                  <a:pt x="1099267" y="693532"/>
                </a:cubicBezTo>
                <a:cubicBezTo>
                  <a:pt x="1101267" y="692866"/>
                  <a:pt x="1102701" y="691999"/>
                  <a:pt x="1103567" y="690932"/>
                </a:cubicBezTo>
                <a:cubicBezTo>
                  <a:pt x="1104434" y="689866"/>
                  <a:pt x="1104867" y="688666"/>
                  <a:pt x="1104867" y="687333"/>
                </a:cubicBezTo>
                <a:lnTo>
                  <a:pt x="1104867" y="604738"/>
                </a:lnTo>
                <a:lnTo>
                  <a:pt x="1126466" y="604738"/>
                </a:lnTo>
                <a:cubicBezTo>
                  <a:pt x="1143531" y="604738"/>
                  <a:pt x="1158364" y="602738"/>
                  <a:pt x="1170963" y="598738"/>
                </a:cubicBezTo>
                <a:cubicBezTo>
                  <a:pt x="1183562" y="594738"/>
                  <a:pt x="1194195" y="588905"/>
                  <a:pt x="1202861" y="581239"/>
                </a:cubicBezTo>
                <a:cubicBezTo>
                  <a:pt x="1211527" y="573573"/>
                  <a:pt x="1218127" y="564140"/>
                  <a:pt x="1222660" y="552941"/>
                </a:cubicBezTo>
                <a:cubicBezTo>
                  <a:pt x="1227193" y="541741"/>
                  <a:pt x="1229459" y="528876"/>
                  <a:pt x="1229459" y="514343"/>
                </a:cubicBezTo>
                <a:cubicBezTo>
                  <a:pt x="1229459" y="503810"/>
                  <a:pt x="1227993" y="494311"/>
                  <a:pt x="1225060" y="485845"/>
                </a:cubicBezTo>
                <a:cubicBezTo>
                  <a:pt x="1222127" y="477379"/>
                  <a:pt x="1217860" y="469979"/>
                  <a:pt x="1212261" y="463646"/>
                </a:cubicBezTo>
                <a:cubicBezTo>
                  <a:pt x="1206661" y="457313"/>
                  <a:pt x="1199895" y="452080"/>
                  <a:pt x="1191962" y="447947"/>
                </a:cubicBezTo>
                <a:cubicBezTo>
                  <a:pt x="1184029" y="443814"/>
                  <a:pt x="1176196" y="440981"/>
                  <a:pt x="1168463" y="439448"/>
                </a:cubicBezTo>
                <a:cubicBezTo>
                  <a:pt x="1160730" y="437914"/>
                  <a:pt x="1154097" y="436915"/>
                  <a:pt x="1148564" y="436448"/>
                </a:cubicBezTo>
                <a:cubicBezTo>
                  <a:pt x="1143031" y="435981"/>
                  <a:pt x="1137198" y="435748"/>
                  <a:pt x="1131065" y="435748"/>
                </a:cubicBezTo>
                <a:close/>
                <a:moveTo>
                  <a:pt x="591066" y="431148"/>
                </a:moveTo>
                <a:cubicBezTo>
                  <a:pt x="581466" y="431148"/>
                  <a:pt x="572567" y="431981"/>
                  <a:pt x="564367" y="433648"/>
                </a:cubicBezTo>
                <a:cubicBezTo>
                  <a:pt x="556168" y="435315"/>
                  <a:pt x="548935" y="437348"/>
                  <a:pt x="542669" y="439748"/>
                </a:cubicBezTo>
                <a:cubicBezTo>
                  <a:pt x="536403" y="442148"/>
                  <a:pt x="531203" y="444614"/>
                  <a:pt x="527070" y="447147"/>
                </a:cubicBezTo>
                <a:cubicBezTo>
                  <a:pt x="522937" y="449680"/>
                  <a:pt x="520204" y="451580"/>
                  <a:pt x="518870" y="452847"/>
                </a:cubicBezTo>
                <a:cubicBezTo>
                  <a:pt x="517537" y="454113"/>
                  <a:pt x="516570" y="455280"/>
                  <a:pt x="515970" y="456347"/>
                </a:cubicBezTo>
                <a:cubicBezTo>
                  <a:pt x="515371" y="457413"/>
                  <a:pt x="514871" y="458680"/>
                  <a:pt x="514471" y="460146"/>
                </a:cubicBezTo>
                <a:cubicBezTo>
                  <a:pt x="514071" y="461613"/>
                  <a:pt x="513804" y="463446"/>
                  <a:pt x="513671" y="465646"/>
                </a:cubicBezTo>
                <a:cubicBezTo>
                  <a:pt x="513537" y="467846"/>
                  <a:pt x="513471" y="470612"/>
                  <a:pt x="513471" y="473946"/>
                </a:cubicBezTo>
                <a:cubicBezTo>
                  <a:pt x="513471" y="477945"/>
                  <a:pt x="513604" y="481212"/>
                  <a:pt x="513871" y="483745"/>
                </a:cubicBezTo>
                <a:cubicBezTo>
                  <a:pt x="514137" y="486278"/>
                  <a:pt x="514537" y="488211"/>
                  <a:pt x="515071" y="489545"/>
                </a:cubicBezTo>
                <a:cubicBezTo>
                  <a:pt x="515604" y="490878"/>
                  <a:pt x="516270" y="491778"/>
                  <a:pt x="517070" y="492244"/>
                </a:cubicBezTo>
                <a:cubicBezTo>
                  <a:pt x="517870" y="492711"/>
                  <a:pt x="518804" y="492944"/>
                  <a:pt x="519870" y="492944"/>
                </a:cubicBezTo>
                <a:cubicBezTo>
                  <a:pt x="521470" y="492944"/>
                  <a:pt x="523970" y="491878"/>
                  <a:pt x="527370" y="489745"/>
                </a:cubicBezTo>
                <a:cubicBezTo>
                  <a:pt x="530770" y="487611"/>
                  <a:pt x="534903" y="485312"/>
                  <a:pt x="539769" y="482845"/>
                </a:cubicBezTo>
                <a:cubicBezTo>
                  <a:pt x="544635" y="480379"/>
                  <a:pt x="550135" y="478112"/>
                  <a:pt x="556268" y="476045"/>
                </a:cubicBezTo>
                <a:cubicBezTo>
                  <a:pt x="562401" y="473979"/>
                  <a:pt x="568934" y="472946"/>
                  <a:pt x="575867" y="472946"/>
                </a:cubicBezTo>
                <a:cubicBezTo>
                  <a:pt x="582000" y="472946"/>
                  <a:pt x="587333" y="473779"/>
                  <a:pt x="591866" y="475445"/>
                </a:cubicBezTo>
                <a:cubicBezTo>
                  <a:pt x="596399" y="477112"/>
                  <a:pt x="600099" y="479379"/>
                  <a:pt x="602965" y="482245"/>
                </a:cubicBezTo>
                <a:cubicBezTo>
                  <a:pt x="605832" y="485112"/>
                  <a:pt x="607998" y="488511"/>
                  <a:pt x="609465" y="492444"/>
                </a:cubicBezTo>
                <a:cubicBezTo>
                  <a:pt x="610931" y="496378"/>
                  <a:pt x="611665" y="500544"/>
                  <a:pt x="611665" y="504944"/>
                </a:cubicBezTo>
                <a:cubicBezTo>
                  <a:pt x="611665" y="510677"/>
                  <a:pt x="610598" y="515910"/>
                  <a:pt x="608465" y="520643"/>
                </a:cubicBezTo>
                <a:cubicBezTo>
                  <a:pt x="606332" y="525376"/>
                  <a:pt x="603232" y="529409"/>
                  <a:pt x="599165" y="532742"/>
                </a:cubicBezTo>
                <a:cubicBezTo>
                  <a:pt x="595099" y="536075"/>
                  <a:pt x="590066" y="538642"/>
                  <a:pt x="584066" y="540442"/>
                </a:cubicBezTo>
                <a:cubicBezTo>
                  <a:pt x="578067" y="542241"/>
                  <a:pt x="571200" y="543141"/>
                  <a:pt x="563468" y="543141"/>
                </a:cubicBezTo>
                <a:lnTo>
                  <a:pt x="540869" y="543141"/>
                </a:lnTo>
                <a:cubicBezTo>
                  <a:pt x="539269" y="543141"/>
                  <a:pt x="537902" y="543408"/>
                  <a:pt x="536769" y="543941"/>
                </a:cubicBezTo>
                <a:cubicBezTo>
                  <a:pt x="535636" y="544475"/>
                  <a:pt x="534703" y="545408"/>
                  <a:pt x="533969" y="546741"/>
                </a:cubicBezTo>
                <a:cubicBezTo>
                  <a:pt x="533236" y="548074"/>
                  <a:pt x="532703" y="549974"/>
                  <a:pt x="532369" y="552441"/>
                </a:cubicBezTo>
                <a:cubicBezTo>
                  <a:pt x="532036" y="554907"/>
                  <a:pt x="531869" y="558074"/>
                  <a:pt x="531869" y="561940"/>
                </a:cubicBezTo>
                <a:cubicBezTo>
                  <a:pt x="531869" y="566073"/>
                  <a:pt x="532036" y="569440"/>
                  <a:pt x="532369" y="572040"/>
                </a:cubicBezTo>
                <a:cubicBezTo>
                  <a:pt x="532703" y="574639"/>
                  <a:pt x="533269" y="576673"/>
                  <a:pt x="534069" y="578139"/>
                </a:cubicBezTo>
                <a:cubicBezTo>
                  <a:pt x="534869" y="579606"/>
                  <a:pt x="535869" y="580572"/>
                  <a:pt x="537069" y="581039"/>
                </a:cubicBezTo>
                <a:cubicBezTo>
                  <a:pt x="538269" y="581506"/>
                  <a:pt x="539736" y="581739"/>
                  <a:pt x="541469" y="581739"/>
                </a:cubicBezTo>
                <a:lnTo>
                  <a:pt x="563868" y="581739"/>
                </a:lnTo>
                <a:cubicBezTo>
                  <a:pt x="573334" y="581739"/>
                  <a:pt x="581566" y="582672"/>
                  <a:pt x="588566" y="584539"/>
                </a:cubicBezTo>
                <a:cubicBezTo>
                  <a:pt x="595566" y="586405"/>
                  <a:pt x="601365" y="589039"/>
                  <a:pt x="605965" y="592438"/>
                </a:cubicBezTo>
                <a:cubicBezTo>
                  <a:pt x="610565" y="595838"/>
                  <a:pt x="614031" y="599938"/>
                  <a:pt x="616364" y="604738"/>
                </a:cubicBezTo>
                <a:cubicBezTo>
                  <a:pt x="618697" y="609537"/>
                  <a:pt x="619864" y="614937"/>
                  <a:pt x="619864" y="620937"/>
                </a:cubicBezTo>
                <a:cubicBezTo>
                  <a:pt x="619864" y="626403"/>
                  <a:pt x="618897" y="631369"/>
                  <a:pt x="616964" y="635836"/>
                </a:cubicBezTo>
                <a:cubicBezTo>
                  <a:pt x="615031" y="640302"/>
                  <a:pt x="612098" y="644102"/>
                  <a:pt x="608165" y="647235"/>
                </a:cubicBezTo>
                <a:cubicBezTo>
                  <a:pt x="604232" y="650368"/>
                  <a:pt x="599465" y="652801"/>
                  <a:pt x="593866" y="654535"/>
                </a:cubicBezTo>
                <a:cubicBezTo>
                  <a:pt x="588266" y="656268"/>
                  <a:pt x="581800" y="657134"/>
                  <a:pt x="574467" y="657134"/>
                </a:cubicBezTo>
                <a:cubicBezTo>
                  <a:pt x="565801" y="657134"/>
                  <a:pt x="558068" y="656234"/>
                  <a:pt x="551268" y="654435"/>
                </a:cubicBezTo>
                <a:cubicBezTo>
                  <a:pt x="544469" y="652635"/>
                  <a:pt x="538536" y="650701"/>
                  <a:pt x="533469" y="648635"/>
                </a:cubicBezTo>
                <a:cubicBezTo>
                  <a:pt x="528403" y="646568"/>
                  <a:pt x="524237" y="644635"/>
                  <a:pt x="520970" y="642835"/>
                </a:cubicBezTo>
                <a:cubicBezTo>
                  <a:pt x="517704" y="641035"/>
                  <a:pt x="515404" y="640135"/>
                  <a:pt x="514071" y="640135"/>
                </a:cubicBezTo>
                <a:cubicBezTo>
                  <a:pt x="511937" y="640135"/>
                  <a:pt x="510337" y="641369"/>
                  <a:pt x="509271" y="643835"/>
                </a:cubicBezTo>
                <a:cubicBezTo>
                  <a:pt x="508204" y="646302"/>
                  <a:pt x="507671" y="650735"/>
                  <a:pt x="507671" y="657134"/>
                </a:cubicBezTo>
                <a:cubicBezTo>
                  <a:pt x="507671" y="661001"/>
                  <a:pt x="507771" y="664301"/>
                  <a:pt x="507971" y="667034"/>
                </a:cubicBezTo>
                <a:cubicBezTo>
                  <a:pt x="508171" y="669767"/>
                  <a:pt x="508504" y="672034"/>
                  <a:pt x="508971" y="673833"/>
                </a:cubicBezTo>
                <a:cubicBezTo>
                  <a:pt x="509438" y="675633"/>
                  <a:pt x="509971" y="677200"/>
                  <a:pt x="510571" y="678533"/>
                </a:cubicBezTo>
                <a:cubicBezTo>
                  <a:pt x="511171" y="679866"/>
                  <a:pt x="512071" y="681066"/>
                  <a:pt x="513271" y="682133"/>
                </a:cubicBezTo>
                <a:cubicBezTo>
                  <a:pt x="514471" y="683200"/>
                  <a:pt x="517004" y="684733"/>
                  <a:pt x="520870" y="686733"/>
                </a:cubicBezTo>
                <a:cubicBezTo>
                  <a:pt x="524737" y="688732"/>
                  <a:pt x="529636" y="690666"/>
                  <a:pt x="535569" y="692532"/>
                </a:cubicBezTo>
                <a:cubicBezTo>
                  <a:pt x="541502" y="694399"/>
                  <a:pt x="548335" y="695965"/>
                  <a:pt x="556068" y="697232"/>
                </a:cubicBezTo>
                <a:cubicBezTo>
                  <a:pt x="563801" y="698499"/>
                  <a:pt x="572067" y="699132"/>
                  <a:pt x="580867" y="699132"/>
                </a:cubicBezTo>
                <a:cubicBezTo>
                  <a:pt x="595399" y="699132"/>
                  <a:pt x="608798" y="697365"/>
                  <a:pt x="621064" y="693832"/>
                </a:cubicBezTo>
                <a:cubicBezTo>
                  <a:pt x="633330" y="690299"/>
                  <a:pt x="643863" y="685133"/>
                  <a:pt x="652662" y="678333"/>
                </a:cubicBezTo>
                <a:cubicBezTo>
                  <a:pt x="661462" y="671534"/>
                  <a:pt x="668328" y="663134"/>
                  <a:pt x="673261" y="653135"/>
                </a:cubicBezTo>
                <a:cubicBezTo>
                  <a:pt x="678194" y="643135"/>
                  <a:pt x="680660" y="631669"/>
                  <a:pt x="680660" y="618737"/>
                </a:cubicBezTo>
                <a:cubicBezTo>
                  <a:pt x="680660" y="611004"/>
                  <a:pt x="679327" y="603771"/>
                  <a:pt x="676661" y="597038"/>
                </a:cubicBezTo>
                <a:cubicBezTo>
                  <a:pt x="673994" y="590305"/>
                  <a:pt x="670161" y="584272"/>
                  <a:pt x="665161" y="578939"/>
                </a:cubicBezTo>
                <a:cubicBezTo>
                  <a:pt x="660162" y="573606"/>
                  <a:pt x="654062" y="569173"/>
                  <a:pt x="646862" y="565640"/>
                </a:cubicBezTo>
                <a:cubicBezTo>
                  <a:pt x="639663" y="562107"/>
                  <a:pt x="631530" y="559807"/>
                  <a:pt x="622464" y="558740"/>
                </a:cubicBezTo>
                <a:lnTo>
                  <a:pt x="622464" y="558140"/>
                </a:lnTo>
                <a:cubicBezTo>
                  <a:pt x="630063" y="556274"/>
                  <a:pt x="636763" y="553474"/>
                  <a:pt x="642563" y="549741"/>
                </a:cubicBezTo>
                <a:cubicBezTo>
                  <a:pt x="648362" y="546008"/>
                  <a:pt x="653195" y="541475"/>
                  <a:pt x="657062" y="536142"/>
                </a:cubicBezTo>
                <a:cubicBezTo>
                  <a:pt x="660928" y="530809"/>
                  <a:pt x="663861" y="524742"/>
                  <a:pt x="665861" y="517943"/>
                </a:cubicBezTo>
                <a:cubicBezTo>
                  <a:pt x="667861" y="511143"/>
                  <a:pt x="668861" y="503810"/>
                  <a:pt x="668861" y="495944"/>
                </a:cubicBezTo>
                <a:cubicBezTo>
                  <a:pt x="668861" y="485812"/>
                  <a:pt x="667161" y="476712"/>
                  <a:pt x="663761" y="468646"/>
                </a:cubicBezTo>
                <a:cubicBezTo>
                  <a:pt x="660362" y="460580"/>
                  <a:pt x="655362" y="453780"/>
                  <a:pt x="648762" y="448247"/>
                </a:cubicBezTo>
                <a:cubicBezTo>
                  <a:pt x="642163" y="442714"/>
                  <a:pt x="634030" y="438481"/>
                  <a:pt x="624364" y="435548"/>
                </a:cubicBezTo>
                <a:cubicBezTo>
                  <a:pt x="614698" y="432615"/>
                  <a:pt x="603598" y="431148"/>
                  <a:pt x="591066" y="431148"/>
                </a:cubicBezTo>
                <a:close/>
                <a:moveTo>
                  <a:pt x="1436619" y="422949"/>
                </a:moveTo>
                <a:cubicBezTo>
                  <a:pt x="1425286" y="422949"/>
                  <a:pt x="1417587" y="424915"/>
                  <a:pt x="1413520" y="428848"/>
                </a:cubicBezTo>
                <a:cubicBezTo>
                  <a:pt x="1409454" y="432781"/>
                  <a:pt x="1407421" y="439814"/>
                  <a:pt x="1407421" y="449947"/>
                </a:cubicBezTo>
                <a:cubicBezTo>
                  <a:pt x="1407421" y="459680"/>
                  <a:pt x="1409387" y="466413"/>
                  <a:pt x="1413320" y="470146"/>
                </a:cubicBezTo>
                <a:cubicBezTo>
                  <a:pt x="1417253" y="473879"/>
                  <a:pt x="1424886" y="475745"/>
                  <a:pt x="1436219" y="475745"/>
                </a:cubicBezTo>
                <a:cubicBezTo>
                  <a:pt x="1447418" y="475745"/>
                  <a:pt x="1455084" y="473812"/>
                  <a:pt x="1459217" y="469946"/>
                </a:cubicBezTo>
                <a:cubicBezTo>
                  <a:pt x="1463351" y="466079"/>
                  <a:pt x="1465417" y="459080"/>
                  <a:pt x="1465417" y="448947"/>
                </a:cubicBezTo>
                <a:cubicBezTo>
                  <a:pt x="1465417" y="439214"/>
                  <a:pt x="1463417" y="432448"/>
                  <a:pt x="1459417" y="428648"/>
                </a:cubicBezTo>
                <a:cubicBezTo>
                  <a:pt x="1455418" y="424849"/>
                  <a:pt x="1447818" y="422949"/>
                  <a:pt x="1436619" y="422949"/>
                </a:cubicBezTo>
                <a:close/>
                <a:moveTo>
                  <a:pt x="905772" y="389825"/>
                </a:moveTo>
                <a:cubicBezTo>
                  <a:pt x="902560" y="389825"/>
                  <a:pt x="899912" y="389955"/>
                  <a:pt x="897829" y="390216"/>
                </a:cubicBezTo>
                <a:cubicBezTo>
                  <a:pt x="895745" y="390476"/>
                  <a:pt x="894074" y="390845"/>
                  <a:pt x="892815" y="391323"/>
                </a:cubicBezTo>
                <a:cubicBezTo>
                  <a:pt x="891556" y="391800"/>
                  <a:pt x="890688" y="392386"/>
                  <a:pt x="890210" y="393081"/>
                </a:cubicBezTo>
                <a:cubicBezTo>
                  <a:pt x="889733" y="393775"/>
                  <a:pt x="889494" y="394557"/>
                  <a:pt x="889494" y="395425"/>
                </a:cubicBezTo>
                <a:lnTo>
                  <a:pt x="889494" y="458323"/>
                </a:lnTo>
                <a:cubicBezTo>
                  <a:pt x="884285" y="453201"/>
                  <a:pt x="879033" y="449316"/>
                  <a:pt x="873737" y="446668"/>
                </a:cubicBezTo>
                <a:cubicBezTo>
                  <a:pt x="868441" y="444020"/>
                  <a:pt x="862538" y="442696"/>
                  <a:pt x="856026" y="442696"/>
                </a:cubicBezTo>
                <a:cubicBezTo>
                  <a:pt x="847779" y="442696"/>
                  <a:pt x="840486" y="444259"/>
                  <a:pt x="834149" y="447384"/>
                </a:cubicBezTo>
                <a:cubicBezTo>
                  <a:pt x="827811" y="450510"/>
                  <a:pt x="822515" y="454981"/>
                  <a:pt x="818261" y="460798"/>
                </a:cubicBezTo>
                <a:cubicBezTo>
                  <a:pt x="814007" y="466614"/>
                  <a:pt x="810773" y="473646"/>
                  <a:pt x="808560" y="481894"/>
                </a:cubicBezTo>
                <a:cubicBezTo>
                  <a:pt x="806346" y="490141"/>
                  <a:pt x="805239" y="499431"/>
                  <a:pt x="805239" y="509762"/>
                </a:cubicBezTo>
                <a:cubicBezTo>
                  <a:pt x="805239" y="518357"/>
                  <a:pt x="806107" y="526539"/>
                  <a:pt x="807843" y="534309"/>
                </a:cubicBezTo>
                <a:cubicBezTo>
                  <a:pt x="809580" y="542079"/>
                  <a:pt x="812379" y="548873"/>
                  <a:pt x="816243" y="554690"/>
                </a:cubicBezTo>
                <a:cubicBezTo>
                  <a:pt x="820106" y="560506"/>
                  <a:pt x="825098" y="565129"/>
                  <a:pt x="831219" y="568558"/>
                </a:cubicBezTo>
                <a:cubicBezTo>
                  <a:pt x="837339" y="571988"/>
                  <a:pt x="844827" y="573702"/>
                  <a:pt x="853682" y="573702"/>
                </a:cubicBezTo>
                <a:cubicBezTo>
                  <a:pt x="861669" y="573702"/>
                  <a:pt x="868940" y="571923"/>
                  <a:pt x="875495" y="568363"/>
                </a:cubicBezTo>
                <a:cubicBezTo>
                  <a:pt x="882050" y="564804"/>
                  <a:pt x="888322" y="559812"/>
                  <a:pt x="894313" y="553387"/>
                </a:cubicBezTo>
                <a:lnTo>
                  <a:pt x="894313" y="566279"/>
                </a:lnTo>
                <a:cubicBezTo>
                  <a:pt x="894313" y="567234"/>
                  <a:pt x="894551" y="568038"/>
                  <a:pt x="895029" y="568689"/>
                </a:cubicBezTo>
                <a:cubicBezTo>
                  <a:pt x="895506" y="569340"/>
                  <a:pt x="896287" y="569882"/>
                  <a:pt x="897373" y="570316"/>
                </a:cubicBezTo>
                <a:cubicBezTo>
                  <a:pt x="898458" y="570751"/>
                  <a:pt x="899869" y="571054"/>
                  <a:pt x="901605" y="571228"/>
                </a:cubicBezTo>
                <a:cubicBezTo>
                  <a:pt x="903341" y="571402"/>
                  <a:pt x="905599" y="571488"/>
                  <a:pt x="908377" y="571488"/>
                </a:cubicBezTo>
                <a:cubicBezTo>
                  <a:pt x="910981" y="571488"/>
                  <a:pt x="913173" y="571402"/>
                  <a:pt x="914953" y="571228"/>
                </a:cubicBezTo>
                <a:cubicBezTo>
                  <a:pt x="916733" y="571054"/>
                  <a:pt x="918144" y="570751"/>
                  <a:pt x="919185" y="570316"/>
                </a:cubicBezTo>
                <a:cubicBezTo>
                  <a:pt x="920227" y="569882"/>
                  <a:pt x="920965" y="569340"/>
                  <a:pt x="921399" y="568689"/>
                </a:cubicBezTo>
                <a:cubicBezTo>
                  <a:pt x="921833" y="568038"/>
                  <a:pt x="922050" y="567234"/>
                  <a:pt x="922050" y="566279"/>
                </a:cubicBezTo>
                <a:lnTo>
                  <a:pt x="922050" y="395425"/>
                </a:lnTo>
                <a:cubicBezTo>
                  <a:pt x="922050" y="394557"/>
                  <a:pt x="921790" y="393775"/>
                  <a:pt x="921269" y="393081"/>
                </a:cubicBezTo>
                <a:cubicBezTo>
                  <a:pt x="920748" y="392386"/>
                  <a:pt x="919880" y="391800"/>
                  <a:pt x="918665" y="391323"/>
                </a:cubicBezTo>
                <a:cubicBezTo>
                  <a:pt x="917449" y="390845"/>
                  <a:pt x="915800" y="390476"/>
                  <a:pt x="913716" y="390216"/>
                </a:cubicBezTo>
                <a:cubicBezTo>
                  <a:pt x="911632" y="389955"/>
                  <a:pt x="908984" y="389825"/>
                  <a:pt x="905772" y="389825"/>
                </a:cubicBezTo>
                <a:close/>
                <a:moveTo>
                  <a:pt x="0" y="0"/>
                </a:moveTo>
                <a:lnTo>
                  <a:pt x="2423798" y="0"/>
                </a:lnTo>
                <a:lnTo>
                  <a:pt x="2423798" y="2331719"/>
                </a:lnTo>
                <a:lnTo>
                  <a:pt x="0" y="2331719"/>
                </a:lnTo>
                <a:close/>
              </a:path>
            </a:pathLst>
          </a:custGeom>
        </p:spPr>
      </p:pic>
      <p:pic>
        <p:nvPicPr>
          <p:cNvPr id="44" name="Picture 43" descr="A white scroll with black background&#10;&#10;Description automatically generated">
            <a:extLst>
              <a:ext uri="{FF2B5EF4-FFF2-40B4-BE49-F238E27FC236}">
                <a16:creationId xmlns:a16="http://schemas.microsoft.com/office/drawing/2014/main" id="{47AB94AF-04E1-4631-B865-0D12E49A32F8}"/>
              </a:ext>
            </a:extLst>
          </p:cNvPr>
          <p:cNvPicPr>
            <a:picLocks noChangeAspect="1"/>
          </p:cNvPicPr>
          <p:nvPr/>
        </p:nvPicPr>
        <p:blipFill>
          <a:blip r:embed="rId2"/>
          <a:srcRect l="5762" t="16394" r="10612" b="16501"/>
          <a:stretch>
            <a:fillRect/>
          </a:stretch>
        </p:blipFill>
        <p:spPr>
          <a:xfrm>
            <a:off x="4797953" y="3153777"/>
            <a:ext cx="2445363" cy="45719"/>
          </a:xfrm>
          <a:custGeom>
            <a:avLst/>
            <a:gdLst/>
            <a:ahLst/>
            <a:cxnLst/>
            <a:rect l="l" t="t" r="r" b="b"/>
            <a:pathLst>
              <a:path w="2445363" h="2327009">
                <a:moveTo>
                  <a:pt x="1580215" y="1899528"/>
                </a:moveTo>
                <a:lnTo>
                  <a:pt x="1592270" y="1899528"/>
                </a:lnTo>
                <a:lnTo>
                  <a:pt x="1592270" y="1918615"/>
                </a:lnTo>
                <a:cubicBezTo>
                  <a:pt x="1588419" y="1922969"/>
                  <a:pt x="1584631" y="1926275"/>
                  <a:pt x="1580906" y="1928536"/>
                </a:cubicBezTo>
                <a:cubicBezTo>
                  <a:pt x="1577180" y="1930796"/>
                  <a:pt x="1573099" y="1931926"/>
                  <a:pt x="1568662" y="1931926"/>
                </a:cubicBezTo>
                <a:cubicBezTo>
                  <a:pt x="1563388" y="1931926"/>
                  <a:pt x="1559265" y="1930587"/>
                  <a:pt x="1556293" y="1927908"/>
                </a:cubicBezTo>
                <a:cubicBezTo>
                  <a:pt x="1553321" y="1925229"/>
                  <a:pt x="1551836" y="1921546"/>
                  <a:pt x="1551836" y="1916857"/>
                </a:cubicBezTo>
                <a:cubicBezTo>
                  <a:pt x="1551836" y="1914095"/>
                  <a:pt x="1552359" y="1911646"/>
                  <a:pt x="1553405" y="1909511"/>
                </a:cubicBezTo>
                <a:cubicBezTo>
                  <a:pt x="1554452" y="1907377"/>
                  <a:pt x="1556105" y="1905556"/>
                  <a:pt x="1558365" y="1904049"/>
                </a:cubicBezTo>
                <a:cubicBezTo>
                  <a:pt x="1560626" y="1902542"/>
                  <a:pt x="1563556" y="1901412"/>
                  <a:pt x="1567156" y="1900658"/>
                </a:cubicBezTo>
                <a:cubicBezTo>
                  <a:pt x="1570755" y="1899905"/>
                  <a:pt x="1575109" y="1899528"/>
                  <a:pt x="1580215" y="1899528"/>
                </a:cubicBezTo>
                <a:close/>
                <a:moveTo>
                  <a:pt x="1787254" y="1850303"/>
                </a:moveTo>
                <a:cubicBezTo>
                  <a:pt x="1795207" y="1850303"/>
                  <a:pt x="1801088" y="1852836"/>
                  <a:pt x="1804897" y="1857901"/>
                </a:cubicBezTo>
                <a:cubicBezTo>
                  <a:pt x="1808706" y="1862965"/>
                  <a:pt x="1810485" y="1869935"/>
                  <a:pt x="1810234" y="1878809"/>
                </a:cubicBezTo>
                <a:lnTo>
                  <a:pt x="1763018" y="1878809"/>
                </a:lnTo>
                <a:cubicBezTo>
                  <a:pt x="1763185" y="1874874"/>
                  <a:pt x="1763792" y="1871170"/>
                  <a:pt x="1764839" y="1867695"/>
                </a:cubicBezTo>
                <a:cubicBezTo>
                  <a:pt x="1765885" y="1864221"/>
                  <a:pt x="1767392" y="1861207"/>
                  <a:pt x="1769359" y="1858654"/>
                </a:cubicBezTo>
                <a:cubicBezTo>
                  <a:pt x="1771327" y="1856101"/>
                  <a:pt x="1773796" y="1854071"/>
                  <a:pt x="1776768" y="1852564"/>
                </a:cubicBezTo>
                <a:cubicBezTo>
                  <a:pt x="1779740" y="1851057"/>
                  <a:pt x="1783235" y="1850303"/>
                  <a:pt x="1787254" y="1850303"/>
                </a:cubicBezTo>
                <a:close/>
                <a:moveTo>
                  <a:pt x="939529" y="1850303"/>
                </a:moveTo>
                <a:cubicBezTo>
                  <a:pt x="947482" y="1850303"/>
                  <a:pt x="953363" y="1852836"/>
                  <a:pt x="957172" y="1857901"/>
                </a:cubicBezTo>
                <a:cubicBezTo>
                  <a:pt x="960981" y="1862965"/>
                  <a:pt x="962760" y="1869935"/>
                  <a:pt x="962509" y="1878809"/>
                </a:cubicBezTo>
                <a:lnTo>
                  <a:pt x="915293" y="1878809"/>
                </a:lnTo>
                <a:cubicBezTo>
                  <a:pt x="915461" y="1874874"/>
                  <a:pt x="916067" y="1871170"/>
                  <a:pt x="917114" y="1867695"/>
                </a:cubicBezTo>
                <a:cubicBezTo>
                  <a:pt x="918160" y="1864221"/>
                  <a:pt x="919667" y="1861207"/>
                  <a:pt x="921635" y="1858654"/>
                </a:cubicBezTo>
                <a:cubicBezTo>
                  <a:pt x="923602" y="1856101"/>
                  <a:pt x="926071" y="1854071"/>
                  <a:pt x="929043" y="1852564"/>
                </a:cubicBezTo>
                <a:cubicBezTo>
                  <a:pt x="932015" y="1851057"/>
                  <a:pt x="935510" y="1850303"/>
                  <a:pt x="939529" y="1850303"/>
                </a:cubicBezTo>
                <a:close/>
                <a:moveTo>
                  <a:pt x="1372223" y="1830086"/>
                </a:moveTo>
                <a:cubicBezTo>
                  <a:pt x="1369126" y="1830086"/>
                  <a:pt x="1366572" y="1830212"/>
                  <a:pt x="1364563" y="1830463"/>
                </a:cubicBezTo>
                <a:cubicBezTo>
                  <a:pt x="1362554" y="1830714"/>
                  <a:pt x="1360943" y="1831070"/>
                  <a:pt x="1359729" y="1831530"/>
                </a:cubicBezTo>
                <a:cubicBezTo>
                  <a:pt x="1358515" y="1831991"/>
                  <a:pt x="1357657" y="1832535"/>
                  <a:pt x="1357154" y="1833163"/>
                </a:cubicBezTo>
                <a:cubicBezTo>
                  <a:pt x="1356652" y="1833790"/>
                  <a:pt x="1356401" y="1834523"/>
                  <a:pt x="1356401" y="1835360"/>
                </a:cubicBezTo>
                <a:lnTo>
                  <a:pt x="1356401" y="1947121"/>
                </a:lnTo>
                <a:cubicBezTo>
                  <a:pt x="1356401" y="1947958"/>
                  <a:pt x="1356652" y="1948690"/>
                  <a:pt x="1357154" y="1949318"/>
                </a:cubicBezTo>
                <a:cubicBezTo>
                  <a:pt x="1357657" y="1949946"/>
                  <a:pt x="1358515" y="1950469"/>
                  <a:pt x="1359729" y="1950888"/>
                </a:cubicBezTo>
                <a:cubicBezTo>
                  <a:pt x="1360943" y="1951307"/>
                  <a:pt x="1362554" y="1951620"/>
                  <a:pt x="1364563" y="1951830"/>
                </a:cubicBezTo>
                <a:cubicBezTo>
                  <a:pt x="1366572" y="1952039"/>
                  <a:pt x="1369126" y="1952144"/>
                  <a:pt x="1372223" y="1952144"/>
                </a:cubicBezTo>
                <a:cubicBezTo>
                  <a:pt x="1375321" y="1952144"/>
                  <a:pt x="1377874" y="1952039"/>
                  <a:pt x="1379883" y="1951830"/>
                </a:cubicBezTo>
                <a:cubicBezTo>
                  <a:pt x="1381892" y="1951620"/>
                  <a:pt x="1383504" y="1951307"/>
                  <a:pt x="1384718" y="1950888"/>
                </a:cubicBezTo>
                <a:cubicBezTo>
                  <a:pt x="1385932" y="1950469"/>
                  <a:pt x="1386790" y="1949946"/>
                  <a:pt x="1387292" y="1949318"/>
                </a:cubicBezTo>
                <a:cubicBezTo>
                  <a:pt x="1387794" y="1948690"/>
                  <a:pt x="1388046" y="1947958"/>
                  <a:pt x="1388046" y="1947121"/>
                </a:cubicBezTo>
                <a:lnTo>
                  <a:pt x="1388046" y="1835360"/>
                </a:lnTo>
                <a:cubicBezTo>
                  <a:pt x="1388046" y="1834523"/>
                  <a:pt x="1387794" y="1833790"/>
                  <a:pt x="1387292" y="1833163"/>
                </a:cubicBezTo>
                <a:cubicBezTo>
                  <a:pt x="1386790" y="1832535"/>
                  <a:pt x="1385932" y="1831991"/>
                  <a:pt x="1384718" y="1831530"/>
                </a:cubicBezTo>
                <a:cubicBezTo>
                  <a:pt x="1383504" y="1831070"/>
                  <a:pt x="1381892" y="1830714"/>
                  <a:pt x="1379883" y="1830463"/>
                </a:cubicBezTo>
                <a:cubicBezTo>
                  <a:pt x="1377874" y="1830212"/>
                  <a:pt x="1375321" y="1830086"/>
                  <a:pt x="1372223" y="1830086"/>
                </a:cubicBezTo>
                <a:close/>
                <a:moveTo>
                  <a:pt x="1219823" y="1830086"/>
                </a:moveTo>
                <a:cubicBezTo>
                  <a:pt x="1216726" y="1830086"/>
                  <a:pt x="1214172" y="1830212"/>
                  <a:pt x="1212163" y="1830463"/>
                </a:cubicBezTo>
                <a:cubicBezTo>
                  <a:pt x="1210154" y="1830714"/>
                  <a:pt x="1208543" y="1831070"/>
                  <a:pt x="1207329" y="1831530"/>
                </a:cubicBezTo>
                <a:cubicBezTo>
                  <a:pt x="1206115" y="1831991"/>
                  <a:pt x="1205257" y="1832535"/>
                  <a:pt x="1204754" y="1833163"/>
                </a:cubicBezTo>
                <a:cubicBezTo>
                  <a:pt x="1204252" y="1833790"/>
                  <a:pt x="1204001" y="1834523"/>
                  <a:pt x="1204001" y="1835360"/>
                </a:cubicBezTo>
                <a:lnTo>
                  <a:pt x="1204001" y="1947121"/>
                </a:lnTo>
                <a:cubicBezTo>
                  <a:pt x="1204001" y="1947958"/>
                  <a:pt x="1204252" y="1948690"/>
                  <a:pt x="1204754" y="1949318"/>
                </a:cubicBezTo>
                <a:cubicBezTo>
                  <a:pt x="1205257" y="1949946"/>
                  <a:pt x="1206115" y="1950469"/>
                  <a:pt x="1207329" y="1950888"/>
                </a:cubicBezTo>
                <a:cubicBezTo>
                  <a:pt x="1208543" y="1951307"/>
                  <a:pt x="1210154" y="1951620"/>
                  <a:pt x="1212163" y="1951830"/>
                </a:cubicBezTo>
                <a:cubicBezTo>
                  <a:pt x="1214172" y="1952039"/>
                  <a:pt x="1216726" y="1952144"/>
                  <a:pt x="1219823" y="1952144"/>
                </a:cubicBezTo>
                <a:cubicBezTo>
                  <a:pt x="1222921" y="1952144"/>
                  <a:pt x="1225474" y="1952039"/>
                  <a:pt x="1227483" y="1951830"/>
                </a:cubicBezTo>
                <a:cubicBezTo>
                  <a:pt x="1229492" y="1951620"/>
                  <a:pt x="1231104" y="1951307"/>
                  <a:pt x="1232318" y="1950888"/>
                </a:cubicBezTo>
                <a:cubicBezTo>
                  <a:pt x="1233532" y="1950469"/>
                  <a:pt x="1234390" y="1949946"/>
                  <a:pt x="1234892" y="1949318"/>
                </a:cubicBezTo>
                <a:cubicBezTo>
                  <a:pt x="1235394" y="1948690"/>
                  <a:pt x="1235646" y="1947958"/>
                  <a:pt x="1235646" y="1947121"/>
                </a:cubicBezTo>
                <a:lnTo>
                  <a:pt x="1235646" y="1835360"/>
                </a:lnTo>
                <a:cubicBezTo>
                  <a:pt x="1235646" y="1834523"/>
                  <a:pt x="1235394" y="1833790"/>
                  <a:pt x="1234892" y="1833163"/>
                </a:cubicBezTo>
                <a:cubicBezTo>
                  <a:pt x="1234390" y="1832535"/>
                  <a:pt x="1233532" y="1831991"/>
                  <a:pt x="1232318" y="1831530"/>
                </a:cubicBezTo>
                <a:cubicBezTo>
                  <a:pt x="1231104" y="1831070"/>
                  <a:pt x="1229492" y="1830714"/>
                  <a:pt x="1227483" y="1830463"/>
                </a:cubicBezTo>
                <a:cubicBezTo>
                  <a:pt x="1225474" y="1830212"/>
                  <a:pt x="1222921" y="1830086"/>
                  <a:pt x="1219823" y="1830086"/>
                </a:cubicBezTo>
                <a:close/>
                <a:moveTo>
                  <a:pt x="1472678" y="1828077"/>
                </a:moveTo>
                <a:cubicBezTo>
                  <a:pt x="1464473" y="1828077"/>
                  <a:pt x="1456939" y="1829374"/>
                  <a:pt x="1450074" y="1831970"/>
                </a:cubicBezTo>
                <a:cubicBezTo>
                  <a:pt x="1443210" y="1834565"/>
                  <a:pt x="1437266" y="1838541"/>
                  <a:pt x="1432243" y="1843899"/>
                </a:cubicBezTo>
                <a:cubicBezTo>
                  <a:pt x="1427220" y="1849257"/>
                  <a:pt x="1423306" y="1856017"/>
                  <a:pt x="1420502" y="1864179"/>
                </a:cubicBezTo>
                <a:cubicBezTo>
                  <a:pt x="1417697" y="1872342"/>
                  <a:pt x="1416295" y="1882032"/>
                  <a:pt x="1416295" y="1893250"/>
                </a:cubicBezTo>
                <a:cubicBezTo>
                  <a:pt x="1416295" y="1902961"/>
                  <a:pt x="1417446" y="1911583"/>
                  <a:pt x="1419748" y="1919118"/>
                </a:cubicBezTo>
                <a:cubicBezTo>
                  <a:pt x="1422050" y="1926652"/>
                  <a:pt x="1425462" y="1933036"/>
                  <a:pt x="1429983" y="1938268"/>
                </a:cubicBezTo>
                <a:cubicBezTo>
                  <a:pt x="1434503" y="1943500"/>
                  <a:pt x="1440091" y="1947456"/>
                  <a:pt x="1446747" y="1950134"/>
                </a:cubicBezTo>
                <a:cubicBezTo>
                  <a:pt x="1453402" y="1952813"/>
                  <a:pt x="1461041" y="1954153"/>
                  <a:pt x="1469664" y="1954153"/>
                </a:cubicBezTo>
                <a:cubicBezTo>
                  <a:pt x="1473515" y="1954153"/>
                  <a:pt x="1477261" y="1953818"/>
                  <a:pt x="1480903" y="1953148"/>
                </a:cubicBezTo>
                <a:cubicBezTo>
                  <a:pt x="1484544" y="1952479"/>
                  <a:pt x="1487914" y="1951600"/>
                  <a:pt x="1491011" y="1950511"/>
                </a:cubicBezTo>
                <a:cubicBezTo>
                  <a:pt x="1494109" y="1949423"/>
                  <a:pt x="1496871" y="1948188"/>
                  <a:pt x="1499299" y="1946807"/>
                </a:cubicBezTo>
                <a:cubicBezTo>
                  <a:pt x="1501727" y="1945425"/>
                  <a:pt x="1503443" y="1944253"/>
                  <a:pt x="1504448" y="1943291"/>
                </a:cubicBezTo>
                <a:cubicBezTo>
                  <a:pt x="1505452" y="1942328"/>
                  <a:pt x="1506101" y="1941533"/>
                  <a:pt x="1506394" y="1940905"/>
                </a:cubicBezTo>
                <a:cubicBezTo>
                  <a:pt x="1506687" y="1940277"/>
                  <a:pt x="1506938" y="1939461"/>
                  <a:pt x="1507148" y="1938456"/>
                </a:cubicBezTo>
                <a:cubicBezTo>
                  <a:pt x="1507357" y="1937452"/>
                  <a:pt x="1507524" y="1936217"/>
                  <a:pt x="1507650" y="1934752"/>
                </a:cubicBezTo>
                <a:cubicBezTo>
                  <a:pt x="1507775" y="1933287"/>
                  <a:pt x="1507838" y="1931466"/>
                  <a:pt x="1507838" y="1929289"/>
                </a:cubicBezTo>
                <a:cubicBezTo>
                  <a:pt x="1507838" y="1926527"/>
                  <a:pt x="1507754" y="1924266"/>
                  <a:pt x="1507587" y="1922508"/>
                </a:cubicBezTo>
                <a:cubicBezTo>
                  <a:pt x="1507420" y="1920750"/>
                  <a:pt x="1507189" y="1919306"/>
                  <a:pt x="1506896" y="1918176"/>
                </a:cubicBezTo>
                <a:cubicBezTo>
                  <a:pt x="1506603" y="1917046"/>
                  <a:pt x="1506206" y="1916271"/>
                  <a:pt x="1505703" y="1915853"/>
                </a:cubicBezTo>
                <a:cubicBezTo>
                  <a:pt x="1505201" y="1915434"/>
                  <a:pt x="1504573" y="1915225"/>
                  <a:pt x="1503820" y="1915225"/>
                </a:cubicBezTo>
                <a:cubicBezTo>
                  <a:pt x="1502732" y="1915225"/>
                  <a:pt x="1501392" y="1915874"/>
                  <a:pt x="1499801" y="1917171"/>
                </a:cubicBezTo>
                <a:cubicBezTo>
                  <a:pt x="1498211" y="1918469"/>
                  <a:pt x="1496244" y="1919913"/>
                  <a:pt x="1493900" y="1921504"/>
                </a:cubicBezTo>
                <a:cubicBezTo>
                  <a:pt x="1491555" y="1923094"/>
                  <a:pt x="1488814" y="1924538"/>
                  <a:pt x="1485674" y="1925836"/>
                </a:cubicBezTo>
                <a:cubicBezTo>
                  <a:pt x="1482535" y="1927134"/>
                  <a:pt x="1478789" y="1927782"/>
                  <a:pt x="1474436" y="1927782"/>
                </a:cubicBezTo>
                <a:cubicBezTo>
                  <a:pt x="1470166" y="1927782"/>
                  <a:pt x="1466420" y="1927008"/>
                  <a:pt x="1463197" y="1925459"/>
                </a:cubicBezTo>
                <a:cubicBezTo>
                  <a:pt x="1459974" y="1923910"/>
                  <a:pt x="1457295" y="1921587"/>
                  <a:pt x="1455160" y="1918490"/>
                </a:cubicBezTo>
                <a:cubicBezTo>
                  <a:pt x="1453025" y="1915392"/>
                  <a:pt x="1451414" y="1911541"/>
                  <a:pt x="1450325" y="1906937"/>
                </a:cubicBezTo>
                <a:cubicBezTo>
                  <a:pt x="1449237" y="1902333"/>
                  <a:pt x="1448693" y="1897017"/>
                  <a:pt x="1448693" y="1890989"/>
                </a:cubicBezTo>
                <a:cubicBezTo>
                  <a:pt x="1448693" y="1878767"/>
                  <a:pt x="1450870" y="1869495"/>
                  <a:pt x="1455223" y="1863175"/>
                </a:cubicBezTo>
                <a:cubicBezTo>
                  <a:pt x="1459576" y="1856854"/>
                  <a:pt x="1465855" y="1853694"/>
                  <a:pt x="1474059" y="1853694"/>
                </a:cubicBezTo>
                <a:cubicBezTo>
                  <a:pt x="1478245" y="1853694"/>
                  <a:pt x="1481844" y="1854280"/>
                  <a:pt x="1484858" y="1855452"/>
                </a:cubicBezTo>
                <a:cubicBezTo>
                  <a:pt x="1487872" y="1856624"/>
                  <a:pt x="1490467" y="1857922"/>
                  <a:pt x="1492644" y="1859345"/>
                </a:cubicBezTo>
                <a:cubicBezTo>
                  <a:pt x="1494820" y="1860768"/>
                  <a:pt x="1496704" y="1862065"/>
                  <a:pt x="1498295" y="1863237"/>
                </a:cubicBezTo>
                <a:cubicBezTo>
                  <a:pt x="1499885" y="1864409"/>
                  <a:pt x="1501392" y="1864995"/>
                  <a:pt x="1502815" y="1864995"/>
                </a:cubicBezTo>
                <a:cubicBezTo>
                  <a:pt x="1504155" y="1864995"/>
                  <a:pt x="1505243" y="1864012"/>
                  <a:pt x="1506080" y="1862045"/>
                </a:cubicBezTo>
                <a:cubicBezTo>
                  <a:pt x="1506917" y="1860077"/>
                  <a:pt x="1507336" y="1856666"/>
                  <a:pt x="1507336" y="1851810"/>
                </a:cubicBezTo>
                <a:cubicBezTo>
                  <a:pt x="1507336" y="1849717"/>
                  <a:pt x="1507273" y="1847938"/>
                  <a:pt x="1507148" y="1846473"/>
                </a:cubicBezTo>
                <a:cubicBezTo>
                  <a:pt x="1507022" y="1845008"/>
                  <a:pt x="1506855" y="1843774"/>
                  <a:pt x="1506645" y="1842769"/>
                </a:cubicBezTo>
                <a:cubicBezTo>
                  <a:pt x="1506436" y="1841764"/>
                  <a:pt x="1506143" y="1840948"/>
                  <a:pt x="1505766" y="1840320"/>
                </a:cubicBezTo>
                <a:cubicBezTo>
                  <a:pt x="1505390" y="1839692"/>
                  <a:pt x="1504741" y="1838918"/>
                  <a:pt x="1503820" y="1837997"/>
                </a:cubicBezTo>
                <a:cubicBezTo>
                  <a:pt x="1502899" y="1837076"/>
                  <a:pt x="1501329" y="1835988"/>
                  <a:pt x="1499111" y="1834732"/>
                </a:cubicBezTo>
                <a:cubicBezTo>
                  <a:pt x="1496892" y="1833476"/>
                  <a:pt x="1494381" y="1832346"/>
                  <a:pt x="1491576" y="1831342"/>
                </a:cubicBezTo>
                <a:cubicBezTo>
                  <a:pt x="1488772" y="1830337"/>
                  <a:pt x="1485758" y="1829542"/>
                  <a:pt x="1482535" y="1828956"/>
                </a:cubicBezTo>
                <a:cubicBezTo>
                  <a:pt x="1479312" y="1828370"/>
                  <a:pt x="1476026" y="1828077"/>
                  <a:pt x="1472678" y="1828077"/>
                </a:cubicBezTo>
                <a:close/>
                <a:moveTo>
                  <a:pt x="1788007" y="1827951"/>
                </a:moveTo>
                <a:cubicBezTo>
                  <a:pt x="1779133" y="1827951"/>
                  <a:pt x="1771159" y="1829416"/>
                  <a:pt x="1764085" y="1832346"/>
                </a:cubicBezTo>
                <a:cubicBezTo>
                  <a:pt x="1757011" y="1835276"/>
                  <a:pt x="1751005" y="1839525"/>
                  <a:pt x="1746066" y="1845092"/>
                </a:cubicBezTo>
                <a:cubicBezTo>
                  <a:pt x="1741126" y="1850659"/>
                  <a:pt x="1737359" y="1857440"/>
                  <a:pt x="1734764" y="1865435"/>
                </a:cubicBezTo>
                <a:cubicBezTo>
                  <a:pt x="1732169" y="1873430"/>
                  <a:pt x="1730871" y="1882408"/>
                  <a:pt x="1730871" y="1892371"/>
                </a:cubicBezTo>
                <a:cubicBezTo>
                  <a:pt x="1730871" y="1902835"/>
                  <a:pt x="1732106" y="1911960"/>
                  <a:pt x="1734576" y="1919746"/>
                </a:cubicBezTo>
                <a:cubicBezTo>
                  <a:pt x="1737045" y="1927531"/>
                  <a:pt x="1740791" y="1933977"/>
                  <a:pt x="1745814" y="1939084"/>
                </a:cubicBezTo>
                <a:cubicBezTo>
                  <a:pt x="1750837" y="1944191"/>
                  <a:pt x="1757095" y="1948000"/>
                  <a:pt x="1764588" y="1950511"/>
                </a:cubicBezTo>
                <a:cubicBezTo>
                  <a:pt x="1772080" y="1953023"/>
                  <a:pt x="1780808" y="1954278"/>
                  <a:pt x="1790770" y="1954278"/>
                </a:cubicBezTo>
                <a:cubicBezTo>
                  <a:pt x="1796295" y="1954278"/>
                  <a:pt x="1801485" y="1953923"/>
                  <a:pt x="1806341" y="1953211"/>
                </a:cubicBezTo>
                <a:cubicBezTo>
                  <a:pt x="1811196" y="1952499"/>
                  <a:pt x="1815508" y="1951662"/>
                  <a:pt x="1819275" y="1950700"/>
                </a:cubicBezTo>
                <a:cubicBezTo>
                  <a:pt x="1823042" y="1949737"/>
                  <a:pt x="1826140" y="1948753"/>
                  <a:pt x="1828567" y="1947749"/>
                </a:cubicBezTo>
                <a:cubicBezTo>
                  <a:pt x="1830995" y="1946744"/>
                  <a:pt x="1832481" y="1945949"/>
                  <a:pt x="1833025" y="1945363"/>
                </a:cubicBezTo>
                <a:cubicBezTo>
                  <a:pt x="1833569" y="1944777"/>
                  <a:pt x="1834009" y="1944170"/>
                  <a:pt x="1834344" y="1943542"/>
                </a:cubicBezTo>
                <a:cubicBezTo>
                  <a:pt x="1834679" y="1942914"/>
                  <a:pt x="1834930" y="1942140"/>
                  <a:pt x="1835097" y="1941219"/>
                </a:cubicBezTo>
                <a:cubicBezTo>
                  <a:pt x="1835265" y="1940298"/>
                  <a:pt x="1835390" y="1939189"/>
                  <a:pt x="1835474" y="1937891"/>
                </a:cubicBezTo>
                <a:cubicBezTo>
                  <a:pt x="1835558" y="1936593"/>
                  <a:pt x="1835600" y="1935024"/>
                  <a:pt x="1835600" y="1933182"/>
                </a:cubicBezTo>
                <a:cubicBezTo>
                  <a:pt x="1835600" y="1931089"/>
                  <a:pt x="1835537" y="1929352"/>
                  <a:pt x="1835411" y="1927971"/>
                </a:cubicBezTo>
                <a:cubicBezTo>
                  <a:pt x="1835286" y="1926589"/>
                  <a:pt x="1835055" y="1925522"/>
                  <a:pt x="1834721" y="1924769"/>
                </a:cubicBezTo>
                <a:cubicBezTo>
                  <a:pt x="1834386" y="1924015"/>
                  <a:pt x="1833967" y="1923492"/>
                  <a:pt x="1833465" y="1923199"/>
                </a:cubicBezTo>
                <a:cubicBezTo>
                  <a:pt x="1832963" y="1922906"/>
                  <a:pt x="1832335" y="1922759"/>
                  <a:pt x="1831581" y="1922759"/>
                </a:cubicBezTo>
                <a:cubicBezTo>
                  <a:pt x="1830326" y="1922759"/>
                  <a:pt x="1828693" y="1923157"/>
                  <a:pt x="1826684" y="1923952"/>
                </a:cubicBezTo>
                <a:cubicBezTo>
                  <a:pt x="1824675" y="1924748"/>
                  <a:pt x="1822142" y="1925627"/>
                  <a:pt x="1819087" y="1926589"/>
                </a:cubicBezTo>
                <a:cubicBezTo>
                  <a:pt x="1816031" y="1927552"/>
                  <a:pt x="1812410" y="1928431"/>
                  <a:pt x="1808225" y="1929226"/>
                </a:cubicBezTo>
                <a:cubicBezTo>
                  <a:pt x="1804039" y="1930022"/>
                  <a:pt x="1799183" y="1930419"/>
                  <a:pt x="1793658" y="1930419"/>
                </a:cubicBezTo>
                <a:cubicBezTo>
                  <a:pt x="1788216" y="1930419"/>
                  <a:pt x="1783549" y="1929708"/>
                  <a:pt x="1779657" y="1928285"/>
                </a:cubicBezTo>
                <a:cubicBezTo>
                  <a:pt x="1775764" y="1926861"/>
                  <a:pt x="1772583" y="1924790"/>
                  <a:pt x="1770113" y="1922069"/>
                </a:cubicBezTo>
                <a:cubicBezTo>
                  <a:pt x="1767643" y="1919348"/>
                  <a:pt x="1765843" y="1916041"/>
                  <a:pt x="1764713" y="1912148"/>
                </a:cubicBezTo>
                <a:cubicBezTo>
                  <a:pt x="1763583" y="1908256"/>
                  <a:pt x="1763018" y="1903923"/>
                  <a:pt x="1763018" y="1899152"/>
                </a:cubicBezTo>
                <a:lnTo>
                  <a:pt x="1831205" y="1899152"/>
                </a:lnTo>
                <a:cubicBezTo>
                  <a:pt x="1834218" y="1899152"/>
                  <a:pt x="1836583" y="1898231"/>
                  <a:pt x="1838299" y="1896389"/>
                </a:cubicBezTo>
                <a:cubicBezTo>
                  <a:pt x="1840016" y="1894547"/>
                  <a:pt x="1840874" y="1891701"/>
                  <a:pt x="1840874" y="1887850"/>
                </a:cubicBezTo>
                <a:lnTo>
                  <a:pt x="1840874" y="1882827"/>
                </a:lnTo>
                <a:cubicBezTo>
                  <a:pt x="1840874" y="1874958"/>
                  <a:pt x="1839869" y="1867674"/>
                  <a:pt x="1837860" y="1860977"/>
                </a:cubicBezTo>
                <a:cubicBezTo>
                  <a:pt x="1835851" y="1854280"/>
                  <a:pt x="1832711" y="1848483"/>
                  <a:pt x="1828442" y="1843585"/>
                </a:cubicBezTo>
                <a:cubicBezTo>
                  <a:pt x="1824172" y="1838688"/>
                  <a:pt x="1818710" y="1834858"/>
                  <a:pt x="1812055" y="1832095"/>
                </a:cubicBezTo>
                <a:cubicBezTo>
                  <a:pt x="1805399" y="1829333"/>
                  <a:pt x="1797383" y="1827951"/>
                  <a:pt x="1788007" y="1827951"/>
                </a:cubicBezTo>
                <a:close/>
                <a:moveTo>
                  <a:pt x="1573811" y="1827951"/>
                </a:moveTo>
                <a:cubicBezTo>
                  <a:pt x="1568872" y="1827951"/>
                  <a:pt x="1564079" y="1828349"/>
                  <a:pt x="1559433" y="1829144"/>
                </a:cubicBezTo>
                <a:cubicBezTo>
                  <a:pt x="1554787" y="1829939"/>
                  <a:pt x="1550496" y="1830965"/>
                  <a:pt x="1546561" y="1832221"/>
                </a:cubicBezTo>
                <a:cubicBezTo>
                  <a:pt x="1542627" y="1833476"/>
                  <a:pt x="1539194" y="1834837"/>
                  <a:pt x="1536264" y="1836302"/>
                </a:cubicBezTo>
                <a:cubicBezTo>
                  <a:pt x="1533334" y="1837767"/>
                  <a:pt x="1531283" y="1839106"/>
                  <a:pt x="1530111" y="1840320"/>
                </a:cubicBezTo>
                <a:cubicBezTo>
                  <a:pt x="1528939" y="1841534"/>
                  <a:pt x="1528144" y="1842895"/>
                  <a:pt x="1527725" y="1844401"/>
                </a:cubicBezTo>
                <a:cubicBezTo>
                  <a:pt x="1527307" y="1845908"/>
                  <a:pt x="1527098" y="1847959"/>
                  <a:pt x="1527098" y="1850555"/>
                </a:cubicBezTo>
                <a:cubicBezTo>
                  <a:pt x="1527098" y="1852480"/>
                  <a:pt x="1527223" y="1854238"/>
                  <a:pt x="1527474" y="1855829"/>
                </a:cubicBezTo>
                <a:cubicBezTo>
                  <a:pt x="1527725" y="1857419"/>
                  <a:pt x="1528081" y="1858759"/>
                  <a:pt x="1528542" y="1859847"/>
                </a:cubicBezTo>
                <a:cubicBezTo>
                  <a:pt x="1529002" y="1860935"/>
                  <a:pt x="1529588" y="1861772"/>
                  <a:pt x="1530300" y="1862358"/>
                </a:cubicBezTo>
                <a:cubicBezTo>
                  <a:pt x="1531011" y="1862944"/>
                  <a:pt x="1531827" y="1863237"/>
                  <a:pt x="1532748" y="1863237"/>
                </a:cubicBezTo>
                <a:cubicBezTo>
                  <a:pt x="1534088" y="1863237"/>
                  <a:pt x="1535825" y="1862651"/>
                  <a:pt x="1537960" y="1861479"/>
                </a:cubicBezTo>
                <a:cubicBezTo>
                  <a:pt x="1540094" y="1860307"/>
                  <a:pt x="1542752" y="1859010"/>
                  <a:pt x="1545934" y="1857587"/>
                </a:cubicBezTo>
                <a:cubicBezTo>
                  <a:pt x="1549115" y="1856163"/>
                  <a:pt x="1552777" y="1854866"/>
                  <a:pt x="1556921" y="1853694"/>
                </a:cubicBezTo>
                <a:cubicBezTo>
                  <a:pt x="1561065" y="1852522"/>
                  <a:pt x="1565774" y="1851936"/>
                  <a:pt x="1571048" y="1851936"/>
                </a:cubicBezTo>
                <a:cubicBezTo>
                  <a:pt x="1575067" y="1851936"/>
                  <a:pt x="1578436" y="1852354"/>
                  <a:pt x="1581157" y="1853192"/>
                </a:cubicBezTo>
                <a:cubicBezTo>
                  <a:pt x="1583878" y="1854029"/>
                  <a:pt x="1586054" y="1855326"/>
                  <a:pt x="1587687" y="1857084"/>
                </a:cubicBezTo>
                <a:cubicBezTo>
                  <a:pt x="1589319" y="1858842"/>
                  <a:pt x="1590491" y="1861040"/>
                  <a:pt x="1591203" y="1863677"/>
                </a:cubicBezTo>
                <a:cubicBezTo>
                  <a:pt x="1591914" y="1866314"/>
                  <a:pt x="1592270" y="1869391"/>
                  <a:pt x="1592270" y="1872907"/>
                </a:cubicBezTo>
                <a:lnTo>
                  <a:pt x="1592270" y="1879688"/>
                </a:lnTo>
                <a:lnTo>
                  <a:pt x="1581345" y="1879688"/>
                </a:lnTo>
                <a:cubicBezTo>
                  <a:pt x="1571383" y="1879688"/>
                  <a:pt x="1562635" y="1880441"/>
                  <a:pt x="1555100" y="1881948"/>
                </a:cubicBezTo>
                <a:cubicBezTo>
                  <a:pt x="1547566" y="1883455"/>
                  <a:pt x="1541266" y="1885778"/>
                  <a:pt x="1536202" y="1888917"/>
                </a:cubicBezTo>
                <a:cubicBezTo>
                  <a:pt x="1531137" y="1892057"/>
                  <a:pt x="1527328" y="1896033"/>
                  <a:pt x="1524774" y="1900847"/>
                </a:cubicBezTo>
                <a:cubicBezTo>
                  <a:pt x="1522221" y="1905660"/>
                  <a:pt x="1520944" y="1911332"/>
                  <a:pt x="1520944" y="1917862"/>
                </a:cubicBezTo>
                <a:cubicBezTo>
                  <a:pt x="1520944" y="1923890"/>
                  <a:pt x="1521949" y="1929164"/>
                  <a:pt x="1523958" y="1933684"/>
                </a:cubicBezTo>
                <a:cubicBezTo>
                  <a:pt x="1525967" y="1938205"/>
                  <a:pt x="1528793" y="1941993"/>
                  <a:pt x="1532434" y="1945049"/>
                </a:cubicBezTo>
                <a:cubicBezTo>
                  <a:pt x="1536076" y="1948104"/>
                  <a:pt x="1540387" y="1950407"/>
                  <a:pt x="1545368" y="1951955"/>
                </a:cubicBezTo>
                <a:cubicBezTo>
                  <a:pt x="1550350" y="1953504"/>
                  <a:pt x="1555812" y="1954278"/>
                  <a:pt x="1561756" y="1954278"/>
                </a:cubicBezTo>
                <a:cubicBezTo>
                  <a:pt x="1568955" y="1954278"/>
                  <a:pt x="1575506" y="1952897"/>
                  <a:pt x="1581408" y="1950134"/>
                </a:cubicBezTo>
                <a:cubicBezTo>
                  <a:pt x="1587310" y="1947372"/>
                  <a:pt x="1592563" y="1943521"/>
                  <a:pt x="1597168" y="1938582"/>
                </a:cubicBezTo>
                <a:lnTo>
                  <a:pt x="1597168" y="1947497"/>
                </a:lnTo>
                <a:cubicBezTo>
                  <a:pt x="1597168" y="1948669"/>
                  <a:pt x="1597523" y="1949590"/>
                  <a:pt x="1598235" y="1950260"/>
                </a:cubicBezTo>
                <a:cubicBezTo>
                  <a:pt x="1598947" y="1950930"/>
                  <a:pt x="1600160" y="1951411"/>
                  <a:pt x="1601877" y="1951704"/>
                </a:cubicBezTo>
                <a:cubicBezTo>
                  <a:pt x="1603593" y="1951997"/>
                  <a:pt x="1606335" y="1952144"/>
                  <a:pt x="1610102" y="1952144"/>
                </a:cubicBezTo>
                <a:cubicBezTo>
                  <a:pt x="1613618" y="1952144"/>
                  <a:pt x="1616276" y="1951997"/>
                  <a:pt x="1618076" y="1951704"/>
                </a:cubicBezTo>
                <a:cubicBezTo>
                  <a:pt x="1619876" y="1951411"/>
                  <a:pt x="1621194" y="1950930"/>
                  <a:pt x="1622031" y="1950260"/>
                </a:cubicBezTo>
                <a:cubicBezTo>
                  <a:pt x="1622868" y="1949590"/>
                  <a:pt x="1623287" y="1948669"/>
                  <a:pt x="1623287" y="1947497"/>
                </a:cubicBezTo>
                <a:lnTo>
                  <a:pt x="1623287" y="1872153"/>
                </a:lnTo>
                <a:cubicBezTo>
                  <a:pt x="1623287" y="1864451"/>
                  <a:pt x="1622366" y="1857796"/>
                  <a:pt x="1620524" y="1852187"/>
                </a:cubicBezTo>
                <a:cubicBezTo>
                  <a:pt x="1618683" y="1846578"/>
                  <a:pt x="1615753" y="1841995"/>
                  <a:pt x="1611734" y="1838437"/>
                </a:cubicBezTo>
                <a:cubicBezTo>
                  <a:pt x="1607716" y="1834879"/>
                  <a:pt x="1602588" y="1832242"/>
                  <a:pt x="1596351" y="1830526"/>
                </a:cubicBezTo>
                <a:cubicBezTo>
                  <a:pt x="1590115" y="1828809"/>
                  <a:pt x="1582601" y="1827951"/>
                  <a:pt x="1573811" y="1827951"/>
                </a:cubicBezTo>
                <a:close/>
                <a:moveTo>
                  <a:pt x="1079785" y="1827951"/>
                </a:moveTo>
                <a:cubicBezTo>
                  <a:pt x="1077441" y="1827951"/>
                  <a:pt x="1075097" y="1828265"/>
                  <a:pt x="1072753" y="1828893"/>
                </a:cubicBezTo>
                <a:cubicBezTo>
                  <a:pt x="1070409" y="1829521"/>
                  <a:pt x="1068065" y="1830630"/>
                  <a:pt x="1065721" y="1832221"/>
                </a:cubicBezTo>
                <a:cubicBezTo>
                  <a:pt x="1063377" y="1833811"/>
                  <a:pt x="1060907" y="1835967"/>
                  <a:pt x="1058312" y="1838688"/>
                </a:cubicBezTo>
                <a:cubicBezTo>
                  <a:pt x="1055717" y="1841409"/>
                  <a:pt x="1052954" y="1844862"/>
                  <a:pt x="1050024" y="1849048"/>
                </a:cubicBezTo>
                <a:lnTo>
                  <a:pt x="1050024" y="1835109"/>
                </a:lnTo>
                <a:cubicBezTo>
                  <a:pt x="1050024" y="1834272"/>
                  <a:pt x="1049815" y="1833539"/>
                  <a:pt x="1049396" y="1832911"/>
                </a:cubicBezTo>
                <a:cubicBezTo>
                  <a:pt x="1048978" y="1832284"/>
                  <a:pt x="1048287" y="1831760"/>
                  <a:pt x="1047324" y="1831342"/>
                </a:cubicBezTo>
                <a:cubicBezTo>
                  <a:pt x="1046362" y="1830923"/>
                  <a:pt x="1045001" y="1830609"/>
                  <a:pt x="1043243" y="1830400"/>
                </a:cubicBezTo>
                <a:cubicBezTo>
                  <a:pt x="1041485" y="1830191"/>
                  <a:pt x="1039267" y="1830086"/>
                  <a:pt x="1036588" y="1830086"/>
                </a:cubicBezTo>
                <a:cubicBezTo>
                  <a:pt x="1033993" y="1830086"/>
                  <a:pt x="1031837" y="1830191"/>
                  <a:pt x="1030121" y="1830400"/>
                </a:cubicBezTo>
                <a:cubicBezTo>
                  <a:pt x="1028405" y="1830609"/>
                  <a:pt x="1027003" y="1830923"/>
                  <a:pt x="1025914" y="1831342"/>
                </a:cubicBezTo>
                <a:cubicBezTo>
                  <a:pt x="1024826" y="1831760"/>
                  <a:pt x="1024072" y="1832284"/>
                  <a:pt x="1023654" y="1832911"/>
                </a:cubicBezTo>
                <a:cubicBezTo>
                  <a:pt x="1023235" y="1833539"/>
                  <a:pt x="1023026" y="1834272"/>
                  <a:pt x="1023026" y="1835109"/>
                </a:cubicBezTo>
                <a:lnTo>
                  <a:pt x="1023026" y="1947121"/>
                </a:lnTo>
                <a:cubicBezTo>
                  <a:pt x="1023026" y="1947958"/>
                  <a:pt x="1023277" y="1948690"/>
                  <a:pt x="1023779" y="1949318"/>
                </a:cubicBezTo>
                <a:cubicBezTo>
                  <a:pt x="1024282" y="1949946"/>
                  <a:pt x="1025140" y="1950469"/>
                  <a:pt x="1026354" y="1950888"/>
                </a:cubicBezTo>
                <a:cubicBezTo>
                  <a:pt x="1027568" y="1951307"/>
                  <a:pt x="1029179" y="1951620"/>
                  <a:pt x="1031188" y="1951830"/>
                </a:cubicBezTo>
                <a:cubicBezTo>
                  <a:pt x="1033197" y="1952039"/>
                  <a:pt x="1035751" y="1952144"/>
                  <a:pt x="1038848" y="1952144"/>
                </a:cubicBezTo>
                <a:cubicBezTo>
                  <a:pt x="1041946" y="1952144"/>
                  <a:pt x="1044499" y="1952039"/>
                  <a:pt x="1046508" y="1951830"/>
                </a:cubicBezTo>
                <a:cubicBezTo>
                  <a:pt x="1048518" y="1951620"/>
                  <a:pt x="1050129" y="1951307"/>
                  <a:pt x="1051343" y="1950888"/>
                </a:cubicBezTo>
                <a:cubicBezTo>
                  <a:pt x="1052557" y="1950469"/>
                  <a:pt x="1053415" y="1949946"/>
                  <a:pt x="1053917" y="1949318"/>
                </a:cubicBezTo>
                <a:cubicBezTo>
                  <a:pt x="1054419" y="1948690"/>
                  <a:pt x="1054671" y="1947958"/>
                  <a:pt x="1054671" y="1947121"/>
                </a:cubicBezTo>
                <a:lnTo>
                  <a:pt x="1054671" y="1877302"/>
                </a:lnTo>
                <a:cubicBezTo>
                  <a:pt x="1057015" y="1873618"/>
                  <a:pt x="1059212" y="1870521"/>
                  <a:pt x="1061263" y="1868009"/>
                </a:cubicBezTo>
                <a:cubicBezTo>
                  <a:pt x="1063314" y="1865498"/>
                  <a:pt x="1065282" y="1863489"/>
                  <a:pt x="1067165" y="1861982"/>
                </a:cubicBezTo>
                <a:cubicBezTo>
                  <a:pt x="1069049" y="1860475"/>
                  <a:pt x="1070870" y="1859366"/>
                  <a:pt x="1072628" y="1858654"/>
                </a:cubicBezTo>
                <a:cubicBezTo>
                  <a:pt x="1074386" y="1857942"/>
                  <a:pt x="1076144" y="1857587"/>
                  <a:pt x="1077902" y="1857587"/>
                </a:cubicBezTo>
                <a:cubicBezTo>
                  <a:pt x="1079409" y="1857587"/>
                  <a:pt x="1080790" y="1857733"/>
                  <a:pt x="1082046" y="1858026"/>
                </a:cubicBezTo>
                <a:cubicBezTo>
                  <a:pt x="1083301" y="1858319"/>
                  <a:pt x="1084453" y="1858633"/>
                  <a:pt x="1085499" y="1858968"/>
                </a:cubicBezTo>
                <a:cubicBezTo>
                  <a:pt x="1086545" y="1859303"/>
                  <a:pt x="1087487" y="1859617"/>
                  <a:pt x="1088324" y="1859910"/>
                </a:cubicBezTo>
                <a:cubicBezTo>
                  <a:pt x="1089161" y="1860203"/>
                  <a:pt x="1089915" y="1860349"/>
                  <a:pt x="1090585" y="1860349"/>
                </a:cubicBezTo>
                <a:cubicBezTo>
                  <a:pt x="1091422" y="1860349"/>
                  <a:pt x="1092112" y="1860140"/>
                  <a:pt x="1092657" y="1859721"/>
                </a:cubicBezTo>
                <a:cubicBezTo>
                  <a:pt x="1093201" y="1859303"/>
                  <a:pt x="1093640" y="1858549"/>
                  <a:pt x="1093975" y="1857461"/>
                </a:cubicBezTo>
                <a:cubicBezTo>
                  <a:pt x="1094310" y="1856373"/>
                  <a:pt x="1094561" y="1854866"/>
                  <a:pt x="1094729" y="1852940"/>
                </a:cubicBezTo>
                <a:cubicBezTo>
                  <a:pt x="1094896" y="1851015"/>
                  <a:pt x="1094980" y="1848545"/>
                  <a:pt x="1094980" y="1845532"/>
                </a:cubicBezTo>
                <a:cubicBezTo>
                  <a:pt x="1094980" y="1842518"/>
                  <a:pt x="1094938" y="1840132"/>
                  <a:pt x="1094854" y="1838374"/>
                </a:cubicBezTo>
                <a:cubicBezTo>
                  <a:pt x="1094770" y="1836616"/>
                  <a:pt x="1094645" y="1835297"/>
                  <a:pt x="1094477" y="1834418"/>
                </a:cubicBezTo>
                <a:cubicBezTo>
                  <a:pt x="1094310" y="1833539"/>
                  <a:pt x="1094122" y="1832849"/>
                  <a:pt x="1093912" y="1832346"/>
                </a:cubicBezTo>
                <a:cubicBezTo>
                  <a:pt x="1093703" y="1831844"/>
                  <a:pt x="1093368" y="1831384"/>
                  <a:pt x="1092908" y="1830965"/>
                </a:cubicBezTo>
                <a:cubicBezTo>
                  <a:pt x="1092447" y="1830546"/>
                  <a:pt x="1091715" y="1830149"/>
                  <a:pt x="1090710" y="1829772"/>
                </a:cubicBezTo>
                <a:cubicBezTo>
                  <a:pt x="1089706" y="1829395"/>
                  <a:pt x="1088534" y="1829060"/>
                  <a:pt x="1087194" y="1828767"/>
                </a:cubicBezTo>
                <a:cubicBezTo>
                  <a:pt x="1085855" y="1828474"/>
                  <a:pt x="1084557" y="1828265"/>
                  <a:pt x="1083301" y="1828140"/>
                </a:cubicBezTo>
                <a:cubicBezTo>
                  <a:pt x="1082046" y="1828014"/>
                  <a:pt x="1080874" y="1827951"/>
                  <a:pt x="1079785" y="1827951"/>
                </a:cubicBezTo>
                <a:close/>
                <a:moveTo>
                  <a:pt x="940282" y="1827951"/>
                </a:moveTo>
                <a:cubicBezTo>
                  <a:pt x="931408" y="1827951"/>
                  <a:pt x="923434" y="1829416"/>
                  <a:pt x="916360" y="1832346"/>
                </a:cubicBezTo>
                <a:cubicBezTo>
                  <a:pt x="909286" y="1835276"/>
                  <a:pt x="903280" y="1839525"/>
                  <a:pt x="898341" y="1845092"/>
                </a:cubicBezTo>
                <a:cubicBezTo>
                  <a:pt x="893401" y="1850659"/>
                  <a:pt x="889634" y="1857440"/>
                  <a:pt x="887039" y="1865435"/>
                </a:cubicBezTo>
                <a:cubicBezTo>
                  <a:pt x="884444" y="1873430"/>
                  <a:pt x="883146" y="1882408"/>
                  <a:pt x="883146" y="1892371"/>
                </a:cubicBezTo>
                <a:cubicBezTo>
                  <a:pt x="883146" y="1902835"/>
                  <a:pt x="884381" y="1911960"/>
                  <a:pt x="886851" y="1919746"/>
                </a:cubicBezTo>
                <a:cubicBezTo>
                  <a:pt x="889320" y="1927531"/>
                  <a:pt x="893067" y="1933977"/>
                  <a:pt x="898089" y="1939084"/>
                </a:cubicBezTo>
                <a:cubicBezTo>
                  <a:pt x="903112" y="1944191"/>
                  <a:pt x="909370" y="1948000"/>
                  <a:pt x="916863" y="1950511"/>
                </a:cubicBezTo>
                <a:cubicBezTo>
                  <a:pt x="924355" y="1953023"/>
                  <a:pt x="933083" y="1954278"/>
                  <a:pt x="943045" y="1954278"/>
                </a:cubicBezTo>
                <a:cubicBezTo>
                  <a:pt x="948570" y="1954278"/>
                  <a:pt x="953760" y="1953923"/>
                  <a:pt x="958616" y="1953211"/>
                </a:cubicBezTo>
                <a:cubicBezTo>
                  <a:pt x="963472" y="1952499"/>
                  <a:pt x="967783" y="1951662"/>
                  <a:pt x="971550" y="1950700"/>
                </a:cubicBezTo>
                <a:cubicBezTo>
                  <a:pt x="975317" y="1949737"/>
                  <a:pt x="978415" y="1948753"/>
                  <a:pt x="980843" y="1947749"/>
                </a:cubicBezTo>
                <a:cubicBezTo>
                  <a:pt x="983270" y="1946744"/>
                  <a:pt x="984756" y="1945949"/>
                  <a:pt x="985300" y="1945363"/>
                </a:cubicBezTo>
                <a:cubicBezTo>
                  <a:pt x="985845" y="1944777"/>
                  <a:pt x="986284" y="1944170"/>
                  <a:pt x="986619" y="1943542"/>
                </a:cubicBezTo>
                <a:cubicBezTo>
                  <a:pt x="986954" y="1942914"/>
                  <a:pt x="987205" y="1942140"/>
                  <a:pt x="987372" y="1941219"/>
                </a:cubicBezTo>
                <a:cubicBezTo>
                  <a:pt x="987540" y="1940298"/>
                  <a:pt x="987665" y="1939189"/>
                  <a:pt x="987749" y="1937891"/>
                </a:cubicBezTo>
                <a:cubicBezTo>
                  <a:pt x="987833" y="1936593"/>
                  <a:pt x="987875" y="1935024"/>
                  <a:pt x="987875" y="1933182"/>
                </a:cubicBezTo>
                <a:cubicBezTo>
                  <a:pt x="987875" y="1931089"/>
                  <a:pt x="987812" y="1929352"/>
                  <a:pt x="987686" y="1927971"/>
                </a:cubicBezTo>
                <a:cubicBezTo>
                  <a:pt x="987561" y="1926589"/>
                  <a:pt x="987331" y="1925522"/>
                  <a:pt x="986996" y="1924769"/>
                </a:cubicBezTo>
                <a:cubicBezTo>
                  <a:pt x="986661" y="1924015"/>
                  <a:pt x="986242" y="1923492"/>
                  <a:pt x="985740" y="1923199"/>
                </a:cubicBezTo>
                <a:cubicBezTo>
                  <a:pt x="985238" y="1922906"/>
                  <a:pt x="984610" y="1922759"/>
                  <a:pt x="983856" y="1922759"/>
                </a:cubicBezTo>
                <a:cubicBezTo>
                  <a:pt x="982601" y="1922759"/>
                  <a:pt x="980968" y="1923157"/>
                  <a:pt x="978959" y="1923952"/>
                </a:cubicBezTo>
                <a:cubicBezTo>
                  <a:pt x="976950" y="1924748"/>
                  <a:pt x="974417" y="1925627"/>
                  <a:pt x="971362" y="1926589"/>
                </a:cubicBezTo>
                <a:cubicBezTo>
                  <a:pt x="968306" y="1927552"/>
                  <a:pt x="964685" y="1928431"/>
                  <a:pt x="960500" y="1929226"/>
                </a:cubicBezTo>
                <a:cubicBezTo>
                  <a:pt x="956314" y="1930022"/>
                  <a:pt x="951458" y="1930419"/>
                  <a:pt x="945933" y="1930419"/>
                </a:cubicBezTo>
                <a:cubicBezTo>
                  <a:pt x="940492" y="1930419"/>
                  <a:pt x="935824" y="1929708"/>
                  <a:pt x="931932" y="1928285"/>
                </a:cubicBezTo>
                <a:cubicBezTo>
                  <a:pt x="928039" y="1926861"/>
                  <a:pt x="924858" y="1924790"/>
                  <a:pt x="922388" y="1922069"/>
                </a:cubicBezTo>
                <a:cubicBezTo>
                  <a:pt x="919918" y="1919348"/>
                  <a:pt x="918118" y="1916041"/>
                  <a:pt x="916988" y="1912148"/>
                </a:cubicBezTo>
                <a:cubicBezTo>
                  <a:pt x="915858" y="1908256"/>
                  <a:pt x="915293" y="1903923"/>
                  <a:pt x="915293" y="1899152"/>
                </a:cubicBezTo>
                <a:lnTo>
                  <a:pt x="983480" y="1899152"/>
                </a:lnTo>
                <a:cubicBezTo>
                  <a:pt x="986493" y="1899152"/>
                  <a:pt x="988858" y="1898231"/>
                  <a:pt x="990575" y="1896389"/>
                </a:cubicBezTo>
                <a:cubicBezTo>
                  <a:pt x="992291" y="1894547"/>
                  <a:pt x="993149" y="1891701"/>
                  <a:pt x="993149" y="1887850"/>
                </a:cubicBezTo>
                <a:lnTo>
                  <a:pt x="993149" y="1882827"/>
                </a:lnTo>
                <a:cubicBezTo>
                  <a:pt x="993149" y="1874958"/>
                  <a:pt x="992144" y="1867674"/>
                  <a:pt x="990135" y="1860977"/>
                </a:cubicBezTo>
                <a:cubicBezTo>
                  <a:pt x="988126" y="1854280"/>
                  <a:pt x="984986" y="1848483"/>
                  <a:pt x="980717" y="1843585"/>
                </a:cubicBezTo>
                <a:cubicBezTo>
                  <a:pt x="976447" y="1838688"/>
                  <a:pt x="970985" y="1834858"/>
                  <a:pt x="964330" y="1832095"/>
                </a:cubicBezTo>
                <a:cubicBezTo>
                  <a:pt x="957674" y="1829333"/>
                  <a:pt x="949658" y="1827951"/>
                  <a:pt x="940282" y="1827951"/>
                </a:cubicBezTo>
                <a:close/>
                <a:moveTo>
                  <a:pt x="1672772" y="1800576"/>
                </a:moveTo>
                <a:cubicBezTo>
                  <a:pt x="1669759" y="1800576"/>
                  <a:pt x="1667226" y="1800681"/>
                  <a:pt x="1665175" y="1800890"/>
                </a:cubicBezTo>
                <a:cubicBezTo>
                  <a:pt x="1663124" y="1801099"/>
                  <a:pt x="1661492" y="1801434"/>
                  <a:pt x="1660278" y="1801895"/>
                </a:cubicBezTo>
                <a:cubicBezTo>
                  <a:pt x="1659064" y="1802355"/>
                  <a:pt x="1658227" y="1802920"/>
                  <a:pt x="1657766" y="1803590"/>
                </a:cubicBezTo>
                <a:cubicBezTo>
                  <a:pt x="1657306" y="1804260"/>
                  <a:pt x="1657076" y="1805013"/>
                  <a:pt x="1657076" y="1805850"/>
                </a:cubicBezTo>
                <a:lnTo>
                  <a:pt x="1657076" y="1830839"/>
                </a:lnTo>
                <a:lnTo>
                  <a:pt x="1643765" y="1830839"/>
                </a:lnTo>
                <a:cubicBezTo>
                  <a:pt x="1642928" y="1830839"/>
                  <a:pt x="1642195" y="1831049"/>
                  <a:pt x="1641567" y="1831467"/>
                </a:cubicBezTo>
                <a:cubicBezTo>
                  <a:pt x="1640939" y="1831886"/>
                  <a:pt x="1640416" y="1832577"/>
                  <a:pt x="1639998" y="1833539"/>
                </a:cubicBezTo>
                <a:cubicBezTo>
                  <a:pt x="1639579" y="1834502"/>
                  <a:pt x="1639265" y="1835821"/>
                  <a:pt x="1639056" y="1837495"/>
                </a:cubicBezTo>
                <a:cubicBezTo>
                  <a:pt x="1638846" y="1839169"/>
                  <a:pt x="1638742" y="1841220"/>
                  <a:pt x="1638742" y="1843648"/>
                </a:cubicBezTo>
                <a:cubicBezTo>
                  <a:pt x="1638742" y="1848252"/>
                  <a:pt x="1639160" y="1851538"/>
                  <a:pt x="1639998" y="1853505"/>
                </a:cubicBezTo>
                <a:cubicBezTo>
                  <a:pt x="1640835" y="1855473"/>
                  <a:pt x="1642049" y="1856456"/>
                  <a:pt x="1643639" y="1856456"/>
                </a:cubicBezTo>
                <a:lnTo>
                  <a:pt x="1657076" y="1856456"/>
                </a:lnTo>
                <a:lnTo>
                  <a:pt x="1657076" y="1913844"/>
                </a:lnTo>
                <a:cubicBezTo>
                  <a:pt x="1657076" y="1920708"/>
                  <a:pt x="1657787" y="1926652"/>
                  <a:pt x="1659210" y="1931675"/>
                </a:cubicBezTo>
                <a:cubicBezTo>
                  <a:pt x="1660634" y="1936698"/>
                  <a:pt x="1662852" y="1940863"/>
                  <a:pt x="1665866" y="1944170"/>
                </a:cubicBezTo>
                <a:cubicBezTo>
                  <a:pt x="1668880" y="1947477"/>
                  <a:pt x="1672689" y="1949925"/>
                  <a:pt x="1677293" y="1951516"/>
                </a:cubicBezTo>
                <a:cubicBezTo>
                  <a:pt x="1681897" y="1953106"/>
                  <a:pt x="1687339" y="1953902"/>
                  <a:pt x="1693618" y="1953902"/>
                </a:cubicBezTo>
                <a:cubicBezTo>
                  <a:pt x="1695962" y="1953902"/>
                  <a:pt x="1698285" y="1953776"/>
                  <a:pt x="1700587" y="1953525"/>
                </a:cubicBezTo>
                <a:cubicBezTo>
                  <a:pt x="1702889" y="1953274"/>
                  <a:pt x="1705024" y="1952918"/>
                  <a:pt x="1706991" y="1952458"/>
                </a:cubicBezTo>
                <a:cubicBezTo>
                  <a:pt x="1708958" y="1951997"/>
                  <a:pt x="1710675" y="1951453"/>
                  <a:pt x="1712140" y="1950825"/>
                </a:cubicBezTo>
                <a:cubicBezTo>
                  <a:pt x="1713605" y="1950197"/>
                  <a:pt x="1714714" y="1949486"/>
                  <a:pt x="1715467" y="1948690"/>
                </a:cubicBezTo>
                <a:cubicBezTo>
                  <a:pt x="1716221" y="1947895"/>
                  <a:pt x="1716828" y="1946514"/>
                  <a:pt x="1717288" y="1944546"/>
                </a:cubicBezTo>
                <a:cubicBezTo>
                  <a:pt x="1717749" y="1942579"/>
                  <a:pt x="1717979" y="1939754"/>
                  <a:pt x="1717979" y="1936070"/>
                </a:cubicBezTo>
                <a:cubicBezTo>
                  <a:pt x="1717979" y="1933726"/>
                  <a:pt x="1717874" y="1931801"/>
                  <a:pt x="1717665" y="1930294"/>
                </a:cubicBezTo>
                <a:cubicBezTo>
                  <a:pt x="1717456" y="1928787"/>
                  <a:pt x="1717225" y="1927594"/>
                  <a:pt x="1716974" y="1926715"/>
                </a:cubicBezTo>
                <a:cubicBezTo>
                  <a:pt x="1716723" y="1925836"/>
                  <a:pt x="1716367" y="1925250"/>
                  <a:pt x="1715907" y="1924957"/>
                </a:cubicBezTo>
                <a:cubicBezTo>
                  <a:pt x="1715446" y="1924664"/>
                  <a:pt x="1714965" y="1924517"/>
                  <a:pt x="1714463" y="1924517"/>
                </a:cubicBezTo>
                <a:cubicBezTo>
                  <a:pt x="1713877" y="1924517"/>
                  <a:pt x="1713228" y="1924664"/>
                  <a:pt x="1712516" y="1924957"/>
                </a:cubicBezTo>
                <a:cubicBezTo>
                  <a:pt x="1711805" y="1925250"/>
                  <a:pt x="1710926" y="1925585"/>
                  <a:pt x="1709879" y="1925962"/>
                </a:cubicBezTo>
                <a:cubicBezTo>
                  <a:pt x="1708833" y="1926338"/>
                  <a:pt x="1707640" y="1926673"/>
                  <a:pt x="1706301" y="1926966"/>
                </a:cubicBezTo>
                <a:cubicBezTo>
                  <a:pt x="1704961" y="1927259"/>
                  <a:pt x="1703454" y="1927406"/>
                  <a:pt x="1701780" y="1927406"/>
                </a:cubicBezTo>
                <a:cubicBezTo>
                  <a:pt x="1696841" y="1927406"/>
                  <a:pt x="1693408" y="1925878"/>
                  <a:pt x="1691483" y="1922822"/>
                </a:cubicBezTo>
                <a:cubicBezTo>
                  <a:pt x="1689557" y="1919767"/>
                  <a:pt x="1688595" y="1915183"/>
                  <a:pt x="1688595" y="1909072"/>
                </a:cubicBezTo>
                <a:lnTo>
                  <a:pt x="1688595" y="1856456"/>
                </a:lnTo>
                <a:lnTo>
                  <a:pt x="1713081" y="1856456"/>
                </a:lnTo>
                <a:cubicBezTo>
                  <a:pt x="1714672" y="1856456"/>
                  <a:pt x="1715886" y="1855473"/>
                  <a:pt x="1716723" y="1853505"/>
                </a:cubicBezTo>
                <a:cubicBezTo>
                  <a:pt x="1717560" y="1851538"/>
                  <a:pt x="1717979" y="1848252"/>
                  <a:pt x="1717979" y="1843648"/>
                </a:cubicBezTo>
                <a:cubicBezTo>
                  <a:pt x="1717979" y="1841220"/>
                  <a:pt x="1717874" y="1839169"/>
                  <a:pt x="1717665" y="1837495"/>
                </a:cubicBezTo>
                <a:cubicBezTo>
                  <a:pt x="1717456" y="1835821"/>
                  <a:pt x="1717142" y="1834502"/>
                  <a:pt x="1716723" y="1833539"/>
                </a:cubicBezTo>
                <a:cubicBezTo>
                  <a:pt x="1716305" y="1832577"/>
                  <a:pt x="1715781" y="1831886"/>
                  <a:pt x="1715153" y="1831467"/>
                </a:cubicBezTo>
                <a:cubicBezTo>
                  <a:pt x="1714526" y="1831049"/>
                  <a:pt x="1713793" y="1830839"/>
                  <a:pt x="1712956" y="1830839"/>
                </a:cubicBezTo>
                <a:lnTo>
                  <a:pt x="1688595" y="1830839"/>
                </a:lnTo>
                <a:lnTo>
                  <a:pt x="1688595" y="1805850"/>
                </a:lnTo>
                <a:cubicBezTo>
                  <a:pt x="1688595" y="1805013"/>
                  <a:pt x="1688343" y="1804260"/>
                  <a:pt x="1687841" y="1803590"/>
                </a:cubicBezTo>
                <a:cubicBezTo>
                  <a:pt x="1687339" y="1802920"/>
                  <a:pt x="1686502" y="1802355"/>
                  <a:pt x="1685330" y="1801895"/>
                </a:cubicBezTo>
                <a:cubicBezTo>
                  <a:pt x="1684158" y="1801434"/>
                  <a:pt x="1682546" y="1801099"/>
                  <a:pt x="1680495" y="1800890"/>
                </a:cubicBezTo>
                <a:cubicBezTo>
                  <a:pt x="1678444" y="1800681"/>
                  <a:pt x="1675870" y="1800576"/>
                  <a:pt x="1672772" y="1800576"/>
                </a:cubicBezTo>
                <a:close/>
                <a:moveTo>
                  <a:pt x="1139372" y="1800576"/>
                </a:moveTo>
                <a:cubicBezTo>
                  <a:pt x="1136359" y="1800576"/>
                  <a:pt x="1133826" y="1800681"/>
                  <a:pt x="1131775" y="1800890"/>
                </a:cubicBezTo>
                <a:cubicBezTo>
                  <a:pt x="1129724" y="1801099"/>
                  <a:pt x="1128092" y="1801434"/>
                  <a:pt x="1126878" y="1801895"/>
                </a:cubicBezTo>
                <a:cubicBezTo>
                  <a:pt x="1125664" y="1802355"/>
                  <a:pt x="1124827" y="1802920"/>
                  <a:pt x="1124366" y="1803590"/>
                </a:cubicBezTo>
                <a:cubicBezTo>
                  <a:pt x="1123906" y="1804260"/>
                  <a:pt x="1123676" y="1805013"/>
                  <a:pt x="1123676" y="1805850"/>
                </a:cubicBezTo>
                <a:lnTo>
                  <a:pt x="1123676" y="1830839"/>
                </a:lnTo>
                <a:lnTo>
                  <a:pt x="1110365" y="1830839"/>
                </a:lnTo>
                <a:cubicBezTo>
                  <a:pt x="1109528" y="1830839"/>
                  <a:pt x="1108795" y="1831049"/>
                  <a:pt x="1108167" y="1831467"/>
                </a:cubicBezTo>
                <a:cubicBezTo>
                  <a:pt x="1107539" y="1831886"/>
                  <a:pt x="1107016" y="1832577"/>
                  <a:pt x="1106598" y="1833539"/>
                </a:cubicBezTo>
                <a:cubicBezTo>
                  <a:pt x="1106179" y="1834502"/>
                  <a:pt x="1105865" y="1835821"/>
                  <a:pt x="1105656" y="1837495"/>
                </a:cubicBezTo>
                <a:cubicBezTo>
                  <a:pt x="1105447" y="1839169"/>
                  <a:pt x="1105342" y="1841220"/>
                  <a:pt x="1105342" y="1843648"/>
                </a:cubicBezTo>
                <a:cubicBezTo>
                  <a:pt x="1105342" y="1848252"/>
                  <a:pt x="1105760" y="1851538"/>
                  <a:pt x="1106598" y="1853505"/>
                </a:cubicBezTo>
                <a:cubicBezTo>
                  <a:pt x="1107435" y="1855473"/>
                  <a:pt x="1108649" y="1856456"/>
                  <a:pt x="1110239" y="1856456"/>
                </a:cubicBezTo>
                <a:lnTo>
                  <a:pt x="1123676" y="1856456"/>
                </a:lnTo>
                <a:lnTo>
                  <a:pt x="1123676" y="1913844"/>
                </a:lnTo>
                <a:cubicBezTo>
                  <a:pt x="1123676" y="1920708"/>
                  <a:pt x="1124387" y="1926652"/>
                  <a:pt x="1125810" y="1931675"/>
                </a:cubicBezTo>
                <a:cubicBezTo>
                  <a:pt x="1127234" y="1936698"/>
                  <a:pt x="1129452" y="1940863"/>
                  <a:pt x="1132466" y="1944170"/>
                </a:cubicBezTo>
                <a:cubicBezTo>
                  <a:pt x="1135480" y="1947477"/>
                  <a:pt x="1139289" y="1949925"/>
                  <a:pt x="1143893" y="1951516"/>
                </a:cubicBezTo>
                <a:cubicBezTo>
                  <a:pt x="1148497" y="1953106"/>
                  <a:pt x="1153939" y="1953902"/>
                  <a:pt x="1160218" y="1953902"/>
                </a:cubicBezTo>
                <a:cubicBezTo>
                  <a:pt x="1162562" y="1953902"/>
                  <a:pt x="1164885" y="1953776"/>
                  <a:pt x="1167187" y="1953525"/>
                </a:cubicBezTo>
                <a:cubicBezTo>
                  <a:pt x="1169489" y="1953274"/>
                  <a:pt x="1171624" y="1952918"/>
                  <a:pt x="1173591" y="1952458"/>
                </a:cubicBezTo>
                <a:cubicBezTo>
                  <a:pt x="1175559" y="1951997"/>
                  <a:pt x="1177275" y="1951453"/>
                  <a:pt x="1178740" y="1950825"/>
                </a:cubicBezTo>
                <a:cubicBezTo>
                  <a:pt x="1180205" y="1950197"/>
                  <a:pt x="1181314" y="1949486"/>
                  <a:pt x="1182067" y="1948690"/>
                </a:cubicBezTo>
                <a:cubicBezTo>
                  <a:pt x="1182821" y="1947895"/>
                  <a:pt x="1183428" y="1946514"/>
                  <a:pt x="1183888" y="1944546"/>
                </a:cubicBezTo>
                <a:cubicBezTo>
                  <a:pt x="1184349" y="1942579"/>
                  <a:pt x="1184579" y="1939754"/>
                  <a:pt x="1184579" y="1936070"/>
                </a:cubicBezTo>
                <a:cubicBezTo>
                  <a:pt x="1184579" y="1933726"/>
                  <a:pt x="1184474" y="1931801"/>
                  <a:pt x="1184265" y="1930294"/>
                </a:cubicBezTo>
                <a:cubicBezTo>
                  <a:pt x="1184056" y="1928787"/>
                  <a:pt x="1183825" y="1927594"/>
                  <a:pt x="1183574" y="1926715"/>
                </a:cubicBezTo>
                <a:cubicBezTo>
                  <a:pt x="1183323" y="1925836"/>
                  <a:pt x="1182967" y="1925250"/>
                  <a:pt x="1182507" y="1924957"/>
                </a:cubicBezTo>
                <a:cubicBezTo>
                  <a:pt x="1182047" y="1924664"/>
                  <a:pt x="1181565" y="1924517"/>
                  <a:pt x="1181063" y="1924517"/>
                </a:cubicBezTo>
                <a:cubicBezTo>
                  <a:pt x="1180477" y="1924517"/>
                  <a:pt x="1179828" y="1924664"/>
                  <a:pt x="1179116" y="1924957"/>
                </a:cubicBezTo>
                <a:cubicBezTo>
                  <a:pt x="1178405" y="1925250"/>
                  <a:pt x="1177526" y="1925585"/>
                  <a:pt x="1176479" y="1925962"/>
                </a:cubicBezTo>
                <a:cubicBezTo>
                  <a:pt x="1175433" y="1926338"/>
                  <a:pt x="1174240" y="1926673"/>
                  <a:pt x="1172901" y="1926966"/>
                </a:cubicBezTo>
                <a:cubicBezTo>
                  <a:pt x="1171561" y="1927259"/>
                  <a:pt x="1170054" y="1927406"/>
                  <a:pt x="1168380" y="1927406"/>
                </a:cubicBezTo>
                <a:cubicBezTo>
                  <a:pt x="1163441" y="1927406"/>
                  <a:pt x="1160008" y="1925878"/>
                  <a:pt x="1158083" y="1922822"/>
                </a:cubicBezTo>
                <a:cubicBezTo>
                  <a:pt x="1156157" y="1919767"/>
                  <a:pt x="1155195" y="1915183"/>
                  <a:pt x="1155195" y="1909072"/>
                </a:cubicBezTo>
                <a:lnTo>
                  <a:pt x="1155195" y="1856456"/>
                </a:lnTo>
                <a:lnTo>
                  <a:pt x="1179682" y="1856456"/>
                </a:lnTo>
                <a:cubicBezTo>
                  <a:pt x="1181272" y="1856456"/>
                  <a:pt x="1182486" y="1855473"/>
                  <a:pt x="1183323" y="1853505"/>
                </a:cubicBezTo>
                <a:cubicBezTo>
                  <a:pt x="1184160" y="1851538"/>
                  <a:pt x="1184579" y="1848252"/>
                  <a:pt x="1184579" y="1843648"/>
                </a:cubicBezTo>
                <a:cubicBezTo>
                  <a:pt x="1184579" y="1841220"/>
                  <a:pt x="1184474" y="1839169"/>
                  <a:pt x="1184265" y="1837495"/>
                </a:cubicBezTo>
                <a:cubicBezTo>
                  <a:pt x="1184056" y="1835821"/>
                  <a:pt x="1183742" y="1834502"/>
                  <a:pt x="1183323" y="1833539"/>
                </a:cubicBezTo>
                <a:cubicBezTo>
                  <a:pt x="1182905" y="1832577"/>
                  <a:pt x="1182381" y="1831886"/>
                  <a:pt x="1181753" y="1831467"/>
                </a:cubicBezTo>
                <a:cubicBezTo>
                  <a:pt x="1181126" y="1831049"/>
                  <a:pt x="1180393" y="1830839"/>
                  <a:pt x="1179556" y="1830839"/>
                </a:cubicBezTo>
                <a:lnTo>
                  <a:pt x="1155195" y="1830839"/>
                </a:lnTo>
                <a:lnTo>
                  <a:pt x="1155195" y="1805850"/>
                </a:lnTo>
                <a:cubicBezTo>
                  <a:pt x="1155195" y="1805013"/>
                  <a:pt x="1154944" y="1804260"/>
                  <a:pt x="1154441" y="1803590"/>
                </a:cubicBezTo>
                <a:cubicBezTo>
                  <a:pt x="1153939" y="1802920"/>
                  <a:pt x="1153102" y="1802355"/>
                  <a:pt x="1151930" y="1801895"/>
                </a:cubicBezTo>
                <a:cubicBezTo>
                  <a:pt x="1150758" y="1801434"/>
                  <a:pt x="1149146" y="1801099"/>
                  <a:pt x="1147095" y="1800890"/>
                </a:cubicBezTo>
                <a:cubicBezTo>
                  <a:pt x="1145044" y="1800681"/>
                  <a:pt x="1142470" y="1800576"/>
                  <a:pt x="1139372" y="1800576"/>
                </a:cubicBezTo>
                <a:close/>
                <a:moveTo>
                  <a:pt x="825768" y="1786261"/>
                </a:moveTo>
                <a:cubicBezTo>
                  <a:pt x="814634" y="1786261"/>
                  <a:pt x="804442" y="1788144"/>
                  <a:pt x="795191" y="1791912"/>
                </a:cubicBezTo>
                <a:cubicBezTo>
                  <a:pt x="785940" y="1795679"/>
                  <a:pt x="778008" y="1801204"/>
                  <a:pt x="771395" y="1808487"/>
                </a:cubicBezTo>
                <a:cubicBezTo>
                  <a:pt x="764781" y="1815771"/>
                  <a:pt x="759633" y="1824770"/>
                  <a:pt x="755949" y="1835486"/>
                </a:cubicBezTo>
                <a:cubicBezTo>
                  <a:pt x="752266" y="1846201"/>
                  <a:pt x="750424" y="1858466"/>
                  <a:pt x="750424" y="1872279"/>
                </a:cubicBezTo>
                <a:cubicBezTo>
                  <a:pt x="750424" y="1885841"/>
                  <a:pt x="752098" y="1897728"/>
                  <a:pt x="755447" y="1907942"/>
                </a:cubicBezTo>
                <a:cubicBezTo>
                  <a:pt x="758796" y="1918155"/>
                  <a:pt x="763609" y="1926673"/>
                  <a:pt x="769888" y="1933496"/>
                </a:cubicBezTo>
                <a:cubicBezTo>
                  <a:pt x="776167" y="1940319"/>
                  <a:pt x="783785" y="1945446"/>
                  <a:pt x="792742" y="1948879"/>
                </a:cubicBezTo>
                <a:cubicBezTo>
                  <a:pt x="801700" y="1952311"/>
                  <a:pt x="811746" y="1954027"/>
                  <a:pt x="822880" y="1954027"/>
                </a:cubicBezTo>
                <a:cubicBezTo>
                  <a:pt x="828573" y="1954027"/>
                  <a:pt x="833868" y="1953567"/>
                  <a:pt x="838765" y="1952646"/>
                </a:cubicBezTo>
                <a:cubicBezTo>
                  <a:pt x="843663" y="1951725"/>
                  <a:pt x="848016" y="1950574"/>
                  <a:pt x="851825" y="1949193"/>
                </a:cubicBezTo>
                <a:cubicBezTo>
                  <a:pt x="855634" y="1947811"/>
                  <a:pt x="858857" y="1946367"/>
                  <a:pt x="861494" y="1944860"/>
                </a:cubicBezTo>
                <a:cubicBezTo>
                  <a:pt x="864131" y="1943353"/>
                  <a:pt x="865910" y="1942119"/>
                  <a:pt x="866831" y="1941156"/>
                </a:cubicBezTo>
                <a:cubicBezTo>
                  <a:pt x="867752" y="1940193"/>
                  <a:pt x="868422" y="1939335"/>
                  <a:pt x="868840" y="1938582"/>
                </a:cubicBezTo>
                <a:cubicBezTo>
                  <a:pt x="869259" y="1937828"/>
                  <a:pt x="869594" y="1936928"/>
                  <a:pt x="869845" y="1935882"/>
                </a:cubicBezTo>
                <a:cubicBezTo>
                  <a:pt x="870096" y="1934835"/>
                  <a:pt x="870284" y="1933580"/>
                  <a:pt x="870410" y="1932115"/>
                </a:cubicBezTo>
                <a:cubicBezTo>
                  <a:pt x="870535" y="1930650"/>
                  <a:pt x="870598" y="1928871"/>
                  <a:pt x="870598" y="1926778"/>
                </a:cubicBezTo>
                <a:cubicBezTo>
                  <a:pt x="870598" y="1923764"/>
                  <a:pt x="870514" y="1921357"/>
                  <a:pt x="870347" y="1919557"/>
                </a:cubicBezTo>
                <a:cubicBezTo>
                  <a:pt x="870180" y="1917757"/>
                  <a:pt x="869928" y="1916355"/>
                  <a:pt x="869594" y="1915351"/>
                </a:cubicBezTo>
                <a:cubicBezTo>
                  <a:pt x="869259" y="1914346"/>
                  <a:pt x="868840" y="1913676"/>
                  <a:pt x="868338" y="1913341"/>
                </a:cubicBezTo>
                <a:cubicBezTo>
                  <a:pt x="867836" y="1913007"/>
                  <a:pt x="867166" y="1912839"/>
                  <a:pt x="866329" y="1912839"/>
                </a:cubicBezTo>
                <a:cubicBezTo>
                  <a:pt x="865240" y="1912839"/>
                  <a:pt x="863712" y="1913509"/>
                  <a:pt x="861745" y="1914848"/>
                </a:cubicBezTo>
                <a:cubicBezTo>
                  <a:pt x="859778" y="1916188"/>
                  <a:pt x="857266" y="1917695"/>
                  <a:pt x="854211" y="1919369"/>
                </a:cubicBezTo>
                <a:cubicBezTo>
                  <a:pt x="851155" y="1921043"/>
                  <a:pt x="847493" y="1922571"/>
                  <a:pt x="843223" y="1923952"/>
                </a:cubicBezTo>
                <a:cubicBezTo>
                  <a:pt x="838954" y="1925334"/>
                  <a:pt x="833889" y="1926024"/>
                  <a:pt x="828029" y="1926024"/>
                </a:cubicBezTo>
                <a:cubicBezTo>
                  <a:pt x="821583" y="1926024"/>
                  <a:pt x="815785" y="1924915"/>
                  <a:pt x="810637" y="1922697"/>
                </a:cubicBezTo>
                <a:cubicBezTo>
                  <a:pt x="805488" y="1920478"/>
                  <a:pt x="801093" y="1917109"/>
                  <a:pt x="797451" y="1912588"/>
                </a:cubicBezTo>
                <a:cubicBezTo>
                  <a:pt x="793810" y="1908067"/>
                  <a:pt x="791005" y="1902312"/>
                  <a:pt x="789038" y="1895322"/>
                </a:cubicBezTo>
                <a:cubicBezTo>
                  <a:pt x="787071" y="1888331"/>
                  <a:pt x="786087" y="1880064"/>
                  <a:pt x="786087" y="1870521"/>
                </a:cubicBezTo>
                <a:cubicBezTo>
                  <a:pt x="786087" y="1861814"/>
                  <a:pt x="787008" y="1853987"/>
                  <a:pt x="788850" y="1847038"/>
                </a:cubicBezTo>
                <a:cubicBezTo>
                  <a:pt x="790691" y="1840090"/>
                  <a:pt x="793391" y="1834167"/>
                  <a:pt x="796949" y="1829270"/>
                </a:cubicBezTo>
                <a:cubicBezTo>
                  <a:pt x="800507" y="1824372"/>
                  <a:pt x="804818" y="1820605"/>
                  <a:pt x="809883" y="1817968"/>
                </a:cubicBezTo>
                <a:cubicBezTo>
                  <a:pt x="814948" y="1815331"/>
                  <a:pt x="820703" y="1814013"/>
                  <a:pt x="827150" y="1814013"/>
                </a:cubicBezTo>
                <a:cubicBezTo>
                  <a:pt x="833010" y="1814013"/>
                  <a:pt x="838054" y="1814745"/>
                  <a:pt x="842281" y="1816210"/>
                </a:cubicBezTo>
                <a:cubicBezTo>
                  <a:pt x="846509" y="1817675"/>
                  <a:pt x="850151" y="1819308"/>
                  <a:pt x="853206" y="1821107"/>
                </a:cubicBezTo>
                <a:cubicBezTo>
                  <a:pt x="856262" y="1822907"/>
                  <a:pt x="858752" y="1824540"/>
                  <a:pt x="860678" y="1826005"/>
                </a:cubicBezTo>
                <a:cubicBezTo>
                  <a:pt x="862603" y="1827470"/>
                  <a:pt x="864194" y="1828202"/>
                  <a:pt x="865450" y="1828202"/>
                </a:cubicBezTo>
                <a:cubicBezTo>
                  <a:pt x="866203" y="1828202"/>
                  <a:pt x="866873" y="1827951"/>
                  <a:pt x="867459" y="1827449"/>
                </a:cubicBezTo>
                <a:cubicBezTo>
                  <a:pt x="868045" y="1826947"/>
                  <a:pt x="868547" y="1826151"/>
                  <a:pt x="868966" y="1825063"/>
                </a:cubicBezTo>
                <a:cubicBezTo>
                  <a:pt x="869384" y="1823975"/>
                  <a:pt x="869677" y="1822552"/>
                  <a:pt x="869845" y="1820794"/>
                </a:cubicBezTo>
                <a:cubicBezTo>
                  <a:pt x="870012" y="1819036"/>
                  <a:pt x="870096" y="1816901"/>
                  <a:pt x="870096" y="1814389"/>
                </a:cubicBezTo>
                <a:cubicBezTo>
                  <a:pt x="870096" y="1812045"/>
                  <a:pt x="870033" y="1810078"/>
                  <a:pt x="869907" y="1808487"/>
                </a:cubicBezTo>
                <a:cubicBezTo>
                  <a:pt x="869782" y="1806897"/>
                  <a:pt x="869594" y="1805515"/>
                  <a:pt x="869342" y="1804343"/>
                </a:cubicBezTo>
                <a:cubicBezTo>
                  <a:pt x="869091" y="1803171"/>
                  <a:pt x="868756" y="1802209"/>
                  <a:pt x="868338" y="1801455"/>
                </a:cubicBezTo>
                <a:cubicBezTo>
                  <a:pt x="867919" y="1800702"/>
                  <a:pt x="867145" y="1799760"/>
                  <a:pt x="866015" y="1798630"/>
                </a:cubicBezTo>
                <a:cubicBezTo>
                  <a:pt x="864885" y="1797500"/>
                  <a:pt x="862896" y="1796139"/>
                  <a:pt x="860050" y="1794549"/>
                </a:cubicBezTo>
                <a:cubicBezTo>
                  <a:pt x="857204" y="1792958"/>
                  <a:pt x="854001" y="1791556"/>
                  <a:pt x="850444" y="1790342"/>
                </a:cubicBezTo>
                <a:cubicBezTo>
                  <a:pt x="846886" y="1789128"/>
                  <a:pt x="843014" y="1788144"/>
                  <a:pt x="838828" y="1787391"/>
                </a:cubicBezTo>
                <a:cubicBezTo>
                  <a:pt x="834642" y="1786637"/>
                  <a:pt x="830289" y="1786261"/>
                  <a:pt x="825768" y="1786261"/>
                </a:cubicBezTo>
                <a:close/>
                <a:moveTo>
                  <a:pt x="1372349" y="1780861"/>
                </a:moveTo>
                <a:cubicBezTo>
                  <a:pt x="1365233" y="1780861"/>
                  <a:pt x="1360398" y="1782096"/>
                  <a:pt x="1357845" y="1784566"/>
                </a:cubicBezTo>
                <a:cubicBezTo>
                  <a:pt x="1355292" y="1787035"/>
                  <a:pt x="1354015" y="1791451"/>
                  <a:pt x="1354015" y="1797814"/>
                </a:cubicBezTo>
                <a:cubicBezTo>
                  <a:pt x="1354015" y="1803925"/>
                  <a:pt x="1355250" y="1808152"/>
                  <a:pt x="1357720" y="1810496"/>
                </a:cubicBezTo>
                <a:cubicBezTo>
                  <a:pt x="1360189" y="1812841"/>
                  <a:pt x="1364982" y="1814013"/>
                  <a:pt x="1372098" y="1814013"/>
                </a:cubicBezTo>
                <a:cubicBezTo>
                  <a:pt x="1379130" y="1814013"/>
                  <a:pt x="1383943" y="1812799"/>
                  <a:pt x="1386539" y="1810371"/>
                </a:cubicBezTo>
                <a:cubicBezTo>
                  <a:pt x="1389134" y="1807943"/>
                  <a:pt x="1390431" y="1803548"/>
                  <a:pt x="1390431" y="1797186"/>
                </a:cubicBezTo>
                <a:cubicBezTo>
                  <a:pt x="1390431" y="1791074"/>
                  <a:pt x="1389176" y="1786826"/>
                  <a:pt x="1386664" y="1784440"/>
                </a:cubicBezTo>
                <a:cubicBezTo>
                  <a:pt x="1384153" y="1782054"/>
                  <a:pt x="1379381" y="1780861"/>
                  <a:pt x="1372349" y="1780861"/>
                </a:cubicBezTo>
                <a:close/>
                <a:moveTo>
                  <a:pt x="1219949" y="1780861"/>
                </a:moveTo>
                <a:cubicBezTo>
                  <a:pt x="1212833" y="1780861"/>
                  <a:pt x="1207998" y="1782096"/>
                  <a:pt x="1205445" y="1784566"/>
                </a:cubicBezTo>
                <a:cubicBezTo>
                  <a:pt x="1202892" y="1787035"/>
                  <a:pt x="1201615" y="1791451"/>
                  <a:pt x="1201615" y="1797814"/>
                </a:cubicBezTo>
                <a:cubicBezTo>
                  <a:pt x="1201615" y="1803925"/>
                  <a:pt x="1202850" y="1808152"/>
                  <a:pt x="1205320" y="1810496"/>
                </a:cubicBezTo>
                <a:cubicBezTo>
                  <a:pt x="1207789" y="1812841"/>
                  <a:pt x="1212582" y="1814013"/>
                  <a:pt x="1219698" y="1814013"/>
                </a:cubicBezTo>
                <a:cubicBezTo>
                  <a:pt x="1226730" y="1814013"/>
                  <a:pt x="1231543" y="1812799"/>
                  <a:pt x="1234139" y="1810371"/>
                </a:cubicBezTo>
                <a:cubicBezTo>
                  <a:pt x="1236734" y="1807943"/>
                  <a:pt x="1238031" y="1803548"/>
                  <a:pt x="1238031" y="1797186"/>
                </a:cubicBezTo>
                <a:cubicBezTo>
                  <a:pt x="1238031" y="1791074"/>
                  <a:pt x="1236776" y="1786826"/>
                  <a:pt x="1234264" y="1784440"/>
                </a:cubicBezTo>
                <a:cubicBezTo>
                  <a:pt x="1231753" y="1782054"/>
                  <a:pt x="1226981" y="1780861"/>
                  <a:pt x="1219949" y="1780861"/>
                </a:cubicBezTo>
                <a:close/>
                <a:moveTo>
                  <a:pt x="1316134" y="1775587"/>
                </a:moveTo>
                <a:cubicBezTo>
                  <a:pt x="1309353" y="1775587"/>
                  <a:pt x="1303472" y="1776550"/>
                  <a:pt x="1298491" y="1778475"/>
                </a:cubicBezTo>
                <a:cubicBezTo>
                  <a:pt x="1293510" y="1780401"/>
                  <a:pt x="1289407" y="1783268"/>
                  <a:pt x="1286184" y="1787077"/>
                </a:cubicBezTo>
                <a:cubicBezTo>
                  <a:pt x="1282961" y="1790886"/>
                  <a:pt x="1280596" y="1795658"/>
                  <a:pt x="1279089" y="1801392"/>
                </a:cubicBezTo>
                <a:cubicBezTo>
                  <a:pt x="1277583" y="1807127"/>
                  <a:pt x="1276829" y="1813803"/>
                  <a:pt x="1276829" y="1821421"/>
                </a:cubicBezTo>
                <a:lnTo>
                  <a:pt x="1276829" y="1830839"/>
                </a:lnTo>
                <a:lnTo>
                  <a:pt x="1262890" y="1830839"/>
                </a:lnTo>
                <a:cubicBezTo>
                  <a:pt x="1262053" y="1830839"/>
                  <a:pt x="1261321" y="1831049"/>
                  <a:pt x="1260693" y="1831467"/>
                </a:cubicBezTo>
                <a:cubicBezTo>
                  <a:pt x="1260065" y="1831886"/>
                  <a:pt x="1259563" y="1832577"/>
                  <a:pt x="1259186" y="1833539"/>
                </a:cubicBezTo>
                <a:cubicBezTo>
                  <a:pt x="1258809" y="1834502"/>
                  <a:pt x="1258516" y="1835821"/>
                  <a:pt x="1258307" y="1837495"/>
                </a:cubicBezTo>
                <a:cubicBezTo>
                  <a:pt x="1258098" y="1839169"/>
                  <a:pt x="1257993" y="1841220"/>
                  <a:pt x="1257993" y="1843648"/>
                </a:cubicBezTo>
                <a:cubicBezTo>
                  <a:pt x="1257993" y="1848252"/>
                  <a:pt x="1258391" y="1851538"/>
                  <a:pt x="1259186" y="1853505"/>
                </a:cubicBezTo>
                <a:cubicBezTo>
                  <a:pt x="1259981" y="1855473"/>
                  <a:pt x="1261174" y="1856456"/>
                  <a:pt x="1262765" y="1856456"/>
                </a:cubicBezTo>
                <a:lnTo>
                  <a:pt x="1276829" y="1856456"/>
                </a:lnTo>
                <a:lnTo>
                  <a:pt x="1276829" y="1947121"/>
                </a:lnTo>
                <a:cubicBezTo>
                  <a:pt x="1276829" y="1947958"/>
                  <a:pt x="1277059" y="1948690"/>
                  <a:pt x="1277520" y="1949318"/>
                </a:cubicBezTo>
                <a:cubicBezTo>
                  <a:pt x="1277980" y="1949946"/>
                  <a:pt x="1278817" y="1950469"/>
                  <a:pt x="1280031" y="1950888"/>
                </a:cubicBezTo>
                <a:cubicBezTo>
                  <a:pt x="1281245" y="1951307"/>
                  <a:pt x="1282878" y="1951620"/>
                  <a:pt x="1284929" y="1951830"/>
                </a:cubicBezTo>
                <a:cubicBezTo>
                  <a:pt x="1286980" y="1952039"/>
                  <a:pt x="1289512" y="1952144"/>
                  <a:pt x="1292526" y="1952144"/>
                </a:cubicBezTo>
                <a:cubicBezTo>
                  <a:pt x="1295540" y="1952144"/>
                  <a:pt x="1298093" y="1952039"/>
                  <a:pt x="1300186" y="1951830"/>
                </a:cubicBezTo>
                <a:cubicBezTo>
                  <a:pt x="1302279" y="1951620"/>
                  <a:pt x="1303911" y="1951307"/>
                  <a:pt x="1305083" y="1950888"/>
                </a:cubicBezTo>
                <a:cubicBezTo>
                  <a:pt x="1306255" y="1950469"/>
                  <a:pt x="1307092" y="1949946"/>
                  <a:pt x="1307595" y="1949318"/>
                </a:cubicBezTo>
                <a:cubicBezTo>
                  <a:pt x="1308097" y="1948690"/>
                  <a:pt x="1308348" y="1947958"/>
                  <a:pt x="1308348" y="1947121"/>
                </a:cubicBezTo>
                <a:lnTo>
                  <a:pt x="1308348" y="1856456"/>
                </a:lnTo>
                <a:lnTo>
                  <a:pt x="1328817" y="1856456"/>
                </a:lnTo>
                <a:cubicBezTo>
                  <a:pt x="1330407" y="1856456"/>
                  <a:pt x="1331621" y="1855473"/>
                  <a:pt x="1332458" y="1853505"/>
                </a:cubicBezTo>
                <a:cubicBezTo>
                  <a:pt x="1333295" y="1851538"/>
                  <a:pt x="1333714" y="1848252"/>
                  <a:pt x="1333714" y="1843648"/>
                </a:cubicBezTo>
                <a:cubicBezTo>
                  <a:pt x="1333714" y="1841220"/>
                  <a:pt x="1333609" y="1839169"/>
                  <a:pt x="1333400" y="1837495"/>
                </a:cubicBezTo>
                <a:cubicBezTo>
                  <a:pt x="1333191" y="1835821"/>
                  <a:pt x="1332877" y="1834502"/>
                  <a:pt x="1332458" y="1833539"/>
                </a:cubicBezTo>
                <a:cubicBezTo>
                  <a:pt x="1332040" y="1832577"/>
                  <a:pt x="1331516" y="1831886"/>
                  <a:pt x="1330889" y="1831467"/>
                </a:cubicBezTo>
                <a:cubicBezTo>
                  <a:pt x="1330261" y="1831049"/>
                  <a:pt x="1329570" y="1830839"/>
                  <a:pt x="1328817" y="1830839"/>
                </a:cubicBezTo>
                <a:lnTo>
                  <a:pt x="1308348" y="1830839"/>
                </a:lnTo>
                <a:lnTo>
                  <a:pt x="1308348" y="1820542"/>
                </a:lnTo>
                <a:cubicBezTo>
                  <a:pt x="1308348" y="1816943"/>
                  <a:pt x="1308599" y="1813908"/>
                  <a:pt x="1309102" y="1811438"/>
                </a:cubicBezTo>
                <a:cubicBezTo>
                  <a:pt x="1309604" y="1808969"/>
                  <a:pt x="1310399" y="1806959"/>
                  <a:pt x="1311487" y="1805411"/>
                </a:cubicBezTo>
                <a:cubicBezTo>
                  <a:pt x="1312576" y="1803862"/>
                  <a:pt x="1313936" y="1802732"/>
                  <a:pt x="1315569" y="1802020"/>
                </a:cubicBezTo>
                <a:cubicBezTo>
                  <a:pt x="1317201" y="1801309"/>
                  <a:pt x="1319147" y="1800953"/>
                  <a:pt x="1321408" y="1800953"/>
                </a:cubicBezTo>
                <a:cubicBezTo>
                  <a:pt x="1323333" y="1800953"/>
                  <a:pt x="1325008" y="1801099"/>
                  <a:pt x="1326431" y="1801392"/>
                </a:cubicBezTo>
                <a:cubicBezTo>
                  <a:pt x="1327854" y="1801685"/>
                  <a:pt x="1329089" y="1801999"/>
                  <a:pt x="1330135" y="1802334"/>
                </a:cubicBezTo>
                <a:cubicBezTo>
                  <a:pt x="1331182" y="1802669"/>
                  <a:pt x="1332061" y="1802983"/>
                  <a:pt x="1332772" y="1803276"/>
                </a:cubicBezTo>
                <a:cubicBezTo>
                  <a:pt x="1333484" y="1803569"/>
                  <a:pt x="1334133" y="1803716"/>
                  <a:pt x="1334719" y="1803716"/>
                </a:cubicBezTo>
                <a:cubicBezTo>
                  <a:pt x="1335221" y="1803716"/>
                  <a:pt x="1335681" y="1803569"/>
                  <a:pt x="1336100" y="1803276"/>
                </a:cubicBezTo>
                <a:cubicBezTo>
                  <a:pt x="1336519" y="1802983"/>
                  <a:pt x="1336895" y="1802439"/>
                  <a:pt x="1337230" y="1801644"/>
                </a:cubicBezTo>
                <a:cubicBezTo>
                  <a:pt x="1337565" y="1800848"/>
                  <a:pt x="1337816" y="1799718"/>
                  <a:pt x="1337983" y="1798253"/>
                </a:cubicBezTo>
                <a:cubicBezTo>
                  <a:pt x="1338151" y="1796788"/>
                  <a:pt x="1338235" y="1794842"/>
                  <a:pt x="1338235" y="1792414"/>
                </a:cubicBezTo>
                <a:cubicBezTo>
                  <a:pt x="1338235" y="1789986"/>
                  <a:pt x="1338151" y="1787956"/>
                  <a:pt x="1337983" y="1786324"/>
                </a:cubicBezTo>
                <a:cubicBezTo>
                  <a:pt x="1337816" y="1784691"/>
                  <a:pt x="1337544" y="1783352"/>
                  <a:pt x="1337167" y="1782305"/>
                </a:cubicBezTo>
                <a:cubicBezTo>
                  <a:pt x="1336791" y="1781259"/>
                  <a:pt x="1336309" y="1780463"/>
                  <a:pt x="1335723" y="1779919"/>
                </a:cubicBezTo>
                <a:cubicBezTo>
                  <a:pt x="1335137" y="1779375"/>
                  <a:pt x="1334007" y="1778789"/>
                  <a:pt x="1332333" y="1778161"/>
                </a:cubicBezTo>
                <a:cubicBezTo>
                  <a:pt x="1330658" y="1777533"/>
                  <a:pt x="1328356" y="1776947"/>
                  <a:pt x="1325426" y="1776403"/>
                </a:cubicBezTo>
                <a:cubicBezTo>
                  <a:pt x="1322496" y="1775859"/>
                  <a:pt x="1319399" y="1775587"/>
                  <a:pt x="1316134" y="1775587"/>
                </a:cubicBezTo>
                <a:close/>
                <a:moveTo>
                  <a:pt x="1551640" y="1594728"/>
                </a:moveTo>
                <a:lnTo>
                  <a:pt x="1563695" y="1594728"/>
                </a:lnTo>
                <a:lnTo>
                  <a:pt x="1563695" y="1613815"/>
                </a:lnTo>
                <a:cubicBezTo>
                  <a:pt x="1559844" y="1618169"/>
                  <a:pt x="1556056" y="1621475"/>
                  <a:pt x="1552331" y="1623736"/>
                </a:cubicBezTo>
                <a:cubicBezTo>
                  <a:pt x="1548605" y="1625996"/>
                  <a:pt x="1544524" y="1627126"/>
                  <a:pt x="1540087" y="1627126"/>
                </a:cubicBezTo>
                <a:cubicBezTo>
                  <a:pt x="1534813" y="1627126"/>
                  <a:pt x="1530690" y="1625787"/>
                  <a:pt x="1527718" y="1623108"/>
                </a:cubicBezTo>
                <a:cubicBezTo>
                  <a:pt x="1524747" y="1620429"/>
                  <a:pt x="1523261" y="1616746"/>
                  <a:pt x="1523261" y="1612057"/>
                </a:cubicBezTo>
                <a:cubicBezTo>
                  <a:pt x="1523261" y="1609295"/>
                  <a:pt x="1523784" y="1606846"/>
                  <a:pt x="1524830" y="1604711"/>
                </a:cubicBezTo>
                <a:cubicBezTo>
                  <a:pt x="1525877" y="1602577"/>
                  <a:pt x="1527530" y="1600756"/>
                  <a:pt x="1529790" y="1599249"/>
                </a:cubicBezTo>
                <a:cubicBezTo>
                  <a:pt x="1532051" y="1597742"/>
                  <a:pt x="1534981" y="1596612"/>
                  <a:pt x="1538581" y="1595858"/>
                </a:cubicBezTo>
                <a:cubicBezTo>
                  <a:pt x="1542180" y="1595105"/>
                  <a:pt x="1546534" y="1594728"/>
                  <a:pt x="1551640" y="1594728"/>
                </a:cubicBezTo>
                <a:close/>
                <a:moveTo>
                  <a:pt x="1119016" y="1550150"/>
                </a:moveTo>
                <a:cubicBezTo>
                  <a:pt x="1123201" y="1550150"/>
                  <a:pt x="1126696" y="1551175"/>
                  <a:pt x="1129501" y="1553226"/>
                </a:cubicBezTo>
                <a:cubicBezTo>
                  <a:pt x="1132305" y="1555277"/>
                  <a:pt x="1134566" y="1558019"/>
                  <a:pt x="1136282" y="1561451"/>
                </a:cubicBezTo>
                <a:cubicBezTo>
                  <a:pt x="1137998" y="1564884"/>
                  <a:pt x="1139212" y="1568797"/>
                  <a:pt x="1139924" y="1573192"/>
                </a:cubicBezTo>
                <a:cubicBezTo>
                  <a:pt x="1140635" y="1577587"/>
                  <a:pt x="1140991" y="1582171"/>
                  <a:pt x="1140991" y="1586943"/>
                </a:cubicBezTo>
                <a:cubicBezTo>
                  <a:pt x="1140991" y="1591212"/>
                  <a:pt x="1140551" y="1595482"/>
                  <a:pt x="1139672" y="1599751"/>
                </a:cubicBezTo>
                <a:cubicBezTo>
                  <a:pt x="1138793" y="1604021"/>
                  <a:pt x="1137433" y="1607851"/>
                  <a:pt x="1135591" y="1611241"/>
                </a:cubicBezTo>
                <a:cubicBezTo>
                  <a:pt x="1133750" y="1614632"/>
                  <a:pt x="1131385" y="1617373"/>
                  <a:pt x="1128496" y="1619466"/>
                </a:cubicBezTo>
                <a:cubicBezTo>
                  <a:pt x="1125608" y="1621559"/>
                  <a:pt x="1122113" y="1622606"/>
                  <a:pt x="1118011" y="1622606"/>
                </a:cubicBezTo>
                <a:cubicBezTo>
                  <a:pt x="1113658" y="1622606"/>
                  <a:pt x="1109472" y="1621078"/>
                  <a:pt x="1105454" y="1618022"/>
                </a:cubicBezTo>
                <a:cubicBezTo>
                  <a:pt x="1101435" y="1614967"/>
                  <a:pt x="1097208" y="1610634"/>
                  <a:pt x="1092771" y="1605025"/>
                </a:cubicBezTo>
                <a:lnTo>
                  <a:pt x="1092771" y="1568107"/>
                </a:lnTo>
                <a:cubicBezTo>
                  <a:pt x="1095282" y="1564758"/>
                  <a:pt x="1097668" y="1561954"/>
                  <a:pt x="1099928" y="1559693"/>
                </a:cubicBezTo>
                <a:cubicBezTo>
                  <a:pt x="1102189" y="1557433"/>
                  <a:pt x="1104386" y="1555591"/>
                  <a:pt x="1106521" y="1554168"/>
                </a:cubicBezTo>
                <a:cubicBezTo>
                  <a:pt x="1108656" y="1552745"/>
                  <a:pt x="1110749" y="1551719"/>
                  <a:pt x="1112800" y="1551091"/>
                </a:cubicBezTo>
                <a:cubicBezTo>
                  <a:pt x="1114851" y="1550464"/>
                  <a:pt x="1116923" y="1550150"/>
                  <a:pt x="1119016" y="1550150"/>
                </a:cubicBezTo>
                <a:close/>
                <a:moveTo>
                  <a:pt x="1244329" y="1545503"/>
                </a:moveTo>
                <a:cubicBezTo>
                  <a:pt x="1252282" y="1545503"/>
                  <a:pt x="1258163" y="1548036"/>
                  <a:pt x="1261972" y="1553101"/>
                </a:cubicBezTo>
                <a:cubicBezTo>
                  <a:pt x="1265781" y="1558165"/>
                  <a:pt x="1267560" y="1565135"/>
                  <a:pt x="1267309" y="1574009"/>
                </a:cubicBezTo>
                <a:lnTo>
                  <a:pt x="1220093" y="1574009"/>
                </a:lnTo>
                <a:cubicBezTo>
                  <a:pt x="1220260" y="1570074"/>
                  <a:pt x="1220867" y="1566370"/>
                  <a:pt x="1221914" y="1562895"/>
                </a:cubicBezTo>
                <a:cubicBezTo>
                  <a:pt x="1222960" y="1559421"/>
                  <a:pt x="1224467" y="1556407"/>
                  <a:pt x="1226434" y="1553854"/>
                </a:cubicBezTo>
                <a:cubicBezTo>
                  <a:pt x="1228402" y="1551301"/>
                  <a:pt x="1230871" y="1549271"/>
                  <a:pt x="1233843" y="1547764"/>
                </a:cubicBezTo>
                <a:cubicBezTo>
                  <a:pt x="1236815" y="1546257"/>
                  <a:pt x="1240310" y="1545503"/>
                  <a:pt x="1244329" y="1545503"/>
                </a:cubicBezTo>
                <a:close/>
                <a:moveTo>
                  <a:pt x="1448423" y="1525286"/>
                </a:moveTo>
                <a:cubicBezTo>
                  <a:pt x="1445326" y="1525286"/>
                  <a:pt x="1442772" y="1525412"/>
                  <a:pt x="1440763" y="1525663"/>
                </a:cubicBezTo>
                <a:cubicBezTo>
                  <a:pt x="1438754" y="1525914"/>
                  <a:pt x="1437143" y="1526270"/>
                  <a:pt x="1435929" y="1526730"/>
                </a:cubicBezTo>
                <a:cubicBezTo>
                  <a:pt x="1434715" y="1527191"/>
                  <a:pt x="1433857" y="1527735"/>
                  <a:pt x="1433354" y="1528363"/>
                </a:cubicBezTo>
                <a:cubicBezTo>
                  <a:pt x="1432852" y="1528990"/>
                  <a:pt x="1432601" y="1529723"/>
                  <a:pt x="1432601" y="1530560"/>
                </a:cubicBezTo>
                <a:lnTo>
                  <a:pt x="1432601" y="1642321"/>
                </a:lnTo>
                <a:cubicBezTo>
                  <a:pt x="1432601" y="1643158"/>
                  <a:pt x="1432852" y="1643890"/>
                  <a:pt x="1433354" y="1644518"/>
                </a:cubicBezTo>
                <a:cubicBezTo>
                  <a:pt x="1433857" y="1645146"/>
                  <a:pt x="1434715" y="1645669"/>
                  <a:pt x="1435929" y="1646088"/>
                </a:cubicBezTo>
                <a:cubicBezTo>
                  <a:pt x="1437143" y="1646507"/>
                  <a:pt x="1438754" y="1646820"/>
                  <a:pt x="1440763" y="1647030"/>
                </a:cubicBezTo>
                <a:cubicBezTo>
                  <a:pt x="1442772" y="1647239"/>
                  <a:pt x="1445326" y="1647344"/>
                  <a:pt x="1448423" y="1647344"/>
                </a:cubicBezTo>
                <a:cubicBezTo>
                  <a:pt x="1451521" y="1647344"/>
                  <a:pt x="1454074" y="1647239"/>
                  <a:pt x="1456083" y="1647030"/>
                </a:cubicBezTo>
                <a:cubicBezTo>
                  <a:pt x="1458092" y="1646820"/>
                  <a:pt x="1459704" y="1646507"/>
                  <a:pt x="1460918" y="1646088"/>
                </a:cubicBezTo>
                <a:cubicBezTo>
                  <a:pt x="1462132" y="1645669"/>
                  <a:pt x="1462990" y="1645146"/>
                  <a:pt x="1463492" y="1644518"/>
                </a:cubicBezTo>
                <a:cubicBezTo>
                  <a:pt x="1463994" y="1643890"/>
                  <a:pt x="1464246" y="1643158"/>
                  <a:pt x="1464246" y="1642321"/>
                </a:cubicBezTo>
                <a:lnTo>
                  <a:pt x="1464246" y="1530560"/>
                </a:lnTo>
                <a:cubicBezTo>
                  <a:pt x="1464246" y="1529723"/>
                  <a:pt x="1463994" y="1528990"/>
                  <a:pt x="1463492" y="1528363"/>
                </a:cubicBezTo>
                <a:cubicBezTo>
                  <a:pt x="1462990" y="1527735"/>
                  <a:pt x="1462132" y="1527191"/>
                  <a:pt x="1460918" y="1526730"/>
                </a:cubicBezTo>
                <a:cubicBezTo>
                  <a:pt x="1459704" y="1526270"/>
                  <a:pt x="1458092" y="1525914"/>
                  <a:pt x="1456083" y="1525663"/>
                </a:cubicBezTo>
                <a:cubicBezTo>
                  <a:pt x="1454074" y="1525412"/>
                  <a:pt x="1451521" y="1525286"/>
                  <a:pt x="1448423" y="1525286"/>
                </a:cubicBezTo>
                <a:close/>
                <a:moveTo>
                  <a:pt x="1377428" y="1523277"/>
                </a:moveTo>
                <a:cubicBezTo>
                  <a:pt x="1369223" y="1523277"/>
                  <a:pt x="1361689" y="1524574"/>
                  <a:pt x="1354824" y="1527170"/>
                </a:cubicBezTo>
                <a:cubicBezTo>
                  <a:pt x="1347960" y="1529765"/>
                  <a:pt x="1342016" y="1533741"/>
                  <a:pt x="1336993" y="1539099"/>
                </a:cubicBezTo>
                <a:cubicBezTo>
                  <a:pt x="1331970" y="1544457"/>
                  <a:pt x="1328056" y="1551217"/>
                  <a:pt x="1325252" y="1559379"/>
                </a:cubicBezTo>
                <a:cubicBezTo>
                  <a:pt x="1322447" y="1567542"/>
                  <a:pt x="1321045" y="1577232"/>
                  <a:pt x="1321045" y="1588450"/>
                </a:cubicBezTo>
                <a:cubicBezTo>
                  <a:pt x="1321045" y="1598161"/>
                  <a:pt x="1322196" y="1606783"/>
                  <a:pt x="1324498" y="1614318"/>
                </a:cubicBezTo>
                <a:cubicBezTo>
                  <a:pt x="1326800" y="1621852"/>
                  <a:pt x="1330212" y="1628236"/>
                  <a:pt x="1334733" y="1633468"/>
                </a:cubicBezTo>
                <a:cubicBezTo>
                  <a:pt x="1339253" y="1638700"/>
                  <a:pt x="1344841" y="1642656"/>
                  <a:pt x="1351497" y="1645334"/>
                </a:cubicBezTo>
                <a:cubicBezTo>
                  <a:pt x="1358152" y="1648013"/>
                  <a:pt x="1365791" y="1649353"/>
                  <a:pt x="1374414" y="1649353"/>
                </a:cubicBezTo>
                <a:cubicBezTo>
                  <a:pt x="1378265" y="1649353"/>
                  <a:pt x="1382011" y="1649018"/>
                  <a:pt x="1385653" y="1648348"/>
                </a:cubicBezTo>
                <a:cubicBezTo>
                  <a:pt x="1389294" y="1647679"/>
                  <a:pt x="1392664" y="1646800"/>
                  <a:pt x="1395761" y="1645711"/>
                </a:cubicBezTo>
                <a:cubicBezTo>
                  <a:pt x="1398859" y="1644623"/>
                  <a:pt x="1401621" y="1643388"/>
                  <a:pt x="1404049" y="1642007"/>
                </a:cubicBezTo>
                <a:cubicBezTo>
                  <a:pt x="1406477" y="1640625"/>
                  <a:pt x="1408193" y="1639453"/>
                  <a:pt x="1409198" y="1638491"/>
                </a:cubicBezTo>
                <a:cubicBezTo>
                  <a:pt x="1410202" y="1637528"/>
                  <a:pt x="1410851" y="1636733"/>
                  <a:pt x="1411144" y="1636105"/>
                </a:cubicBezTo>
                <a:cubicBezTo>
                  <a:pt x="1411437" y="1635477"/>
                  <a:pt x="1411688" y="1634661"/>
                  <a:pt x="1411898" y="1633656"/>
                </a:cubicBezTo>
                <a:cubicBezTo>
                  <a:pt x="1412107" y="1632652"/>
                  <a:pt x="1412274" y="1631417"/>
                  <a:pt x="1412400" y="1629952"/>
                </a:cubicBezTo>
                <a:cubicBezTo>
                  <a:pt x="1412525" y="1628487"/>
                  <a:pt x="1412588" y="1626666"/>
                  <a:pt x="1412588" y="1624489"/>
                </a:cubicBezTo>
                <a:cubicBezTo>
                  <a:pt x="1412588" y="1621727"/>
                  <a:pt x="1412505" y="1619466"/>
                  <a:pt x="1412337" y="1617708"/>
                </a:cubicBezTo>
                <a:cubicBezTo>
                  <a:pt x="1412170" y="1615950"/>
                  <a:pt x="1411939" y="1614506"/>
                  <a:pt x="1411646" y="1613376"/>
                </a:cubicBezTo>
                <a:cubicBezTo>
                  <a:pt x="1411353" y="1612246"/>
                  <a:pt x="1410956" y="1611471"/>
                  <a:pt x="1410453" y="1611053"/>
                </a:cubicBezTo>
                <a:cubicBezTo>
                  <a:pt x="1409951" y="1610634"/>
                  <a:pt x="1409323" y="1610425"/>
                  <a:pt x="1408570" y="1610425"/>
                </a:cubicBezTo>
                <a:cubicBezTo>
                  <a:pt x="1407482" y="1610425"/>
                  <a:pt x="1406142" y="1611074"/>
                  <a:pt x="1404552" y="1612371"/>
                </a:cubicBezTo>
                <a:cubicBezTo>
                  <a:pt x="1402961" y="1613669"/>
                  <a:pt x="1400994" y="1615113"/>
                  <a:pt x="1398650" y="1616704"/>
                </a:cubicBezTo>
                <a:cubicBezTo>
                  <a:pt x="1396306" y="1618294"/>
                  <a:pt x="1393564" y="1619738"/>
                  <a:pt x="1390424" y="1621036"/>
                </a:cubicBezTo>
                <a:cubicBezTo>
                  <a:pt x="1387285" y="1622334"/>
                  <a:pt x="1383539" y="1622982"/>
                  <a:pt x="1379186" y="1622982"/>
                </a:cubicBezTo>
                <a:cubicBezTo>
                  <a:pt x="1374916" y="1622982"/>
                  <a:pt x="1371170" y="1622208"/>
                  <a:pt x="1367947" y="1620659"/>
                </a:cubicBezTo>
                <a:cubicBezTo>
                  <a:pt x="1364724" y="1619110"/>
                  <a:pt x="1362045" y="1616787"/>
                  <a:pt x="1359910" y="1613690"/>
                </a:cubicBezTo>
                <a:cubicBezTo>
                  <a:pt x="1357775" y="1610592"/>
                  <a:pt x="1356164" y="1606741"/>
                  <a:pt x="1355075" y="1602137"/>
                </a:cubicBezTo>
                <a:cubicBezTo>
                  <a:pt x="1353987" y="1597533"/>
                  <a:pt x="1353443" y="1592217"/>
                  <a:pt x="1353443" y="1586189"/>
                </a:cubicBezTo>
                <a:cubicBezTo>
                  <a:pt x="1353443" y="1573967"/>
                  <a:pt x="1355620" y="1564695"/>
                  <a:pt x="1359973" y="1558375"/>
                </a:cubicBezTo>
                <a:cubicBezTo>
                  <a:pt x="1364326" y="1552054"/>
                  <a:pt x="1370605" y="1548894"/>
                  <a:pt x="1378809" y="1548894"/>
                </a:cubicBezTo>
                <a:cubicBezTo>
                  <a:pt x="1382995" y="1548894"/>
                  <a:pt x="1386594" y="1549480"/>
                  <a:pt x="1389608" y="1550652"/>
                </a:cubicBezTo>
                <a:cubicBezTo>
                  <a:pt x="1392622" y="1551824"/>
                  <a:pt x="1395217" y="1553122"/>
                  <a:pt x="1397394" y="1554545"/>
                </a:cubicBezTo>
                <a:cubicBezTo>
                  <a:pt x="1399570" y="1555968"/>
                  <a:pt x="1401454" y="1557265"/>
                  <a:pt x="1403045" y="1558437"/>
                </a:cubicBezTo>
                <a:cubicBezTo>
                  <a:pt x="1404635" y="1559609"/>
                  <a:pt x="1406142" y="1560195"/>
                  <a:pt x="1407565" y="1560195"/>
                </a:cubicBezTo>
                <a:cubicBezTo>
                  <a:pt x="1408905" y="1560195"/>
                  <a:pt x="1409993" y="1559212"/>
                  <a:pt x="1410830" y="1557245"/>
                </a:cubicBezTo>
                <a:cubicBezTo>
                  <a:pt x="1411667" y="1555277"/>
                  <a:pt x="1412086" y="1551866"/>
                  <a:pt x="1412086" y="1547010"/>
                </a:cubicBezTo>
                <a:cubicBezTo>
                  <a:pt x="1412086" y="1544917"/>
                  <a:pt x="1412023" y="1543138"/>
                  <a:pt x="1411898" y="1541673"/>
                </a:cubicBezTo>
                <a:cubicBezTo>
                  <a:pt x="1411772" y="1540208"/>
                  <a:pt x="1411605" y="1538974"/>
                  <a:pt x="1411395" y="1537969"/>
                </a:cubicBezTo>
                <a:cubicBezTo>
                  <a:pt x="1411186" y="1536964"/>
                  <a:pt x="1410893" y="1536148"/>
                  <a:pt x="1410516" y="1535520"/>
                </a:cubicBezTo>
                <a:cubicBezTo>
                  <a:pt x="1410140" y="1534892"/>
                  <a:pt x="1409491" y="1534118"/>
                  <a:pt x="1408570" y="1533197"/>
                </a:cubicBezTo>
                <a:cubicBezTo>
                  <a:pt x="1407649" y="1532276"/>
                  <a:pt x="1406079" y="1531188"/>
                  <a:pt x="1403861" y="1529932"/>
                </a:cubicBezTo>
                <a:cubicBezTo>
                  <a:pt x="1401642" y="1528676"/>
                  <a:pt x="1399131" y="1527546"/>
                  <a:pt x="1396326" y="1526542"/>
                </a:cubicBezTo>
                <a:cubicBezTo>
                  <a:pt x="1393522" y="1525537"/>
                  <a:pt x="1390508" y="1524742"/>
                  <a:pt x="1387285" y="1524156"/>
                </a:cubicBezTo>
                <a:cubicBezTo>
                  <a:pt x="1384062" y="1523570"/>
                  <a:pt x="1380776" y="1523277"/>
                  <a:pt x="1377428" y="1523277"/>
                </a:cubicBezTo>
                <a:close/>
                <a:moveTo>
                  <a:pt x="1545236" y="1523151"/>
                </a:moveTo>
                <a:cubicBezTo>
                  <a:pt x="1540297" y="1523151"/>
                  <a:pt x="1535504" y="1523549"/>
                  <a:pt x="1530858" y="1524344"/>
                </a:cubicBezTo>
                <a:cubicBezTo>
                  <a:pt x="1526212" y="1525139"/>
                  <a:pt x="1521921" y="1526165"/>
                  <a:pt x="1517986" y="1527421"/>
                </a:cubicBezTo>
                <a:cubicBezTo>
                  <a:pt x="1514052" y="1528676"/>
                  <a:pt x="1510620" y="1530037"/>
                  <a:pt x="1507689" y="1531502"/>
                </a:cubicBezTo>
                <a:cubicBezTo>
                  <a:pt x="1504759" y="1532967"/>
                  <a:pt x="1502708" y="1534306"/>
                  <a:pt x="1501536" y="1535520"/>
                </a:cubicBezTo>
                <a:cubicBezTo>
                  <a:pt x="1500364" y="1536734"/>
                  <a:pt x="1499569" y="1538095"/>
                  <a:pt x="1499150" y="1539601"/>
                </a:cubicBezTo>
                <a:cubicBezTo>
                  <a:pt x="1498732" y="1541108"/>
                  <a:pt x="1498523" y="1543159"/>
                  <a:pt x="1498523" y="1545755"/>
                </a:cubicBezTo>
                <a:cubicBezTo>
                  <a:pt x="1498523" y="1547680"/>
                  <a:pt x="1498648" y="1549438"/>
                  <a:pt x="1498899" y="1551029"/>
                </a:cubicBezTo>
                <a:cubicBezTo>
                  <a:pt x="1499150" y="1552619"/>
                  <a:pt x="1499506" y="1553959"/>
                  <a:pt x="1499967" y="1555047"/>
                </a:cubicBezTo>
                <a:cubicBezTo>
                  <a:pt x="1500427" y="1556135"/>
                  <a:pt x="1501013" y="1556972"/>
                  <a:pt x="1501725" y="1557558"/>
                </a:cubicBezTo>
                <a:cubicBezTo>
                  <a:pt x="1502436" y="1558144"/>
                  <a:pt x="1503252" y="1558437"/>
                  <a:pt x="1504173" y="1558437"/>
                </a:cubicBezTo>
                <a:cubicBezTo>
                  <a:pt x="1505513" y="1558437"/>
                  <a:pt x="1507250" y="1557851"/>
                  <a:pt x="1509385" y="1556679"/>
                </a:cubicBezTo>
                <a:cubicBezTo>
                  <a:pt x="1511519" y="1555507"/>
                  <a:pt x="1514177" y="1554210"/>
                  <a:pt x="1517359" y="1552787"/>
                </a:cubicBezTo>
                <a:cubicBezTo>
                  <a:pt x="1520540" y="1551363"/>
                  <a:pt x="1524202" y="1550066"/>
                  <a:pt x="1528346" y="1548894"/>
                </a:cubicBezTo>
                <a:cubicBezTo>
                  <a:pt x="1532490" y="1547722"/>
                  <a:pt x="1537199" y="1547136"/>
                  <a:pt x="1542473" y="1547136"/>
                </a:cubicBezTo>
                <a:cubicBezTo>
                  <a:pt x="1546492" y="1547136"/>
                  <a:pt x="1549861" y="1547554"/>
                  <a:pt x="1552582" y="1548392"/>
                </a:cubicBezTo>
                <a:cubicBezTo>
                  <a:pt x="1555303" y="1549229"/>
                  <a:pt x="1557479" y="1550526"/>
                  <a:pt x="1559112" y="1552284"/>
                </a:cubicBezTo>
                <a:cubicBezTo>
                  <a:pt x="1560744" y="1554042"/>
                  <a:pt x="1561916" y="1556240"/>
                  <a:pt x="1562628" y="1558877"/>
                </a:cubicBezTo>
                <a:cubicBezTo>
                  <a:pt x="1563339" y="1561514"/>
                  <a:pt x="1563695" y="1564591"/>
                  <a:pt x="1563695" y="1568107"/>
                </a:cubicBezTo>
                <a:lnTo>
                  <a:pt x="1563695" y="1574888"/>
                </a:lnTo>
                <a:lnTo>
                  <a:pt x="1552770" y="1574888"/>
                </a:lnTo>
                <a:cubicBezTo>
                  <a:pt x="1542808" y="1574888"/>
                  <a:pt x="1534060" y="1575641"/>
                  <a:pt x="1526525" y="1577148"/>
                </a:cubicBezTo>
                <a:cubicBezTo>
                  <a:pt x="1518991" y="1578655"/>
                  <a:pt x="1512691" y="1580978"/>
                  <a:pt x="1507627" y="1584117"/>
                </a:cubicBezTo>
                <a:cubicBezTo>
                  <a:pt x="1502562" y="1587257"/>
                  <a:pt x="1498753" y="1591233"/>
                  <a:pt x="1496199" y="1596047"/>
                </a:cubicBezTo>
                <a:cubicBezTo>
                  <a:pt x="1493646" y="1600860"/>
                  <a:pt x="1492369" y="1606532"/>
                  <a:pt x="1492369" y="1613062"/>
                </a:cubicBezTo>
                <a:cubicBezTo>
                  <a:pt x="1492369" y="1619090"/>
                  <a:pt x="1493374" y="1624364"/>
                  <a:pt x="1495383" y="1628884"/>
                </a:cubicBezTo>
                <a:cubicBezTo>
                  <a:pt x="1497392" y="1633405"/>
                  <a:pt x="1500218" y="1637193"/>
                  <a:pt x="1503859" y="1640249"/>
                </a:cubicBezTo>
                <a:cubicBezTo>
                  <a:pt x="1507501" y="1643304"/>
                  <a:pt x="1511812" y="1645607"/>
                  <a:pt x="1516793" y="1647155"/>
                </a:cubicBezTo>
                <a:cubicBezTo>
                  <a:pt x="1521775" y="1648704"/>
                  <a:pt x="1527237" y="1649478"/>
                  <a:pt x="1533181" y="1649478"/>
                </a:cubicBezTo>
                <a:cubicBezTo>
                  <a:pt x="1540380" y="1649478"/>
                  <a:pt x="1546931" y="1648097"/>
                  <a:pt x="1552833" y="1645334"/>
                </a:cubicBezTo>
                <a:cubicBezTo>
                  <a:pt x="1558735" y="1642572"/>
                  <a:pt x="1563988" y="1638721"/>
                  <a:pt x="1568593" y="1633782"/>
                </a:cubicBezTo>
                <a:lnTo>
                  <a:pt x="1568593" y="1642697"/>
                </a:lnTo>
                <a:cubicBezTo>
                  <a:pt x="1568593" y="1643869"/>
                  <a:pt x="1568948" y="1644790"/>
                  <a:pt x="1569660" y="1645460"/>
                </a:cubicBezTo>
                <a:cubicBezTo>
                  <a:pt x="1570372" y="1646130"/>
                  <a:pt x="1571585" y="1646611"/>
                  <a:pt x="1573302" y="1646904"/>
                </a:cubicBezTo>
                <a:cubicBezTo>
                  <a:pt x="1575018" y="1647197"/>
                  <a:pt x="1577760" y="1647344"/>
                  <a:pt x="1581527" y="1647344"/>
                </a:cubicBezTo>
                <a:cubicBezTo>
                  <a:pt x="1585043" y="1647344"/>
                  <a:pt x="1587701" y="1647197"/>
                  <a:pt x="1589501" y="1646904"/>
                </a:cubicBezTo>
                <a:cubicBezTo>
                  <a:pt x="1591301" y="1646611"/>
                  <a:pt x="1592619" y="1646130"/>
                  <a:pt x="1593456" y="1645460"/>
                </a:cubicBezTo>
                <a:cubicBezTo>
                  <a:pt x="1594293" y="1644790"/>
                  <a:pt x="1594712" y="1643869"/>
                  <a:pt x="1594712" y="1642697"/>
                </a:cubicBezTo>
                <a:lnTo>
                  <a:pt x="1594712" y="1567353"/>
                </a:lnTo>
                <a:cubicBezTo>
                  <a:pt x="1594712" y="1559651"/>
                  <a:pt x="1593791" y="1552996"/>
                  <a:pt x="1591949" y="1547387"/>
                </a:cubicBezTo>
                <a:cubicBezTo>
                  <a:pt x="1590108" y="1541778"/>
                  <a:pt x="1587178" y="1537195"/>
                  <a:pt x="1583159" y="1533637"/>
                </a:cubicBezTo>
                <a:cubicBezTo>
                  <a:pt x="1579141" y="1530079"/>
                  <a:pt x="1574013" y="1527442"/>
                  <a:pt x="1567776" y="1525726"/>
                </a:cubicBezTo>
                <a:cubicBezTo>
                  <a:pt x="1561540" y="1524009"/>
                  <a:pt x="1554026" y="1523151"/>
                  <a:pt x="1545236" y="1523151"/>
                </a:cubicBezTo>
                <a:close/>
                <a:moveTo>
                  <a:pt x="1245082" y="1523151"/>
                </a:moveTo>
                <a:cubicBezTo>
                  <a:pt x="1236208" y="1523151"/>
                  <a:pt x="1228234" y="1524616"/>
                  <a:pt x="1221160" y="1527546"/>
                </a:cubicBezTo>
                <a:cubicBezTo>
                  <a:pt x="1214086" y="1530476"/>
                  <a:pt x="1208080" y="1534725"/>
                  <a:pt x="1203141" y="1540292"/>
                </a:cubicBezTo>
                <a:cubicBezTo>
                  <a:pt x="1198201" y="1545859"/>
                  <a:pt x="1194434" y="1552640"/>
                  <a:pt x="1191839" y="1560635"/>
                </a:cubicBezTo>
                <a:cubicBezTo>
                  <a:pt x="1189244" y="1568630"/>
                  <a:pt x="1187946" y="1577608"/>
                  <a:pt x="1187946" y="1587571"/>
                </a:cubicBezTo>
                <a:cubicBezTo>
                  <a:pt x="1187946" y="1598035"/>
                  <a:pt x="1189181" y="1607160"/>
                  <a:pt x="1191651" y="1614946"/>
                </a:cubicBezTo>
                <a:cubicBezTo>
                  <a:pt x="1194120" y="1622731"/>
                  <a:pt x="1197866" y="1629177"/>
                  <a:pt x="1202889" y="1634284"/>
                </a:cubicBezTo>
                <a:cubicBezTo>
                  <a:pt x="1207912" y="1639391"/>
                  <a:pt x="1214170" y="1643200"/>
                  <a:pt x="1221663" y="1645711"/>
                </a:cubicBezTo>
                <a:cubicBezTo>
                  <a:pt x="1229155" y="1648223"/>
                  <a:pt x="1237883" y="1649478"/>
                  <a:pt x="1247845" y="1649478"/>
                </a:cubicBezTo>
                <a:cubicBezTo>
                  <a:pt x="1253370" y="1649478"/>
                  <a:pt x="1258560" y="1649123"/>
                  <a:pt x="1263416" y="1648411"/>
                </a:cubicBezTo>
                <a:cubicBezTo>
                  <a:pt x="1268271" y="1647699"/>
                  <a:pt x="1272583" y="1646862"/>
                  <a:pt x="1276350" y="1645900"/>
                </a:cubicBezTo>
                <a:cubicBezTo>
                  <a:pt x="1280117" y="1644937"/>
                  <a:pt x="1283215" y="1643953"/>
                  <a:pt x="1285643" y="1642949"/>
                </a:cubicBezTo>
                <a:cubicBezTo>
                  <a:pt x="1288070" y="1641944"/>
                  <a:pt x="1289556" y="1641149"/>
                  <a:pt x="1290100" y="1640563"/>
                </a:cubicBezTo>
                <a:cubicBezTo>
                  <a:pt x="1290645" y="1639977"/>
                  <a:pt x="1291084" y="1639370"/>
                  <a:pt x="1291419" y="1638742"/>
                </a:cubicBezTo>
                <a:cubicBezTo>
                  <a:pt x="1291754" y="1638114"/>
                  <a:pt x="1292005" y="1637340"/>
                  <a:pt x="1292172" y="1636419"/>
                </a:cubicBezTo>
                <a:cubicBezTo>
                  <a:pt x="1292340" y="1635498"/>
                  <a:pt x="1292465" y="1634389"/>
                  <a:pt x="1292549" y="1633091"/>
                </a:cubicBezTo>
                <a:cubicBezTo>
                  <a:pt x="1292633" y="1631793"/>
                  <a:pt x="1292675" y="1630224"/>
                  <a:pt x="1292675" y="1628382"/>
                </a:cubicBezTo>
                <a:cubicBezTo>
                  <a:pt x="1292675" y="1626289"/>
                  <a:pt x="1292612" y="1624552"/>
                  <a:pt x="1292486" y="1623171"/>
                </a:cubicBezTo>
                <a:cubicBezTo>
                  <a:pt x="1292361" y="1621789"/>
                  <a:pt x="1292130" y="1620722"/>
                  <a:pt x="1291796" y="1619969"/>
                </a:cubicBezTo>
                <a:cubicBezTo>
                  <a:pt x="1291461" y="1619215"/>
                  <a:pt x="1291042" y="1618692"/>
                  <a:pt x="1290540" y="1618399"/>
                </a:cubicBezTo>
                <a:cubicBezTo>
                  <a:pt x="1290038" y="1618106"/>
                  <a:pt x="1289410" y="1617959"/>
                  <a:pt x="1288656" y="1617959"/>
                </a:cubicBezTo>
                <a:cubicBezTo>
                  <a:pt x="1287401" y="1617959"/>
                  <a:pt x="1285768" y="1618357"/>
                  <a:pt x="1283759" y="1619152"/>
                </a:cubicBezTo>
                <a:cubicBezTo>
                  <a:pt x="1281750" y="1619948"/>
                  <a:pt x="1279217" y="1620827"/>
                  <a:pt x="1276162" y="1621789"/>
                </a:cubicBezTo>
                <a:cubicBezTo>
                  <a:pt x="1273106" y="1622752"/>
                  <a:pt x="1269485" y="1623631"/>
                  <a:pt x="1265300" y="1624426"/>
                </a:cubicBezTo>
                <a:cubicBezTo>
                  <a:pt x="1261114" y="1625222"/>
                  <a:pt x="1256258" y="1625619"/>
                  <a:pt x="1250733" y="1625619"/>
                </a:cubicBezTo>
                <a:cubicBezTo>
                  <a:pt x="1245291" y="1625619"/>
                  <a:pt x="1240624" y="1624908"/>
                  <a:pt x="1236732" y="1623485"/>
                </a:cubicBezTo>
                <a:cubicBezTo>
                  <a:pt x="1232839" y="1622061"/>
                  <a:pt x="1229658" y="1619990"/>
                  <a:pt x="1227188" y="1617269"/>
                </a:cubicBezTo>
                <a:cubicBezTo>
                  <a:pt x="1224718" y="1614548"/>
                  <a:pt x="1222918" y="1611241"/>
                  <a:pt x="1221788" y="1607348"/>
                </a:cubicBezTo>
                <a:cubicBezTo>
                  <a:pt x="1220658" y="1603456"/>
                  <a:pt x="1220093" y="1599123"/>
                  <a:pt x="1220093" y="1594352"/>
                </a:cubicBezTo>
                <a:lnTo>
                  <a:pt x="1288280" y="1594352"/>
                </a:lnTo>
                <a:cubicBezTo>
                  <a:pt x="1291293" y="1594352"/>
                  <a:pt x="1293658" y="1593431"/>
                  <a:pt x="1295374" y="1591589"/>
                </a:cubicBezTo>
                <a:cubicBezTo>
                  <a:pt x="1297091" y="1589747"/>
                  <a:pt x="1297949" y="1586901"/>
                  <a:pt x="1297949" y="1583050"/>
                </a:cubicBezTo>
                <a:lnTo>
                  <a:pt x="1297949" y="1578027"/>
                </a:lnTo>
                <a:cubicBezTo>
                  <a:pt x="1297949" y="1570158"/>
                  <a:pt x="1296944" y="1562874"/>
                  <a:pt x="1294935" y="1556177"/>
                </a:cubicBezTo>
                <a:cubicBezTo>
                  <a:pt x="1292926" y="1549480"/>
                  <a:pt x="1289786" y="1543683"/>
                  <a:pt x="1285517" y="1538785"/>
                </a:cubicBezTo>
                <a:cubicBezTo>
                  <a:pt x="1281247" y="1533888"/>
                  <a:pt x="1275785" y="1530058"/>
                  <a:pt x="1269130" y="1527295"/>
                </a:cubicBezTo>
                <a:cubicBezTo>
                  <a:pt x="1262474" y="1524533"/>
                  <a:pt x="1254458" y="1523151"/>
                  <a:pt x="1245082" y="1523151"/>
                </a:cubicBezTo>
                <a:close/>
                <a:moveTo>
                  <a:pt x="1128308" y="1523151"/>
                </a:moveTo>
                <a:cubicBezTo>
                  <a:pt x="1124373" y="1523151"/>
                  <a:pt x="1120669" y="1523570"/>
                  <a:pt x="1117195" y="1524407"/>
                </a:cubicBezTo>
                <a:cubicBezTo>
                  <a:pt x="1113720" y="1525244"/>
                  <a:pt x="1110351" y="1526521"/>
                  <a:pt x="1107086" y="1528237"/>
                </a:cubicBezTo>
                <a:cubicBezTo>
                  <a:pt x="1103821" y="1529953"/>
                  <a:pt x="1100619" y="1532088"/>
                  <a:pt x="1097480" y="1534641"/>
                </a:cubicBezTo>
                <a:cubicBezTo>
                  <a:pt x="1094340" y="1537195"/>
                  <a:pt x="1091138" y="1540146"/>
                  <a:pt x="1087873" y="1543494"/>
                </a:cubicBezTo>
                <a:lnTo>
                  <a:pt x="1087873" y="1530309"/>
                </a:lnTo>
                <a:cubicBezTo>
                  <a:pt x="1087873" y="1529472"/>
                  <a:pt x="1087664" y="1528739"/>
                  <a:pt x="1087245" y="1528111"/>
                </a:cubicBezTo>
                <a:cubicBezTo>
                  <a:pt x="1086827" y="1527484"/>
                  <a:pt x="1086094" y="1526960"/>
                  <a:pt x="1085048" y="1526542"/>
                </a:cubicBezTo>
                <a:cubicBezTo>
                  <a:pt x="1084001" y="1526123"/>
                  <a:pt x="1082620" y="1525809"/>
                  <a:pt x="1080904" y="1525600"/>
                </a:cubicBezTo>
                <a:cubicBezTo>
                  <a:pt x="1079188" y="1525391"/>
                  <a:pt x="1077074" y="1525286"/>
                  <a:pt x="1074562" y="1525286"/>
                </a:cubicBezTo>
                <a:cubicBezTo>
                  <a:pt x="1071967" y="1525286"/>
                  <a:pt x="1069812" y="1525391"/>
                  <a:pt x="1068095" y="1525600"/>
                </a:cubicBezTo>
                <a:cubicBezTo>
                  <a:pt x="1066379" y="1525809"/>
                  <a:pt x="1064998" y="1526123"/>
                  <a:pt x="1063951" y="1526542"/>
                </a:cubicBezTo>
                <a:cubicBezTo>
                  <a:pt x="1062905" y="1526960"/>
                  <a:pt x="1062172" y="1527484"/>
                  <a:pt x="1061754" y="1528111"/>
                </a:cubicBezTo>
                <a:cubicBezTo>
                  <a:pt x="1061335" y="1528739"/>
                  <a:pt x="1061126" y="1529472"/>
                  <a:pt x="1061126" y="1530309"/>
                </a:cubicBezTo>
                <a:lnTo>
                  <a:pt x="1061126" y="1686774"/>
                </a:lnTo>
                <a:cubicBezTo>
                  <a:pt x="1061126" y="1687611"/>
                  <a:pt x="1061377" y="1688364"/>
                  <a:pt x="1061879" y="1689034"/>
                </a:cubicBezTo>
                <a:cubicBezTo>
                  <a:pt x="1062382" y="1689704"/>
                  <a:pt x="1063240" y="1690269"/>
                  <a:pt x="1064454" y="1690729"/>
                </a:cubicBezTo>
                <a:cubicBezTo>
                  <a:pt x="1065668" y="1691190"/>
                  <a:pt x="1067279" y="1691546"/>
                  <a:pt x="1069288" y="1691797"/>
                </a:cubicBezTo>
                <a:cubicBezTo>
                  <a:pt x="1071298" y="1692048"/>
                  <a:pt x="1073851" y="1692173"/>
                  <a:pt x="1076948" y="1692173"/>
                </a:cubicBezTo>
                <a:cubicBezTo>
                  <a:pt x="1080046" y="1692173"/>
                  <a:pt x="1082599" y="1692048"/>
                  <a:pt x="1084608" y="1691797"/>
                </a:cubicBezTo>
                <a:cubicBezTo>
                  <a:pt x="1086617" y="1691546"/>
                  <a:pt x="1088229" y="1691190"/>
                  <a:pt x="1089443" y="1690729"/>
                </a:cubicBezTo>
                <a:cubicBezTo>
                  <a:pt x="1090657" y="1690269"/>
                  <a:pt x="1091515" y="1689704"/>
                  <a:pt x="1092017" y="1689034"/>
                </a:cubicBezTo>
                <a:cubicBezTo>
                  <a:pt x="1092519" y="1688364"/>
                  <a:pt x="1092771" y="1687611"/>
                  <a:pt x="1092771" y="1686774"/>
                </a:cubicBezTo>
                <a:lnTo>
                  <a:pt x="1092771" y="1634033"/>
                </a:lnTo>
                <a:cubicBezTo>
                  <a:pt x="1095450" y="1636628"/>
                  <a:pt x="1098045" y="1638888"/>
                  <a:pt x="1100556" y="1640814"/>
                </a:cubicBezTo>
                <a:cubicBezTo>
                  <a:pt x="1103068" y="1642739"/>
                  <a:pt x="1105600" y="1644351"/>
                  <a:pt x="1108153" y="1645648"/>
                </a:cubicBezTo>
                <a:cubicBezTo>
                  <a:pt x="1110707" y="1646946"/>
                  <a:pt x="1113344" y="1647909"/>
                  <a:pt x="1116065" y="1648537"/>
                </a:cubicBezTo>
                <a:cubicBezTo>
                  <a:pt x="1118785" y="1649164"/>
                  <a:pt x="1121778" y="1649478"/>
                  <a:pt x="1125043" y="1649478"/>
                </a:cubicBezTo>
                <a:cubicBezTo>
                  <a:pt x="1132912" y="1649478"/>
                  <a:pt x="1139903" y="1647972"/>
                  <a:pt x="1146014" y="1644958"/>
                </a:cubicBezTo>
                <a:cubicBezTo>
                  <a:pt x="1152125" y="1641944"/>
                  <a:pt x="1157232" y="1637633"/>
                  <a:pt x="1161334" y="1632024"/>
                </a:cubicBezTo>
                <a:cubicBezTo>
                  <a:pt x="1165436" y="1626415"/>
                  <a:pt x="1168554" y="1619613"/>
                  <a:pt x="1170689" y="1611618"/>
                </a:cubicBezTo>
                <a:cubicBezTo>
                  <a:pt x="1172824" y="1603623"/>
                  <a:pt x="1173891" y="1594645"/>
                  <a:pt x="1173891" y="1584682"/>
                </a:cubicBezTo>
                <a:cubicBezTo>
                  <a:pt x="1173891" y="1576227"/>
                  <a:pt x="1173054" y="1568274"/>
                  <a:pt x="1171380" y="1560823"/>
                </a:cubicBezTo>
                <a:cubicBezTo>
                  <a:pt x="1169705" y="1553373"/>
                  <a:pt x="1167047" y="1546843"/>
                  <a:pt x="1163406" y="1541234"/>
                </a:cubicBezTo>
                <a:cubicBezTo>
                  <a:pt x="1159764" y="1535625"/>
                  <a:pt x="1155055" y="1531209"/>
                  <a:pt x="1149279" y="1527986"/>
                </a:cubicBezTo>
                <a:cubicBezTo>
                  <a:pt x="1143502" y="1524763"/>
                  <a:pt x="1136512" y="1523151"/>
                  <a:pt x="1128308" y="1523151"/>
                </a:cubicBezTo>
                <a:close/>
                <a:moveTo>
                  <a:pt x="986651" y="1481210"/>
                </a:moveTo>
                <a:cubicBezTo>
                  <a:pt x="979201" y="1481210"/>
                  <a:pt x="972148" y="1482172"/>
                  <a:pt x="965492" y="1484098"/>
                </a:cubicBezTo>
                <a:cubicBezTo>
                  <a:pt x="958837" y="1486023"/>
                  <a:pt x="953061" y="1488932"/>
                  <a:pt x="948163" y="1492825"/>
                </a:cubicBezTo>
                <a:cubicBezTo>
                  <a:pt x="943266" y="1496718"/>
                  <a:pt x="939373" y="1501615"/>
                  <a:pt x="936485" y="1507517"/>
                </a:cubicBezTo>
                <a:cubicBezTo>
                  <a:pt x="933597" y="1513419"/>
                  <a:pt x="932152" y="1520263"/>
                  <a:pt x="932152" y="1528049"/>
                </a:cubicBezTo>
                <a:cubicBezTo>
                  <a:pt x="932152" y="1534830"/>
                  <a:pt x="933157" y="1540648"/>
                  <a:pt x="935166" y="1545503"/>
                </a:cubicBezTo>
                <a:cubicBezTo>
                  <a:pt x="937175" y="1550359"/>
                  <a:pt x="939792" y="1554566"/>
                  <a:pt x="943015" y="1558124"/>
                </a:cubicBezTo>
                <a:cubicBezTo>
                  <a:pt x="946238" y="1561681"/>
                  <a:pt x="949900" y="1564737"/>
                  <a:pt x="954002" y="1567290"/>
                </a:cubicBezTo>
                <a:cubicBezTo>
                  <a:pt x="958104" y="1569844"/>
                  <a:pt x="962332" y="1572125"/>
                  <a:pt x="966685" y="1574134"/>
                </a:cubicBezTo>
                <a:cubicBezTo>
                  <a:pt x="971038" y="1576143"/>
                  <a:pt x="975266" y="1578048"/>
                  <a:pt x="979368" y="1579848"/>
                </a:cubicBezTo>
                <a:cubicBezTo>
                  <a:pt x="983470" y="1581648"/>
                  <a:pt x="987133" y="1583573"/>
                  <a:pt x="990356" y="1585624"/>
                </a:cubicBezTo>
                <a:cubicBezTo>
                  <a:pt x="993579" y="1587675"/>
                  <a:pt x="996195" y="1590019"/>
                  <a:pt x="998204" y="1592656"/>
                </a:cubicBezTo>
                <a:cubicBezTo>
                  <a:pt x="1000213" y="1595293"/>
                  <a:pt x="1001218" y="1598454"/>
                  <a:pt x="1001218" y="1602137"/>
                </a:cubicBezTo>
                <a:cubicBezTo>
                  <a:pt x="1001218" y="1605318"/>
                  <a:pt x="1000632" y="1608207"/>
                  <a:pt x="999460" y="1610802"/>
                </a:cubicBezTo>
                <a:cubicBezTo>
                  <a:pt x="998288" y="1613397"/>
                  <a:pt x="996593" y="1615574"/>
                  <a:pt x="994374" y="1617332"/>
                </a:cubicBezTo>
                <a:cubicBezTo>
                  <a:pt x="992156" y="1619090"/>
                  <a:pt x="989456" y="1620450"/>
                  <a:pt x="986275" y="1621413"/>
                </a:cubicBezTo>
                <a:cubicBezTo>
                  <a:pt x="983094" y="1622375"/>
                  <a:pt x="979494" y="1622857"/>
                  <a:pt x="975475" y="1622857"/>
                </a:cubicBezTo>
                <a:cubicBezTo>
                  <a:pt x="969364" y="1622857"/>
                  <a:pt x="963985" y="1622166"/>
                  <a:pt x="959339" y="1620785"/>
                </a:cubicBezTo>
                <a:cubicBezTo>
                  <a:pt x="954693" y="1619404"/>
                  <a:pt x="950696" y="1617876"/>
                  <a:pt x="947347" y="1616201"/>
                </a:cubicBezTo>
                <a:cubicBezTo>
                  <a:pt x="943998" y="1614527"/>
                  <a:pt x="941257" y="1612999"/>
                  <a:pt x="939122" y="1611618"/>
                </a:cubicBezTo>
                <a:cubicBezTo>
                  <a:pt x="936987" y="1610237"/>
                  <a:pt x="935334" y="1609546"/>
                  <a:pt x="934162" y="1609546"/>
                </a:cubicBezTo>
                <a:cubicBezTo>
                  <a:pt x="933325" y="1609546"/>
                  <a:pt x="932592" y="1609776"/>
                  <a:pt x="931964" y="1610237"/>
                </a:cubicBezTo>
                <a:cubicBezTo>
                  <a:pt x="931336" y="1610697"/>
                  <a:pt x="930834" y="1611471"/>
                  <a:pt x="930457" y="1612560"/>
                </a:cubicBezTo>
                <a:cubicBezTo>
                  <a:pt x="930081" y="1613648"/>
                  <a:pt x="929808" y="1615071"/>
                  <a:pt x="929641" y="1616829"/>
                </a:cubicBezTo>
                <a:cubicBezTo>
                  <a:pt x="929474" y="1618587"/>
                  <a:pt x="929390" y="1620764"/>
                  <a:pt x="929390" y="1623359"/>
                </a:cubicBezTo>
                <a:cubicBezTo>
                  <a:pt x="929390" y="1627210"/>
                  <a:pt x="929620" y="1630161"/>
                  <a:pt x="930081" y="1632212"/>
                </a:cubicBezTo>
                <a:cubicBezTo>
                  <a:pt x="930541" y="1634263"/>
                  <a:pt x="931315" y="1635833"/>
                  <a:pt x="932404" y="1636921"/>
                </a:cubicBezTo>
                <a:cubicBezTo>
                  <a:pt x="933492" y="1638009"/>
                  <a:pt x="935271" y="1639265"/>
                  <a:pt x="937741" y="1640688"/>
                </a:cubicBezTo>
                <a:cubicBezTo>
                  <a:pt x="940210" y="1642111"/>
                  <a:pt x="943287" y="1643472"/>
                  <a:pt x="946970" y="1644769"/>
                </a:cubicBezTo>
                <a:cubicBezTo>
                  <a:pt x="950654" y="1646067"/>
                  <a:pt x="954902" y="1647176"/>
                  <a:pt x="959716" y="1648097"/>
                </a:cubicBezTo>
                <a:cubicBezTo>
                  <a:pt x="964530" y="1649018"/>
                  <a:pt x="969741" y="1649478"/>
                  <a:pt x="975350" y="1649478"/>
                </a:cubicBezTo>
                <a:cubicBezTo>
                  <a:pt x="983638" y="1649478"/>
                  <a:pt x="991423" y="1648390"/>
                  <a:pt x="998707" y="1646213"/>
                </a:cubicBezTo>
                <a:cubicBezTo>
                  <a:pt x="1005990" y="1644037"/>
                  <a:pt x="1012352" y="1640793"/>
                  <a:pt x="1017794" y="1636482"/>
                </a:cubicBezTo>
                <a:cubicBezTo>
                  <a:pt x="1023235" y="1632170"/>
                  <a:pt x="1027547" y="1626791"/>
                  <a:pt x="1030728" y="1620345"/>
                </a:cubicBezTo>
                <a:cubicBezTo>
                  <a:pt x="1033909" y="1613899"/>
                  <a:pt x="1035500" y="1606407"/>
                  <a:pt x="1035500" y="1597868"/>
                </a:cubicBezTo>
                <a:cubicBezTo>
                  <a:pt x="1035500" y="1591338"/>
                  <a:pt x="1034495" y="1585666"/>
                  <a:pt x="1032486" y="1580852"/>
                </a:cubicBezTo>
                <a:cubicBezTo>
                  <a:pt x="1030477" y="1576039"/>
                  <a:pt x="1027840" y="1571853"/>
                  <a:pt x="1024575" y="1568295"/>
                </a:cubicBezTo>
                <a:cubicBezTo>
                  <a:pt x="1021310" y="1564737"/>
                  <a:pt x="1017585" y="1561681"/>
                  <a:pt x="1013399" y="1559128"/>
                </a:cubicBezTo>
                <a:cubicBezTo>
                  <a:pt x="1009213" y="1556575"/>
                  <a:pt x="1004943" y="1554294"/>
                  <a:pt x="1000590" y="1552284"/>
                </a:cubicBezTo>
                <a:cubicBezTo>
                  <a:pt x="996237" y="1550275"/>
                  <a:pt x="991967" y="1548371"/>
                  <a:pt x="987782" y="1546571"/>
                </a:cubicBezTo>
                <a:cubicBezTo>
                  <a:pt x="983596" y="1544771"/>
                  <a:pt x="979850" y="1542845"/>
                  <a:pt x="976543" y="1540794"/>
                </a:cubicBezTo>
                <a:cubicBezTo>
                  <a:pt x="973236" y="1538743"/>
                  <a:pt x="970599" y="1536399"/>
                  <a:pt x="968632" y="1533762"/>
                </a:cubicBezTo>
                <a:cubicBezTo>
                  <a:pt x="966664" y="1531125"/>
                  <a:pt x="965681" y="1528007"/>
                  <a:pt x="965681" y="1524407"/>
                </a:cubicBezTo>
                <a:cubicBezTo>
                  <a:pt x="965681" y="1521979"/>
                  <a:pt x="966120" y="1519677"/>
                  <a:pt x="966999" y="1517500"/>
                </a:cubicBezTo>
                <a:cubicBezTo>
                  <a:pt x="967878" y="1515324"/>
                  <a:pt x="969218" y="1513461"/>
                  <a:pt x="971018" y="1511912"/>
                </a:cubicBezTo>
                <a:cubicBezTo>
                  <a:pt x="972817" y="1510364"/>
                  <a:pt x="975057" y="1509150"/>
                  <a:pt x="977736" y="1508271"/>
                </a:cubicBezTo>
                <a:cubicBezTo>
                  <a:pt x="980415" y="1507392"/>
                  <a:pt x="983554" y="1506952"/>
                  <a:pt x="987154" y="1506952"/>
                </a:cubicBezTo>
                <a:cubicBezTo>
                  <a:pt x="991758" y="1506952"/>
                  <a:pt x="995986" y="1507517"/>
                  <a:pt x="999837" y="1508647"/>
                </a:cubicBezTo>
                <a:cubicBezTo>
                  <a:pt x="1003688" y="1509778"/>
                  <a:pt x="1007078" y="1511033"/>
                  <a:pt x="1010008" y="1512415"/>
                </a:cubicBezTo>
                <a:cubicBezTo>
                  <a:pt x="1012938" y="1513796"/>
                  <a:pt x="1015408" y="1515073"/>
                  <a:pt x="1017417" y="1516245"/>
                </a:cubicBezTo>
                <a:cubicBezTo>
                  <a:pt x="1019426" y="1517417"/>
                  <a:pt x="1020891" y="1518003"/>
                  <a:pt x="1021812" y="1518003"/>
                </a:cubicBezTo>
                <a:cubicBezTo>
                  <a:pt x="1022733" y="1518003"/>
                  <a:pt x="1023466" y="1517752"/>
                  <a:pt x="1024010" y="1517249"/>
                </a:cubicBezTo>
                <a:cubicBezTo>
                  <a:pt x="1024554" y="1516747"/>
                  <a:pt x="1024972" y="1515952"/>
                  <a:pt x="1025265" y="1514863"/>
                </a:cubicBezTo>
                <a:cubicBezTo>
                  <a:pt x="1025558" y="1513775"/>
                  <a:pt x="1025768" y="1512394"/>
                  <a:pt x="1025893" y="1510719"/>
                </a:cubicBezTo>
                <a:cubicBezTo>
                  <a:pt x="1026019" y="1509045"/>
                  <a:pt x="1026082" y="1506994"/>
                  <a:pt x="1026082" y="1504566"/>
                </a:cubicBezTo>
                <a:cubicBezTo>
                  <a:pt x="1026082" y="1502390"/>
                  <a:pt x="1026040" y="1500569"/>
                  <a:pt x="1025956" y="1499104"/>
                </a:cubicBezTo>
                <a:cubicBezTo>
                  <a:pt x="1025872" y="1497639"/>
                  <a:pt x="1025726" y="1496425"/>
                  <a:pt x="1025517" y="1495462"/>
                </a:cubicBezTo>
                <a:cubicBezTo>
                  <a:pt x="1025307" y="1494500"/>
                  <a:pt x="1025056" y="1493725"/>
                  <a:pt x="1024763" y="1493139"/>
                </a:cubicBezTo>
                <a:cubicBezTo>
                  <a:pt x="1024470" y="1492553"/>
                  <a:pt x="1023905" y="1491842"/>
                  <a:pt x="1023068" y="1491004"/>
                </a:cubicBezTo>
                <a:cubicBezTo>
                  <a:pt x="1022231" y="1490167"/>
                  <a:pt x="1020515" y="1489121"/>
                  <a:pt x="1017919" y="1487865"/>
                </a:cubicBezTo>
                <a:cubicBezTo>
                  <a:pt x="1015324" y="1486609"/>
                  <a:pt x="1012352" y="1485479"/>
                  <a:pt x="1009004" y="1484475"/>
                </a:cubicBezTo>
                <a:cubicBezTo>
                  <a:pt x="1005655" y="1483470"/>
                  <a:pt x="1002055" y="1482675"/>
                  <a:pt x="998204" y="1482089"/>
                </a:cubicBezTo>
                <a:cubicBezTo>
                  <a:pt x="994353" y="1481503"/>
                  <a:pt x="990502" y="1481210"/>
                  <a:pt x="986651" y="1481210"/>
                </a:cubicBezTo>
                <a:close/>
                <a:moveTo>
                  <a:pt x="1448549" y="1476061"/>
                </a:moveTo>
                <a:cubicBezTo>
                  <a:pt x="1441433" y="1476061"/>
                  <a:pt x="1436598" y="1477296"/>
                  <a:pt x="1434045" y="1479766"/>
                </a:cubicBezTo>
                <a:cubicBezTo>
                  <a:pt x="1431492" y="1482235"/>
                  <a:pt x="1430215" y="1486651"/>
                  <a:pt x="1430215" y="1493014"/>
                </a:cubicBezTo>
                <a:cubicBezTo>
                  <a:pt x="1430215" y="1499125"/>
                  <a:pt x="1431450" y="1503352"/>
                  <a:pt x="1433920" y="1505696"/>
                </a:cubicBezTo>
                <a:cubicBezTo>
                  <a:pt x="1436389" y="1508041"/>
                  <a:pt x="1441182" y="1509213"/>
                  <a:pt x="1448298" y="1509213"/>
                </a:cubicBezTo>
                <a:cubicBezTo>
                  <a:pt x="1455330" y="1509213"/>
                  <a:pt x="1460144" y="1507999"/>
                  <a:pt x="1462739" y="1505571"/>
                </a:cubicBezTo>
                <a:cubicBezTo>
                  <a:pt x="1465334" y="1503143"/>
                  <a:pt x="1466631" y="1498748"/>
                  <a:pt x="1466631" y="1492386"/>
                </a:cubicBezTo>
                <a:cubicBezTo>
                  <a:pt x="1466631" y="1486274"/>
                  <a:pt x="1465376" y="1482026"/>
                  <a:pt x="1462864" y="1479640"/>
                </a:cubicBezTo>
                <a:cubicBezTo>
                  <a:pt x="1460353" y="1477254"/>
                  <a:pt x="1455581" y="1476061"/>
                  <a:pt x="1448549" y="1476061"/>
                </a:cubicBezTo>
                <a:close/>
                <a:moveTo>
                  <a:pt x="1638923" y="1471792"/>
                </a:moveTo>
                <a:cubicBezTo>
                  <a:pt x="1635826" y="1471792"/>
                  <a:pt x="1633272" y="1471917"/>
                  <a:pt x="1631263" y="1472168"/>
                </a:cubicBezTo>
                <a:cubicBezTo>
                  <a:pt x="1629254" y="1472419"/>
                  <a:pt x="1627643" y="1472775"/>
                  <a:pt x="1626429" y="1473236"/>
                </a:cubicBezTo>
                <a:cubicBezTo>
                  <a:pt x="1625215" y="1473696"/>
                  <a:pt x="1624357" y="1474261"/>
                  <a:pt x="1623854" y="1474931"/>
                </a:cubicBezTo>
                <a:cubicBezTo>
                  <a:pt x="1623352" y="1475601"/>
                  <a:pt x="1623101" y="1476354"/>
                  <a:pt x="1623101" y="1477191"/>
                </a:cubicBezTo>
                <a:lnTo>
                  <a:pt x="1623101" y="1642321"/>
                </a:lnTo>
                <a:cubicBezTo>
                  <a:pt x="1623101" y="1643158"/>
                  <a:pt x="1623352" y="1643890"/>
                  <a:pt x="1623854" y="1644518"/>
                </a:cubicBezTo>
                <a:cubicBezTo>
                  <a:pt x="1624357" y="1645146"/>
                  <a:pt x="1625215" y="1645669"/>
                  <a:pt x="1626429" y="1646088"/>
                </a:cubicBezTo>
                <a:cubicBezTo>
                  <a:pt x="1627643" y="1646507"/>
                  <a:pt x="1629254" y="1646820"/>
                  <a:pt x="1631263" y="1647030"/>
                </a:cubicBezTo>
                <a:cubicBezTo>
                  <a:pt x="1633272" y="1647239"/>
                  <a:pt x="1635826" y="1647344"/>
                  <a:pt x="1638923" y="1647344"/>
                </a:cubicBezTo>
                <a:cubicBezTo>
                  <a:pt x="1642021" y="1647344"/>
                  <a:pt x="1644574" y="1647239"/>
                  <a:pt x="1646583" y="1647030"/>
                </a:cubicBezTo>
                <a:cubicBezTo>
                  <a:pt x="1648592" y="1646820"/>
                  <a:pt x="1650204" y="1646507"/>
                  <a:pt x="1651418" y="1646088"/>
                </a:cubicBezTo>
                <a:cubicBezTo>
                  <a:pt x="1652632" y="1645669"/>
                  <a:pt x="1653490" y="1645146"/>
                  <a:pt x="1653992" y="1644518"/>
                </a:cubicBezTo>
                <a:cubicBezTo>
                  <a:pt x="1654494" y="1643890"/>
                  <a:pt x="1654746" y="1643158"/>
                  <a:pt x="1654746" y="1642321"/>
                </a:cubicBezTo>
                <a:lnTo>
                  <a:pt x="1654746" y="1477191"/>
                </a:lnTo>
                <a:cubicBezTo>
                  <a:pt x="1654746" y="1476354"/>
                  <a:pt x="1654494" y="1475601"/>
                  <a:pt x="1653992" y="1474931"/>
                </a:cubicBezTo>
                <a:cubicBezTo>
                  <a:pt x="1653490" y="1474261"/>
                  <a:pt x="1652632" y="1473696"/>
                  <a:pt x="1651418" y="1473236"/>
                </a:cubicBezTo>
                <a:cubicBezTo>
                  <a:pt x="1650204" y="1472775"/>
                  <a:pt x="1648592" y="1472419"/>
                  <a:pt x="1646583" y="1472168"/>
                </a:cubicBezTo>
                <a:cubicBezTo>
                  <a:pt x="1644574" y="1471917"/>
                  <a:pt x="1642021" y="1471792"/>
                  <a:pt x="1638923" y="1471792"/>
                </a:cubicBezTo>
                <a:close/>
                <a:moveTo>
                  <a:pt x="1723090" y="1289928"/>
                </a:moveTo>
                <a:lnTo>
                  <a:pt x="1735145" y="1289928"/>
                </a:lnTo>
                <a:lnTo>
                  <a:pt x="1735145" y="1309016"/>
                </a:lnTo>
                <a:cubicBezTo>
                  <a:pt x="1731294" y="1313369"/>
                  <a:pt x="1727506" y="1316675"/>
                  <a:pt x="1723781" y="1318936"/>
                </a:cubicBezTo>
                <a:cubicBezTo>
                  <a:pt x="1720055" y="1321196"/>
                  <a:pt x="1715974" y="1322326"/>
                  <a:pt x="1711537" y="1322326"/>
                </a:cubicBezTo>
                <a:cubicBezTo>
                  <a:pt x="1706263" y="1322326"/>
                  <a:pt x="1702140" y="1320987"/>
                  <a:pt x="1699168" y="1318308"/>
                </a:cubicBezTo>
                <a:cubicBezTo>
                  <a:pt x="1696196" y="1315629"/>
                  <a:pt x="1694711" y="1311946"/>
                  <a:pt x="1694711" y="1307257"/>
                </a:cubicBezTo>
                <a:cubicBezTo>
                  <a:pt x="1694711" y="1304495"/>
                  <a:pt x="1695234" y="1302046"/>
                  <a:pt x="1696280" y="1299911"/>
                </a:cubicBezTo>
                <a:cubicBezTo>
                  <a:pt x="1697327" y="1297777"/>
                  <a:pt x="1698980" y="1295956"/>
                  <a:pt x="1701240" y="1294449"/>
                </a:cubicBezTo>
                <a:cubicBezTo>
                  <a:pt x="1703501" y="1292942"/>
                  <a:pt x="1706431" y="1291812"/>
                  <a:pt x="1710031" y="1291058"/>
                </a:cubicBezTo>
                <a:cubicBezTo>
                  <a:pt x="1713630" y="1290305"/>
                  <a:pt x="1717984" y="1289928"/>
                  <a:pt x="1723090" y="1289928"/>
                </a:cubicBezTo>
                <a:close/>
                <a:moveTo>
                  <a:pt x="1834107" y="1218351"/>
                </a:moveTo>
                <a:cubicBezTo>
                  <a:pt x="1827075" y="1218351"/>
                  <a:pt x="1820733" y="1219230"/>
                  <a:pt x="1815082" y="1220988"/>
                </a:cubicBezTo>
                <a:cubicBezTo>
                  <a:pt x="1809431" y="1222746"/>
                  <a:pt x="1804639" y="1225216"/>
                  <a:pt x="1800704" y="1228397"/>
                </a:cubicBezTo>
                <a:cubicBezTo>
                  <a:pt x="1796769" y="1231578"/>
                  <a:pt x="1793756" y="1235408"/>
                  <a:pt x="1791663" y="1239887"/>
                </a:cubicBezTo>
                <a:cubicBezTo>
                  <a:pt x="1789570" y="1244366"/>
                  <a:pt x="1788523" y="1249284"/>
                  <a:pt x="1788523" y="1254642"/>
                </a:cubicBezTo>
                <a:cubicBezTo>
                  <a:pt x="1788523" y="1259916"/>
                  <a:pt x="1789298" y="1264437"/>
                  <a:pt x="1790847" y="1268204"/>
                </a:cubicBezTo>
                <a:cubicBezTo>
                  <a:pt x="1792395" y="1271971"/>
                  <a:pt x="1794446" y="1275194"/>
                  <a:pt x="1797000" y="1277873"/>
                </a:cubicBezTo>
                <a:cubicBezTo>
                  <a:pt x="1799553" y="1280552"/>
                  <a:pt x="1802441" y="1282812"/>
                  <a:pt x="1805664" y="1284654"/>
                </a:cubicBezTo>
                <a:cubicBezTo>
                  <a:pt x="1808887" y="1286496"/>
                  <a:pt x="1812194" y="1288128"/>
                  <a:pt x="1815585" y="1289552"/>
                </a:cubicBezTo>
                <a:cubicBezTo>
                  <a:pt x="1818975" y="1290975"/>
                  <a:pt x="1822282" y="1292272"/>
                  <a:pt x="1825505" y="1293444"/>
                </a:cubicBezTo>
                <a:cubicBezTo>
                  <a:pt x="1828728" y="1294616"/>
                  <a:pt x="1831616" y="1295872"/>
                  <a:pt x="1834169" y="1297212"/>
                </a:cubicBezTo>
                <a:cubicBezTo>
                  <a:pt x="1836723" y="1298551"/>
                  <a:pt x="1838774" y="1300121"/>
                  <a:pt x="1840323" y="1301921"/>
                </a:cubicBezTo>
                <a:cubicBezTo>
                  <a:pt x="1841871" y="1303720"/>
                  <a:pt x="1842646" y="1305876"/>
                  <a:pt x="1842646" y="1308388"/>
                </a:cubicBezTo>
                <a:cubicBezTo>
                  <a:pt x="1842646" y="1310564"/>
                  <a:pt x="1842227" y="1312490"/>
                  <a:pt x="1841390" y="1314164"/>
                </a:cubicBezTo>
                <a:cubicBezTo>
                  <a:pt x="1840553" y="1315838"/>
                  <a:pt x="1839318" y="1317220"/>
                  <a:pt x="1837686" y="1318308"/>
                </a:cubicBezTo>
                <a:cubicBezTo>
                  <a:pt x="1836053" y="1319396"/>
                  <a:pt x="1834128" y="1320233"/>
                  <a:pt x="1831909" y="1320819"/>
                </a:cubicBezTo>
                <a:cubicBezTo>
                  <a:pt x="1829691" y="1321405"/>
                  <a:pt x="1827158" y="1321698"/>
                  <a:pt x="1824312" y="1321698"/>
                </a:cubicBezTo>
                <a:cubicBezTo>
                  <a:pt x="1819791" y="1321698"/>
                  <a:pt x="1815752" y="1321154"/>
                  <a:pt x="1812194" y="1320066"/>
                </a:cubicBezTo>
                <a:cubicBezTo>
                  <a:pt x="1808636" y="1318978"/>
                  <a:pt x="1805518" y="1317806"/>
                  <a:pt x="1802839" y="1316550"/>
                </a:cubicBezTo>
                <a:cubicBezTo>
                  <a:pt x="1800160" y="1315294"/>
                  <a:pt x="1797921" y="1314143"/>
                  <a:pt x="1796121" y="1313097"/>
                </a:cubicBezTo>
                <a:cubicBezTo>
                  <a:pt x="1794321" y="1312050"/>
                  <a:pt x="1792960" y="1311527"/>
                  <a:pt x="1792039" y="1311527"/>
                </a:cubicBezTo>
                <a:cubicBezTo>
                  <a:pt x="1791286" y="1311527"/>
                  <a:pt x="1790658" y="1311673"/>
                  <a:pt x="1790156" y="1311966"/>
                </a:cubicBezTo>
                <a:cubicBezTo>
                  <a:pt x="1789654" y="1312259"/>
                  <a:pt x="1789235" y="1312846"/>
                  <a:pt x="1788900" y="1313725"/>
                </a:cubicBezTo>
                <a:cubicBezTo>
                  <a:pt x="1788565" y="1314604"/>
                  <a:pt x="1788314" y="1315776"/>
                  <a:pt x="1788147" y="1317241"/>
                </a:cubicBezTo>
                <a:cubicBezTo>
                  <a:pt x="1787979" y="1318706"/>
                  <a:pt x="1787896" y="1320652"/>
                  <a:pt x="1787896" y="1323080"/>
                </a:cubicBezTo>
                <a:cubicBezTo>
                  <a:pt x="1787896" y="1326763"/>
                  <a:pt x="1788147" y="1329547"/>
                  <a:pt x="1788649" y="1331430"/>
                </a:cubicBezTo>
                <a:cubicBezTo>
                  <a:pt x="1789151" y="1333314"/>
                  <a:pt x="1789863" y="1334695"/>
                  <a:pt x="1790784" y="1335574"/>
                </a:cubicBezTo>
                <a:cubicBezTo>
                  <a:pt x="1791705" y="1336453"/>
                  <a:pt x="1793170" y="1337395"/>
                  <a:pt x="1795179" y="1338400"/>
                </a:cubicBezTo>
                <a:cubicBezTo>
                  <a:pt x="1797188" y="1339404"/>
                  <a:pt x="1799699" y="1340388"/>
                  <a:pt x="1802713" y="1341351"/>
                </a:cubicBezTo>
                <a:cubicBezTo>
                  <a:pt x="1805727" y="1342313"/>
                  <a:pt x="1809138" y="1343109"/>
                  <a:pt x="1812947" y="1343737"/>
                </a:cubicBezTo>
                <a:cubicBezTo>
                  <a:pt x="1816757" y="1344364"/>
                  <a:pt x="1820754" y="1344678"/>
                  <a:pt x="1824940" y="1344678"/>
                </a:cubicBezTo>
                <a:cubicBezTo>
                  <a:pt x="1831888" y="1344678"/>
                  <a:pt x="1838334" y="1343862"/>
                  <a:pt x="1844278" y="1342230"/>
                </a:cubicBezTo>
                <a:cubicBezTo>
                  <a:pt x="1850222" y="1340597"/>
                  <a:pt x="1855370" y="1338149"/>
                  <a:pt x="1859724" y="1334884"/>
                </a:cubicBezTo>
                <a:cubicBezTo>
                  <a:pt x="1864077" y="1331619"/>
                  <a:pt x="1867446" y="1327559"/>
                  <a:pt x="1869832" y="1322703"/>
                </a:cubicBezTo>
                <a:cubicBezTo>
                  <a:pt x="1872218" y="1317847"/>
                  <a:pt x="1873411" y="1312239"/>
                  <a:pt x="1873411" y="1305876"/>
                </a:cubicBezTo>
                <a:cubicBezTo>
                  <a:pt x="1873411" y="1300769"/>
                  <a:pt x="1872616" y="1296353"/>
                  <a:pt x="1871025" y="1292628"/>
                </a:cubicBezTo>
                <a:cubicBezTo>
                  <a:pt x="1869435" y="1288903"/>
                  <a:pt x="1867342" y="1285701"/>
                  <a:pt x="1864747" y="1283022"/>
                </a:cubicBezTo>
                <a:cubicBezTo>
                  <a:pt x="1862151" y="1280343"/>
                  <a:pt x="1859200" y="1278083"/>
                  <a:pt x="1855894" y="1276241"/>
                </a:cubicBezTo>
                <a:cubicBezTo>
                  <a:pt x="1852587" y="1274399"/>
                  <a:pt x="1849238" y="1272787"/>
                  <a:pt x="1845848" y="1271406"/>
                </a:cubicBezTo>
                <a:cubicBezTo>
                  <a:pt x="1842457" y="1270025"/>
                  <a:pt x="1839109" y="1268748"/>
                  <a:pt x="1835802" y="1267576"/>
                </a:cubicBezTo>
                <a:cubicBezTo>
                  <a:pt x="1832495" y="1266404"/>
                  <a:pt x="1829544" y="1265148"/>
                  <a:pt x="1826949" y="1263809"/>
                </a:cubicBezTo>
                <a:cubicBezTo>
                  <a:pt x="1824354" y="1262470"/>
                  <a:pt x="1822261" y="1260921"/>
                  <a:pt x="1820670" y="1259163"/>
                </a:cubicBezTo>
                <a:cubicBezTo>
                  <a:pt x="1819080" y="1257405"/>
                  <a:pt x="1818284" y="1255228"/>
                  <a:pt x="1818284" y="1252633"/>
                </a:cubicBezTo>
                <a:cubicBezTo>
                  <a:pt x="1818284" y="1250959"/>
                  <a:pt x="1818619" y="1249389"/>
                  <a:pt x="1819289" y="1247924"/>
                </a:cubicBezTo>
                <a:cubicBezTo>
                  <a:pt x="1819959" y="1246459"/>
                  <a:pt x="1820963" y="1245182"/>
                  <a:pt x="1822303" y="1244094"/>
                </a:cubicBezTo>
                <a:cubicBezTo>
                  <a:pt x="1823642" y="1243006"/>
                  <a:pt x="1825358" y="1242168"/>
                  <a:pt x="1827451" y="1241582"/>
                </a:cubicBezTo>
                <a:cubicBezTo>
                  <a:pt x="1829544" y="1240996"/>
                  <a:pt x="1832014" y="1240703"/>
                  <a:pt x="1834860" y="1240703"/>
                </a:cubicBezTo>
                <a:cubicBezTo>
                  <a:pt x="1838878" y="1240703"/>
                  <a:pt x="1842457" y="1241143"/>
                  <a:pt x="1845597" y="1242022"/>
                </a:cubicBezTo>
                <a:cubicBezTo>
                  <a:pt x="1848736" y="1242901"/>
                  <a:pt x="1851499" y="1243843"/>
                  <a:pt x="1853885" y="1244847"/>
                </a:cubicBezTo>
                <a:cubicBezTo>
                  <a:pt x="1856270" y="1245852"/>
                  <a:pt x="1858259" y="1246794"/>
                  <a:pt x="1859849" y="1247673"/>
                </a:cubicBezTo>
                <a:cubicBezTo>
                  <a:pt x="1861440" y="1248552"/>
                  <a:pt x="1862612" y="1248991"/>
                  <a:pt x="1863365" y="1248991"/>
                </a:cubicBezTo>
                <a:cubicBezTo>
                  <a:pt x="1864035" y="1248991"/>
                  <a:pt x="1864621" y="1248845"/>
                  <a:pt x="1865123" y="1248552"/>
                </a:cubicBezTo>
                <a:cubicBezTo>
                  <a:pt x="1865626" y="1248259"/>
                  <a:pt x="1866023" y="1247694"/>
                  <a:pt x="1866316" y="1246857"/>
                </a:cubicBezTo>
                <a:cubicBezTo>
                  <a:pt x="1866609" y="1246019"/>
                  <a:pt x="1866819" y="1244889"/>
                  <a:pt x="1866944" y="1243466"/>
                </a:cubicBezTo>
                <a:cubicBezTo>
                  <a:pt x="1867070" y="1242043"/>
                  <a:pt x="1867133" y="1240201"/>
                  <a:pt x="1867133" y="1237941"/>
                </a:cubicBezTo>
                <a:cubicBezTo>
                  <a:pt x="1867133" y="1236015"/>
                  <a:pt x="1867070" y="1234404"/>
                  <a:pt x="1866944" y="1233106"/>
                </a:cubicBezTo>
                <a:cubicBezTo>
                  <a:pt x="1866819" y="1231809"/>
                  <a:pt x="1866672" y="1230720"/>
                  <a:pt x="1866505" y="1229841"/>
                </a:cubicBezTo>
                <a:cubicBezTo>
                  <a:pt x="1866337" y="1228962"/>
                  <a:pt x="1866086" y="1228209"/>
                  <a:pt x="1865751" y="1227581"/>
                </a:cubicBezTo>
                <a:cubicBezTo>
                  <a:pt x="1865416" y="1226953"/>
                  <a:pt x="1864851" y="1226325"/>
                  <a:pt x="1864056" y="1225697"/>
                </a:cubicBezTo>
                <a:cubicBezTo>
                  <a:pt x="1863261" y="1225069"/>
                  <a:pt x="1861942" y="1224316"/>
                  <a:pt x="1860100" y="1223437"/>
                </a:cubicBezTo>
                <a:cubicBezTo>
                  <a:pt x="1858259" y="1222558"/>
                  <a:pt x="1855998" y="1221742"/>
                  <a:pt x="1853319" y="1220988"/>
                </a:cubicBezTo>
                <a:cubicBezTo>
                  <a:pt x="1850641" y="1220235"/>
                  <a:pt x="1847648" y="1219607"/>
                  <a:pt x="1844341" y="1219105"/>
                </a:cubicBezTo>
                <a:cubicBezTo>
                  <a:pt x="1841034" y="1218602"/>
                  <a:pt x="1837623" y="1218351"/>
                  <a:pt x="1834107" y="1218351"/>
                </a:cubicBezTo>
                <a:close/>
                <a:moveTo>
                  <a:pt x="1716686" y="1218351"/>
                </a:moveTo>
                <a:cubicBezTo>
                  <a:pt x="1711747" y="1218351"/>
                  <a:pt x="1706954" y="1218749"/>
                  <a:pt x="1702308" y="1219544"/>
                </a:cubicBezTo>
                <a:cubicBezTo>
                  <a:pt x="1697662" y="1220340"/>
                  <a:pt x="1693371" y="1221365"/>
                  <a:pt x="1689436" y="1222621"/>
                </a:cubicBezTo>
                <a:cubicBezTo>
                  <a:pt x="1685502" y="1223877"/>
                  <a:pt x="1682069" y="1225237"/>
                  <a:pt x="1679139" y="1226702"/>
                </a:cubicBezTo>
                <a:cubicBezTo>
                  <a:pt x="1676209" y="1228167"/>
                  <a:pt x="1674158" y="1229506"/>
                  <a:pt x="1672986" y="1230720"/>
                </a:cubicBezTo>
                <a:cubicBezTo>
                  <a:pt x="1671814" y="1231934"/>
                  <a:pt x="1671019" y="1233295"/>
                  <a:pt x="1670600" y="1234801"/>
                </a:cubicBezTo>
                <a:cubicBezTo>
                  <a:pt x="1670182" y="1236308"/>
                  <a:pt x="1669973" y="1238359"/>
                  <a:pt x="1669973" y="1240955"/>
                </a:cubicBezTo>
                <a:cubicBezTo>
                  <a:pt x="1669973" y="1242880"/>
                  <a:pt x="1670098" y="1244638"/>
                  <a:pt x="1670349" y="1246229"/>
                </a:cubicBezTo>
                <a:cubicBezTo>
                  <a:pt x="1670600" y="1247819"/>
                  <a:pt x="1670956" y="1249159"/>
                  <a:pt x="1671417" y="1250247"/>
                </a:cubicBezTo>
                <a:cubicBezTo>
                  <a:pt x="1671877" y="1251335"/>
                  <a:pt x="1672463" y="1252172"/>
                  <a:pt x="1673175" y="1252758"/>
                </a:cubicBezTo>
                <a:cubicBezTo>
                  <a:pt x="1673886" y="1253344"/>
                  <a:pt x="1674702" y="1253637"/>
                  <a:pt x="1675623" y="1253637"/>
                </a:cubicBezTo>
                <a:cubicBezTo>
                  <a:pt x="1676963" y="1253637"/>
                  <a:pt x="1678700" y="1253051"/>
                  <a:pt x="1680835" y="1251879"/>
                </a:cubicBezTo>
                <a:cubicBezTo>
                  <a:pt x="1682969" y="1250707"/>
                  <a:pt x="1685627" y="1249410"/>
                  <a:pt x="1688809" y="1247987"/>
                </a:cubicBezTo>
                <a:cubicBezTo>
                  <a:pt x="1691990" y="1246564"/>
                  <a:pt x="1695652" y="1245266"/>
                  <a:pt x="1699796" y="1244094"/>
                </a:cubicBezTo>
                <a:cubicBezTo>
                  <a:pt x="1703940" y="1242922"/>
                  <a:pt x="1708649" y="1242336"/>
                  <a:pt x="1713923" y="1242336"/>
                </a:cubicBezTo>
                <a:cubicBezTo>
                  <a:pt x="1717942" y="1242336"/>
                  <a:pt x="1721311" y="1242754"/>
                  <a:pt x="1724032" y="1243592"/>
                </a:cubicBezTo>
                <a:cubicBezTo>
                  <a:pt x="1726753" y="1244429"/>
                  <a:pt x="1728929" y="1245726"/>
                  <a:pt x="1730562" y="1247484"/>
                </a:cubicBezTo>
                <a:cubicBezTo>
                  <a:pt x="1732194" y="1249242"/>
                  <a:pt x="1733366" y="1251440"/>
                  <a:pt x="1734078" y="1254077"/>
                </a:cubicBezTo>
                <a:cubicBezTo>
                  <a:pt x="1734789" y="1256714"/>
                  <a:pt x="1735145" y="1259791"/>
                  <a:pt x="1735145" y="1263307"/>
                </a:cubicBezTo>
                <a:lnTo>
                  <a:pt x="1735145" y="1270088"/>
                </a:lnTo>
                <a:lnTo>
                  <a:pt x="1724220" y="1270088"/>
                </a:lnTo>
                <a:cubicBezTo>
                  <a:pt x="1714258" y="1270088"/>
                  <a:pt x="1705510" y="1270841"/>
                  <a:pt x="1697975" y="1272348"/>
                </a:cubicBezTo>
                <a:cubicBezTo>
                  <a:pt x="1690441" y="1273855"/>
                  <a:pt x="1684141" y="1276178"/>
                  <a:pt x="1679077" y="1279317"/>
                </a:cubicBezTo>
                <a:cubicBezTo>
                  <a:pt x="1674012" y="1282457"/>
                  <a:pt x="1670203" y="1286433"/>
                  <a:pt x="1667649" y="1291247"/>
                </a:cubicBezTo>
                <a:cubicBezTo>
                  <a:pt x="1665096" y="1296060"/>
                  <a:pt x="1663819" y="1301732"/>
                  <a:pt x="1663819" y="1308262"/>
                </a:cubicBezTo>
                <a:cubicBezTo>
                  <a:pt x="1663819" y="1314290"/>
                  <a:pt x="1664824" y="1319564"/>
                  <a:pt x="1666833" y="1324084"/>
                </a:cubicBezTo>
                <a:cubicBezTo>
                  <a:pt x="1668842" y="1328605"/>
                  <a:pt x="1671668" y="1332393"/>
                  <a:pt x="1675309" y="1335449"/>
                </a:cubicBezTo>
                <a:cubicBezTo>
                  <a:pt x="1678951" y="1338504"/>
                  <a:pt x="1683262" y="1340807"/>
                  <a:pt x="1688243" y="1342355"/>
                </a:cubicBezTo>
                <a:cubicBezTo>
                  <a:pt x="1693225" y="1343904"/>
                  <a:pt x="1698687" y="1344678"/>
                  <a:pt x="1704631" y="1344678"/>
                </a:cubicBezTo>
                <a:cubicBezTo>
                  <a:pt x="1711830" y="1344678"/>
                  <a:pt x="1718381" y="1343297"/>
                  <a:pt x="1724283" y="1340534"/>
                </a:cubicBezTo>
                <a:cubicBezTo>
                  <a:pt x="1730185" y="1337772"/>
                  <a:pt x="1735438" y="1333921"/>
                  <a:pt x="1740043" y="1328982"/>
                </a:cubicBezTo>
                <a:lnTo>
                  <a:pt x="1740043" y="1337897"/>
                </a:lnTo>
                <a:cubicBezTo>
                  <a:pt x="1740043" y="1339069"/>
                  <a:pt x="1740398" y="1339990"/>
                  <a:pt x="1741110" y="1340660"/>
                </a:cubicBezTo>
                <a:cubicBezTo>
                  <a:pt x="1741822" y="1341330"/>
                  <a:pt x="1743035" y="1341811"/>
                  <a:pt x="1744752" y="1342104"/>
                </a:cubicBezTo>
                <a:cubicBezTo>
                  <a:pt x="1746468" y="1342397"/>
                  <a:pt x="1749210" y="1342544"/>
                  <a:pt x="1752977" y="1342544"/>
                </a:cubicBezTo>
                <a:cubicBezTo>
                  <a:pt x="1756493" y="1342544"/>
                  <a:pt x="1759151" y="1342397"/>
                  <a:pt x="1760951" y="1342104"/>
                </a:cubicBezTo>
                <a:cubicBezTo>
                  <a:pt x="1762751" y="1341811"/>
                  <a:pt x="1764069" y="1341330"/>
                  <a:pt x="1764906" y="1340660"/>
                </a:cubicBezTo>
                <a:cubicBezTo>
                  <a:pt x="1765743" y="1339990"/>
                  <a:pt x="1766162" y="1339069"/>
                  <a:pt x="1766162" y="1337897"/>
                </a:cubicBezTo>
                <a:lnTo>
                  <a:pt x="1766162" y="1262553"/>
                </a:lnTo>
                <a:cubicBezTo>
                  <a:pt x="1766162" y="1254851"/>
                  <a:pt x="1765241" y="1248196"/>
                  <a:pt x="1763399" y="1242587"/>
                </a:cubicBezTo>
                <a:cubicBezTo>
                  <a:pt x="1761558" y="1236978"/>
                  <a:pt x="1758628" y="1232395"/>
                  <a:pt x="1754609" y="1228837"/>
                </a:cubicBezTo>
                <a:cubicBezTo>
                  <a:pt x="1750591" y="1225279"/>
                  <a:pt x="1745463" y="1222642"/>
                  <a:pt x="1739226" y="1220926"/>
                </a:cubicBezTo>
                <a:cubicBezTo>
                  <a:pt x="1732990" y="1219209"/>
                  <a:pt x="1725476" y="1218351"/>
                  <a:pt x="1716686" y="1218351"/>
                </a:cubicBezTo>
                <a:close/>
                <a:moveTo>
                  <a:pt x="1362610" y="1205166"/>
                </a:moveTo>
                <a:lnTo>
                  <a:pt x="1379311" y="1205166"/>
                </a:lnTo>
                <a:cubicBezTo>
                  <a:pt x="1389441" y="1205166"/>
                  <a:pt x="1397624" y="1206526"/>
                  <a:pt x="1403861" y="1209247"/>
                </a:cubicBezTo>
                <a:cubicBezTo>
                  <a:pt x="1410098" y="1211968"/>
                  <a:pt x="1415204" y="1215756"/>
                  <a:pt x="1419181" y="1220612"/>
                </a:cubicBezTo>
                <a:cubicBezTo>
                  <a:pt x="1423157" y="1225467"/>
                  <a:pt x="1426046" y="1231202"/>
                  <a:pt x="1427845" y="1237815"/>
                </a:cubicBezTo>
                <a:cubicBezTo>
                  <a:pt x="1429645" y="1244429"/>
                  <a:pt x="1430545" y="1251586"/>
                  <a:pt x="1430545" y="1259288"/>
                </a:cubicBezTo>
                <a:cubicBezTo>
                  <a:pt x="1430545" y="1268664"/>
                  <a:pt x="1429520" y="1276869"/>
                  <a:pt x="1427469" y="1283901"/>
                </a:cubicBezTo>
                <a:cubicBezTo>
                  <a:pt x="1425418" y="1290933"/>
                  <a:pt x="1422320" y="1296814"/>
                  <a:pt x="1418176" y="1301544"/>
                </a:cubicBezTo>
                <a:cubicBezTo>
                  <a:pt x="1414032" y="1306274"/>
                  <a:pt x="1408863" y="1309811"/>
                  <a:pt x="1402668" y="1312155"/>
                </a:cubicBezTo>
                <a:cubicBezTo>
                  <a:pt x="1396473" y="1314499"/>
                  <a:pt x="1388855" y="1315671"/>
                  <a:pt x="1379814" y="1315671"/>
                </a:cubicBezTo>
                <a:lnTo>
                  <a:pt x="1362610" y="1315671"/>
                </a:lnTo>
                <a:close/>
                <a:moveTo>
                  <a:pt x="910703" y="1202529"/>
                </a:moveTo>
                <a:cubicBezTo>
                  <a:pt x="913549" y="1202529"/>
                  <a:pt x="916144" y="1202906"/>
                  <a:pt x="918488" y="1203659"/>
                </a:cubicBezTo>
                <a:cubicBezTo>
                  <a:pt x="920832" y="1204413"/>
                  <a:pt x="922925" y="1205689"/>
                  <a:pt x="924767" y="1207489"/>
                </a:cubicBezTo>
                <a:cubicBezTo>
                  <a:pt x="926609" y="1209289"/>
                  <a:pt x="928178" y="1211696"/>
                  <a:pt x="929476" y="1214710"/>
                </a:cubicBezTo>
                <a:cubicBezTo>
                  <a:pt x="930774" y="1217723"/>
                  <a:pt x="931862" y="1221407"/>
                  <a:pt x="932741" y="1225760"/>
                </a:cubicBezTo>
                <a:cubicBezTo>
                  <a:pt x="933620" y="1230113"/>
                  <a:pt x="934269" y="1235241"/>
                  <a:pt x="934687" y="1241143"/>
                </a:cubicBezTo>
                <a:cubicBezTo>
                  <a:pt x="935106" y="1247045"/>
                  <a:pt x="935315" y="1253847"/>
                  <a:pt x="935315" y="1261549"/>
                </a:cubicBezTo>
                <a:cubicBezTo>
                  <a:pt x="935315" y="1267911"/>
                  <a:pt x="935169" y="1273729"/>
                  <a:pt x="934876" y="1279003"/>
                </a:cubicBezTo>
                <a:cubicBezTo>
                  <a:pt x="934583" y="1284277"/>
                  <a:pt x="934038" y="1289007"/>
                  <a:pt x="933243" y="1293193"/>
                </a:cubicBezTo>
                <a:cubicBezTo>
                  <a:pt x="932448" y="1297379"/>
                  <a:pt x="931422" y="1301063"/>
                  <a:pt x="930167" y="1304244"/>
                </a:cubicBezTo>
                <a:cubicBezTo>
                  <a:pt x="928911" y="1307425"/>
                  <a:pt x="927341" y="1310062"/>
                  <a:pt x="925458" y="1312155"/>
                </a:cubicBezTo>
                <a:cubicBezTo>
                  <a:pt x="923574" y="1314248"/>
                  <a:pt x="921376" y="1315817"/>
                  <a:pt x="918865" y="1316864"/>
                </a:cubicBezTo>
                <a:cubicBezTo>
                  <a:pt x="916353" y="1317910"/>
                  <a:pt x="913465" y="1318434"/>
                  <a:pt x="910200" y="1318434"/>
                </a:cubicBezTo>
                <a:cubicBezTo>
                  <a:pt x="905847" y="1318434"/>
                  <a:pt x="902122" y="1317534"/>
                  <a:pt x="899024" y="1315734"/>
                </a:cubicBezTo>
                <a:cubicBezTo>
                  <a:pt x="895927" y="1313934"/>
                  <a:pt x="893394" y="1310794"/>
                  <a:pt x="891427" y="1306316"/>
                </a:cubicBezTo>
                <a:cubicBezTo>
                  <a:pt x="889460" y="1301837"/>
                  <a:pt x="888016" y="1295809"/>
                  <a:pt x="887095" y="1288233"/>
                </a:cubicBezTo>
                <a:cubicBezTo>
                  <a:pt x="886174" y="1280657"/>
                  <a:pt x="885713" y="1271092"/>
                  <a:pt x="885713" y="1259539"/>
                </a:cubicBezTo>
                <a:cubicBezTo>
                  <a:pt x="885713" y="1250080"/>
                  <a:pt x="886090" y="1241792"/>
                  <a:pt x="886844" y="1234676"/>
                </a:cubicBezTo>
                <a:cubicBezTo>
                  <a:pt x="887597" y="1227560"/>
                  <a:pt x="888916" y="1221616"/>
                  <a:pt x="890799" y="1216844"/>
                </a:cubicBezTo>
                <a:cubicBezTo>
                  <a:pt x="892683" y="1212073"/>
                  <a:pt x="895236" y="1208494"/>
                  <a:pt x="898459" y="1206108"/>
                </a:cubicBezTo>
                <a:cubicBezTo>
                  <a:pt x="901682" y="1203722"/>
                  <a:pt x="905763" y="1202529"/>
                  <a:pt x="910703" y="1202529"/>
                </a:cubicBezTo>
                <a:close/>
                <a:moveTo>
                  <a:pt x="777353" y="1202529"/>
                </a:moveTo>
                <a:cubicBezTo>
                  <a:pt x="780199" y="1202529"/>
                  <a:pt x="782794" y="1202906"/>
                  <a:pt x="785138" y="1203659"/>
                </a:cubicBezTo>
                <a:cubicBezTo>
                  <a:pt x="787482" y="1204413"/>
                  <a:pt x="789575" y="1205689"/>
                  <a:pt x="791417" y="1207489"/>
                </a:cubicBezTo>
                <a:cubicBezTo>
                  <a:pt x="793259" y="1209289"/>
                  <a:pt x="794828" y="1211696"/>
                  <a:pt x="796126" y="1214710"/>
                </a:cubicBezTo>
                <a:cubicBezTo>
                  <a:pt x="797424" y="1217723"/>
                  <a:pt x="798512" y="1221407"/>
                  <a:pt x="799391" y="1225760"/>
                </a:cubicBezTo>
                <a:cubicBezTo>
                  <a:pt x="800270" y="1230113"/>
                  <a:pt x="800919" y="1235241"/>
                  <a:pt x="801337" y="1241143"/>
                </a:cubicBezTo>
                <a:cubicBezTo>
                  <a:pt x="801756" y="1247045"/>
                  <a:pt x="801965" y="1253847"/>
                  <a:pt x="801965" y="1261549"/>
                </a:cubicBezTo>
                <a:cubicBezTo>
                  <a:pt x="801965" y="1267911"/>
                  <a:pt x="801819" y="1273729"/>
                  <a:pt x="801526" y="1279003"/>
                </a:cubicBezTo>
                <a:cubicBezTo>
                  <a:pt x="801233" y="1284277"/>
                  <a:pt x="800688" y="1289007"/>
                  <a:pt x="799893" y="1293193"/>
                </a:cubicBezTo>
                <a:cubicBezTo>
                  <a:pt x="799098" y="1297379"/>
                  <a:pt x="798072" y="1301063"/>
                  <a:pt x="796817" y="1304244"/>
                </a:cubicBezTo>
                <a:cubicBezTo>
                  <a:pt x="795561" y="1307425"/>
                  <a:pt x="793991" y="1310062"/>
                  <a:pt x="792108" y="1312155"/>
                </a:cubicBezTo>
                <a:cubicBezTo>
                  <a:pt x="790224" y="1314248"/>
                  <a:pt x="788026" y="1315817"/>
                  <a:pt x="785515" y="1316864"/>
                </a:cubicBezTo>
                <a:cubicBezTo>
                  <a:pt x="783003" y="1317910"/>
                  <a:pt x="780115" y="1318434"/>
                  <a:pt x="776850" y="1318434"/>
                </a:cubicBezTo>
                <a:cubicBezTo>
                  <a:pt x="772497" y="1318434"/>
                  <a:pt x="768772" y="1317534"/>
                  <a:pt x="765674" y="1315734"/>
                </a:cubicBezTo>
                <a:cubicBezTo>
                  <a:pt x="762577" y="1313934"/>
                  <a:pt x="760044" y="1310794"/>
                  <a:pt x="758077" y="1306316"/>
                </a:cubicBezTo>
                <a:cubicBezTo>
                  <a:pt x="756110" y="1301837"/>
                  <a:pt x="754666" y="1295809"/>
                  <a:pt x="753745" y="1288233"/>
                </a:cubicBezTo>
                <a:cubicBezTo>
                  <a:pt x="752824" y="1280657"/>
                  <a:pt x="752363" y="1271092"/>
                  <a:pt x="752363" y="1259539"/>
                </a:cubicBezTo>
                <a:cubicBezTo>
                  <a:pt x="752363" y="1250080"/>
                  <a:pt x="752740" y="1241792"/>
                  <a:pt x="753494" y="1234676"/>
                </a:cubicBezTo>
                <a:cubicBezTo>
                  <a:pt x="754247" y="1227560"/>
                  <a:pt x="755566" y="1221616"/>
                  <a:pt x="757449" y="1216844"/>
                </a:cubicBezTo>
                <a:cubicBezTo>
                  <a:pt x="759333" y="1212073"/>
                  <a:pt x="761886" y="1208494"/>
                  <a:pt x="765109" y="1206108"/>
                </a:cubicBezTo>
                <a:cubicBezTo>
                  <a:pt x="768332" y="1203722"/>
                  <a:pt x="772413" y="1202529"/>
                  <a:pt x="777353" y="1202529"/>
                </a:cubicBezTo>
                <a:close/>
                <a:moveTo>
                  <a:pt x="1339504" y="1179298"/>
                </a:moveTo>
                <a:cubicBezTo>
                  <a:pt x="1336742" y="1179298"/>
                  <a:pt x="1334419" y="1180114"/>
                  <a:pt x="1332535" y="1181747"/>
                </a:cubicBezTo>
                <a:cubicBezTo>
                  <a:pt x="1330651" y="1183379"/>
                  <a:pt x="1329710" y="1186037"/>
                  <a:pt x="1329710" y="1189720"/>
                </a:cubicBezTo>
                <a:lnTo>
                  <a:pt x="1329710" y="1331368"/>
                </a:lnTo>
                <a:cubicBezTo>
                  <a:pt x="1329710" y="1335051"/>
                  <a:pt x="1330651" y="1337709"/>
                  <a:pt x="1332535" y="1339342"/>
                </a:cubicBezTo>
                <a:cubicBezTo>
                  <a:pt x="1334419" y="1340974"/>
                  <a:pt x="1336742" y="1341790"/>
                  <a:pt x="1339504" y="1341790"/>
                </a:cubicBezTo>
                <a:lnTo>
                  <a:pt x="1378307" y="1341790"/>
                </a:lnTo>
                <a:cubicBezTo>
                  <a:pt x="1392706" y="1341790"/>
                  <a:pt x="1405117" y="1340221"/>
                  <a:pt x="1415539" y="1337081"/>
                </a:cubicBezTo>
                <a:cubicBezTo>
                  <a:pt x="1425962" y="1333942"/>
                  <a:pt x="1434815" y="1329024"/>
                  <a:pt x="1442098" y="1322326"/>
                </a:cubicBezTo>
                <a:cubicBezTo>
                  <a:pt x="1449381" y="1315629"/>
                  <a:pt x="1454969" y="1306985"/>
                  <a:pt x="1458862" y="1296395"/>
                </a:cubicBezTo>
                <a:cubicBezTo>
                  <a:pt x="1462755" y="1285805"/>
                  <a:pt x="1464701" y="1273060"/>
                  <a:pt x="1464701" y="1258158"/>
                </a:cubicBezTo>
                <a:cubicBezTo>
                  <a:pt x="1464701" y="1245266"/>
                  <a:pt x="1462901" y="1233922"/>
                  <a:pt x="1459302" y="1224128"/>
                </a:cubicBezTo>
                <a:cubicBezTo>
                  <a:pt x="1455702" y="1214333"/>
                  <a:pt x="1450449" y="1206108"/>
                  <a:pt x="1443542" y="1199452"/>
                </a:cubicBezTo>
                <a:cubicBezTo>
                  <a:pt x="1436636" y="1192797"/>
                  <a:pt x="1428138" y="1187774"/>
                  <a:pt x="1418051" y="1184384"/>
                </a:cubicBezTo>
                <a:cubicBezTo>
                  <a:pt x="1407963" y="1180993"/>
                  <a:pt x="1395678" y="1179298"/>
                  <a:pt x="1381195" y="1179298"/>
                </a:cubicBezTo>
                <a:close/>
                <a:moveTo>
                  <a:pt x="1050885" y="1178544"/>
                </a:moveTo>
                <a:cubicBezTo>
                  <a:pt x="1047620" y="1178544"/>
                  <a:pt x="1044941" y="1178670"/>
                  <a:pt x="1042848" y="1178921"/>
                </a:cubicBezTo>
                <a:cubicBezTo>
                  <a:pt x="1040755" y="1179172"/>
                  <a:pt x="1039060" y="1179507"/>
                  <a:pt x="1037762" y="1179926"/>
                </a:cubicBezTo>
                <a:cubicBezTo>
                  <a:pt x="1036465" y="1180344"/>
                  <a:pt x="1035565" y="1180888"/>
                  <a:pt x="1035062" y="1181558"/>
                </a:cubicBezTo>
                <a:cubicBezTo>
                  <a:pt x="1034560" y="1182228"/>
                  <a:pt x="1034309" y="1182981"/>
                  <a:pt x="1034309" y="1183818"/>
                </a:cubicBezTo>
                <a:lnTo>
                  <a:pt x="1034309" y="1282645"/>
                </a:lnTo>
                <a:cubicBezTo>
                  <a:pt x="1034309" y="1293026"/>
                  <a:pt x="1035795" y="1302088"/>
                  <a:pt x="1038767" y="1309832"/>
                </a:cubicBezTo>
                <a:cubicBezTo>
                  <a:pt x="1041739" y="1317575"/>
                  <a:pt x="1046029" y="1324042"/>
                  <a:pt x="1051638" y="1329233"/>
                </a:cubicBezTo>
                <a:cubicBezTo>
                  <a:pt x="1057247" y="1334423"/>
                  <a:pt x="1064112" y="1338295"/>
                  <a:pt x="1072232" y="1340848"/>
                </a:cubicBezTo>
                <a:cubicBezTo>
                  <a:pt x="1080353" y="1343402"/>
                  <a:pt x="1089520" y="1344678"/>
                  <a:pt x="1099733" y="1344678"/>
                </a:cubicBezTo>
                <a:cubicBezTo>
                  <a:pt x="1110616" y="1344678"/>
                  <a:pt x="1120243" y="1343255"/>
                  <a:pt x="1128615" y="1340409"/>
                </a:cubicBezTo>
                <a:cubicBezTo>
                  <a:pt x="1136987" y="1337563"/>
                  <a:pt x="1144019" y="1333419"/>
                  <a:pt x="1149711" y="1327977"/>
                </a:cubicBezTo>
                <a:cubicBezTo>
                  <a:pt x="1155404" y="1322536"/>
                  <a:pt x="1159715" y="1315880"/>
                  <a:pt x="1162645" y="1308011"/>
                </a:cubicBezTo>
                <a:cubicBezTo>
                  <a:pt x="1165575" y="1300142"/>
                  <a:pt x="1167040" y="1291226"/>
                  <a:pt x="1167040" y="1281264"/>
                </a:cubicBezTo>
                <a:lnTo>
                  <a:pt x="1167040" y="1183818"/>
                </a:lnTo>
                <a:cubicBezTo>
                  <a:pt x="1167040" y="1182981"/>
                  <a:pt x="1166789" y="1182228"/>
                  <a:pt x="1166287" y="1181558"/>
                </a:cubicBezTo>
                <a:cubicBezTo>
                  <a:pt x="1165785" y="1180888"/>
                  <a:pt x="1164906" y="1180344"/>
                  <a:pt x="1163650" y="1179926"/>
                </a:cubicBezTo>
                <a:cubicBezTo>
                  <a:pt x="1162394" y="1179507"/>
                  <a:pt x="1160741" y="1179172"/>
                  <a:pt x="1158690" y="1178921"/>
                </a:cubicBezTo>
                <a:cubicBezTo>
                  <a:pt x="1156639" y="1178670"/>
                  <a:pt x="1154023" y="1178544"/>
                  <a:pt x="1150841" y="1178544"/>
                </a:cubicBezTo>
                <a:cubicBezTo>
                  <a:pt x="1147660" y="1178544"/>
                  <a:pt x="1145002" y="1178670"/>
                  <a:pt x="1142867" y="1178921"/>
                </a:cubicBezTo>
                <a:cubicBezTo>
                  <a:pt x="1140733" y="1179172"/>
                  <a:pt x="1139037" y="1179507"/>
                  <a:pt x="1137782" y="1179926"/>
                </a:cubicBezTo>
                <a:cubicBezTo>
                  <a:pt x="1136526" y="1180344"/>
                  <a:pt x="1135647" y="1180888"/>
                  <a:pt x="1135145" y="1181558"/>
                </a:cubicBezTo>
                <a:cubicBezTo>
                  <a:pt x="1134642" y="1182228"/>
                  <a:pt x="1134391" y="1182981"/>
                  <a:pt x="1134391" y="1183818"/>
                </a:cubicBezTo>
                <a:lnTo>
                  <a:pt x="1134391" y="1281640"/>
                </a:lnTo>
                <a:cubicBezTo>
                  <a:pt x="1134391" y="1287333"/>
                  <a:pt x="1133617" y="1292419"/>
                  <a:pt x="1132068" y="1296898"/>
                </a:cubicBezTo>
                <a:cubicBezTo>
                  <a:pt x="1130519" y="1301376"/>
                  <a:pt x="1128322" y="1305144"/>
                  <a:pt x="1125476" y="1308199"/>
                </a:cubicBezTo>
                <a:cubicBezTo>
                  <a:pt x="1122629" y="1311255"/>
                  <a:pt x="1119155" y="1313578"/>
                  <a:pt x="1115053" y="1315169"/>
                </a:cubicBezTo>
                <a:cubicBezTo>
                  <a:pt x="1110951" y="1316759"/>
                  <a:pt x="1106305" y="1317554"/>
                  <a:pt x="1101114" y="1317554"/>
                </a:cubicBezTo>
                <a:cubicBezTo>
                  <a:pt x="1096008" y="1317554"/>
                  <a:pt x="1091382" y="1316780"/>
                  <a:pt x="1087238" y="1315231"/>
                </a:cubicBezTo>
                <a:cubicBezTo>
                  <a:pt x="1083094" y="1313683"/>
                  <a:pt x="1079536" y="1311360"/>
                  <a:pt x="1076565" y="1308262"/>
                </a:cubicBezTo>
                <a:cubicBezTo>
                  <a:pt x="1073593" y="1305165"/>
                  <a:pt x="1071311" y="1301251"/>
                  <a:pt x="1069721" y="1296521"/>
                </a:cubicBezTo>
                <a:cubicBezTo>
                  <a:pt x="1068130" y="1291791"/>
                  <a:pt x="1067335" y="1286203"/>
                  <a:pt x="1067335" y="1279757"/>
                </a:cubicBezTo>
                <a:lnTo>
                  <a:pt x="1067335" y="1183818"/>
                </a:lnTo>
                <a:cubicBezTo>
                  <a:pt x="1067335" y="1182981"/>
                  <a:pt x="1067063" y="1182228"/>
                  <a:pt x="1066519" y="1181558"/>
                </a:cubicBezTo>
                <a:cubicBezTo>
                  <a:pt x="1065975" y="1180888"/>
                  <a:pt x="1065075" y="1180344"/>
                  <a:pt x="1063819" y="1179926"/>
                </a:cubicBezTo>
                <a:cubicBezTo>
                  <a:pt x="1062563" y="1179507"/>
                  <a:pt x="1060889" y="1179172"/>
                  <a:pt x="1058796" y="1178921"/>
                </a:cubicBezTo>
                <a:cubicBezTo>
                  <a:pt x="1056703" y="1178670"/>
                  <a:pt x="1054066" y="1178544"/>
                  <a:pt x="1050885" y="1178544"/>
                </a:cubicBezTo>
                <a:close/>
                <a:moveTo>
                  <a:pt x="650909" y="1178168"/>
                </a:moveTo>
                <a:cubicBezTo>
                  <a:pt x="648314" y="1178168"/>
                  <a:pt x="646200" y="1178189"/>
                  <a:pt x="644568" y="1178230"/>
                </a:cubicBezTo>
                <a:cubicBezTo>
                  <a:pt x="642935" y="1178272"/>
                  <a:pt x="641617" y="1178356"/>
                  <a:pt x="640612" y="1178482"/>
                </a:cubicBezTo>
                <a:cubicBezTo>
                  <a:pt x="639608" y="1178607"/>
                  <a:pt x="638791" y="1178775"/>
                  <a:pt x="638163" y="1178984"/>
                </a:cubicBezTo>
                <a:cubicBezTo>
                  <a:pt x="637536" y="1179193"/>
                  <a:pt x="637012" y="1179465"/>
                  <a:pt x="636594" y="1179800"/>
                </a:cubicBezTo>
                <a:lnTo>
                  <a:pt x="601684" y="1202403"/>
                </a:lnTo>
                <a:cubicBezTo>
                  <a:pt x="600680" y="1203073"/>
                  <a:pt x="599884" y="1203701"/>
                  <a:pt x="599298" y="1204287"/>
                </a:cubicBezTo>
                <a:cubicBezTo>
                  <a:pt x="598712" y="1204873"/>
                  <a:pt x="598252" y="1205626"/>
                  <a:pt x="597917" y="1206547"/>
                </a:cubicBezTo>
                <a:cubicBezTo>
                  <a:pt x="597582" y="1207468"/>
                  <a:pt x="597373" y="1208577"/>
                  <a:pt x="597289" y="1209875"/>
                </a:cubicBezTo>
                <a:cubicBezTo>
                  <a:pt x="597206" y="1211173"/>
                  <a:pt x="597164" y="1212826"/>
                  <a:pt x="597164" y="1214835"/>
                </a:cubicBezTo>
                <a:cubicBezTo>
                  <a:pt x="597164" y="1218016"/>
                  <a:pt x="597289" y="1220486"/>
                  <a:pt x="597540" y="1222244"/>
                </a:cubicBezTo>
                <a:cubicBezTo>
                  <a:pt x="597792" y="1224002"/>
                  <a:pt x="598273" y="1225237"/>
                  <a:pt x="598984" y="1225948"/>
                </a:cubicBezTo>
                <a:cubicBezTo>
                  <a:pt x="599696" y="1226660"/>
                  <a:pt x="600659" y="1226911"/>
                  <a:pt x="601873" y="1226702"/>
                </a:cubicBezTo>
                <a:cubicBezTo>
                  <a:pt x="603087" y="1226493"/>
                  <a:pt x="604656" y="1225928"/>
                  <a:pt x="606582" y="1225007"/>
                </a:cubicBezTo>
                <a:lnTo>
                  <a:pt x="632701" y="1210566"/>
                </a:lnTo>
                <a:lnTo>
                  <a:pt x="632701" y="1316299"/>
                </a:lnTo>
                <a:lnTo>
                  <a:pt x="602438" y="1316299"/>
                </a:lnTo>
                <a:cubicBezTo>
                  <a:pt x="601684" y="1316299"/>
                  <a:pt x="601015" y="1316529"/>
                  <a:pt x="600429" y="1316989"/>
                </a:cubicBezTo>
                <a:cubicBezTo>
                  <a:pt x="599843" y="1317450"/>
                  <a:pt x="599319" y="1318182"/>
                  <a:pt x="598859" y="1319187"/>
                </a:cubicBezTo>
                <a:cubicBezTo>
                  <a:pt x="598398" y="1320192"/>
                  <a:pt x="598064" y="1321510"/>
                  <a:pt x="597854" y="1323143"/>
                </a:cubicBezTo>
                <a:cubicBezTo>
                  <a:pt x="597645" y="1324775"/>
                  <a:pt x="597540" y="1326805"/>
                  <a:pt x="597540" y="1329233"/>
                </a:cubicBezTo>
                <a:cubicBezTo>
                  <a:pt x="597540" y="1331577"/>
                  <a:pt x="597666" y="1333565"/>
                  <a:pt x="597917" y="1335198"/>
                </a:cubicBezTo>
                <a:cubicBezTo>
                  <a:pt x="598168" y="1336830"/>
                  <a:pt x="598524" y="1338128"/>
                  <a:pt x="598984" y="1339090"/>
                </a:cubicBezTo>
                <a:cubicBezTo>
                  <a:pt x="599445" y="1340053"/>
                  <a:pt x="599968" y="1340744"/>
                  <a:pt x="600554" y="1341162"/>
                </a:cubicBezTo>
                <a:cubicBezTo>
                  <a:pt x="601140" y="1341581"/>
                  <a:pt x="601768" y="1341790"/>
                  <a:pt x="602438" y="1341790"/>
                </a:cubicBezTo>
                <a:lnTo>
                  <a:pt x="692097" y="1341790"/>
                </a:lnTo>
                <a:cubicBezTo>
                  <a:pt x="692851" y="1341790"/>
                  <a:pt x="693521" y="1341581"/>
                  <a:pt x="694107" y="1341162"/>
                </a:cubicBezTo>
                <a:cubicBezTo>
                  <a:pt x="694693" y="1340744"/>
                  <a:pt x="695216" y="1340053"/>
                  <a:pt x="695676" y="1339090"/>
                </a:cubicBezTo>
                <a:cubicBezTo>
                  <a:pt x="696137" y="1338128"/>
                  <a:pt x="696492" y="1336830"/>
                  <a:pt x="696744" y="1335198"/>
                </a:cubicBezTo>
                <a:cubicBezTo>
                  <a:pt x="696995" y="1333565"/>
                  <a:pt x="697120" y="1331577"/>
                  <a:pt x="697120" y="1329233"/>
                </a:cubicBezTo>
                <a:cubicBezTo>
                  <a:pt x="697120" y="1326805"/>
                  <a:pt x="697016" y="1324775"/>
                  <a:pt x="696806" y="1323143"/>
                </a:cubicBezTo>
                <a:cubicBezTo>
                  <a:pt x="696597" y="1321510"/>
                  <a:pt x="696262" y="1320192"/>
                  <a:pt x="695802" y="1319187"/>
                </a:cubicBezTo>
                <a:cubicBezTo>
                  <a:pt x="695341" y="1318182"/>
                  <a:pt x="694797" y="1317450"/>
                  <a:pt x="694169" y="1316989"/>
                </a:cubicBezTo>
                <a:cubicBezTo>
                  <a:pt x="693541" y="1316529"/>
                  <a:pt x="692851" y="1316299"/>
                  <a:pt x="692097" y="1316299"/>
                </a:cubicBezTo>
                <a:lnTo>
                  <a:pt x="665601" y="1316299"/>
                </a:lnTo>
                <a:lnTo>
                  <a:pt x="665601" y="1182060"/>
                </a:lnTo>
                <a:cubicBezTo>
                  <a:pt x="665601" y="1181307"/>
                  <a:pt x="665434" y="1180679"/>
                  <a:pt x="665099" y="1180177"/>
                </a:cubicBezTo>
                <a:cubicBezTo>
                  <a:pt x="664764" y="1179675"/>
                  <a:pt x="664094" y="1179277"/>
                  <a:pt x="663090" y="1178984"/>
                </a:cubicBezTo>
                <a:cubicBezTo>
                  <a:pt x="662085" y="1178691"/>
                  <a:pt x="660599" y="1178482"/>
                  <a:pt x="658632" y="1178356"/>
                </a:cubicBezTo>
                <a:cubicBezTo>
                  <a:pt x="656665" y="1178230"/>
                  <a:pt x="654090" y="1178168"/>
                  <a:pt x="650909" y="1178168"/>
                </a:cubicBezTo>
                <a:close/>
                <a:moveTo>
                  <a:pt x="1606818" y="1176661"/>
                </a:moveTo>
                <a:cubicBezTo>
                  <a:pt x="1595684" y="1176661"/>
                  <a:pt x="1585492" y="1178544"/>
                  <a:pt x="1576241" y="1182312"/>
                </a:cubicBezTo>
                <a:cubicBezTo>
                  <a:pt x="1566990" y="1186079"/>
                  <a:pt x="1559058" y="1191604"/>
                  <a:pt x="1552445" y="1198887"/>
                </a:cubicBezTo>
                <a:cubicBezTo>
                  <a:pt x="1545831" y="1206171"/>
                  <a:pt x="1540683" y="1215170"/>
                  <a:pt x="1536999" y="1225886"/>
                </a:cubicBezTo>
                <a:cubicBezTo>
                  <a:pt x="1533316" y="1236601"/>
                  <a:pt x="1531474" y="1248866"/>
                  <a:pt x="1531474" y="1262679"/>
                </a:cubicBezTo>
                <a:cubicBezTo>
                  <a:pt x="1531474" y="1276241"/>
                  <a:pt x="1533148" y="1288128"/>
                  <a:pt x="1536497" y="1298342"/>
                </a:cubicBezTo>
                <a:cubicBezTo>
                  <a:pt x="1539846" y="1308555"/>
                  <a:pt x="1544659" y="1317073"/>
                  <a:pt x="1550938" y="1323896"/>
                </a:cubicBezTo>
                <a:cubicBezTo>
                  <a:pt x="1557217" y="1330719"/>
                  <a:pt x="1564835" y="1335846"/>
                  <a:pt x="1573792" y="1339279"/>
                </a:cubicBezTo>
                <a:cubicBezTo>
                  <a:pt x="1582750" y="1342711"/>
                  <a:pt x="1592796" y="1344427"/>
                  <a:pt x="1603930" y="1344427"/>
                </a:cubicBezTo>
                <a:cubicBezTo>
                  <a:pt x="1609623" y="1344427"/>
                  <a:pt x="1614918" y="1343967"/>
                  <a:pt x="1619815" y="1343046"/>
                </a:cubicBezTo>
                <a:cubicBezTo>
                  <a:pt x="1624712" y="1342125"/>
                  <a:pt x="1629066" y="1340974"/>
                  <a:pt x="1632875" y="1339593"/>
                </a:cubicBezTo>
                <a:cubicBezTo>
                  <a:pt x="1636684" y="1338211"/>
                  <a:pt x="1639907" y="1336767"/>
                  <a:pt x="1642544" y="1335260"/>
                </a:cubicBezTo>
                <a:cubicBezTo>
                  <a:pt x="1645181" y="1333753"/>
                  <a:pt x="1646960" y="1332519"/>
                  <a:pt x="1647881" y="1331556"/>
                </a:cubicBezTo>
                <a:cubicBezTo>
                  <a:pt x="1648802" y="1330593"/>
                  <a:pt x="1649471" y="1329735"/>
                  <a:pt x="1649890" y="1328982"/>
                </a:cubicBezTo>
                <a:cubicBezTo>
                  <a:pt x="1650309" y="1328228"/>
                  <a:pt x="1650643" y="1327328"/>
                  <a:pt x="1650895" y="1326282"/>
                </a:cubicBezTo>
                <a:cubicBezTo>
                  <a:pt x="1651146" y="1325235"/>
                  <a:pt x="1651334" y="1323980"/>
                  <a:pt x="1651460" y="1322515"/>
                </a:cubicBezTo>
                <a:cubicBezTo>
                  <a:pt x="1651585" y="1321050"/>
                  <a:pt x="1651648" y="1319271"/>
                  <a:pt x="1651648" y="1317178"/>
                </a:cubicBezTo>
                <a:cubicBezTo>
                  <a:pt x="1651648" y="1314164"/>
                  <a:pt x="1651564" y="1311757"/>
                  <a:pt x="1651397" y="1309957"/>
                </a:cubicBezTo>
                <a:cubicBezTo>
                  <a:pt x="1651229" y="1308157"/>
                  <a:pt x="1650978" y="1306755"/>
                  <a:pt x="1650643" y="1305751"/>
                </a:cubicBezTo>
                <a:cubicBezTo>
                  <a:pt x="1650309" y="1304746"/>
                  <a:pt x="1649890" y="1304076"/>
                  <a:pt x="1649388" y="1303741"/>
                </a:cubicBezTo>
                <a:cubicBezTo>
                  <a:pt x="1648885" y="1303407"/>
                  <a:pt x="1648216" y="1303239"/>
                  <a:pt x="1647379" y="1303239"/>
                </a:cubicBezTo>
                <a:cubicBezTo>
                  <a:pt x="1646290" y="1303239"/>
                  <a:pt x="1644762" y="1303909"/>
                  <a:pt x="1642795" y="1305248"/>
                </a:cubicBezTo>
                <a:cubicBezTo>
                  <a:pt x="1640828" y="1306588"/>
                  <a:pt x="1638316" y="1308095"/>
                  <a:pt x="1635261" y="1309769"/>
                </a:cubicBezTo>
                <a:cubicBezTo>
                  <a:pt x="1632205" y="1311443"/>
                  <a:pt x="1628542" y="1312971"/>
                  <a:pt x="1624273" y="1314352"/>
                </a:cubicBezTo>
                <a:cubicBezTo>
                  <a:pt x="1620003" y="1315734"/>
                  <a:pt x="1614939" y="1316424"/>
                  <a:pt x="1609079" y="1316424"/>
                </a:cubicBezTo>
                <a:cubicBezTo>
                  <a:pt x="1602632" y="1316424"/>
                  <a:pt x="1596835" y="1315315"/>
                  <a:pt x="1591687" y="1313097"/>
                </a:cubicBezTo>
                <a:cubicBezTo>
                  <a:pt x="1586538" y="1310878"/>
                  <a:pt x="1582143" y="1307509"/>
                  <a:pt x="1578501" y="1302988"/>
                </a:cubicBezTo>
                <a:cubicBezTo>
                  <a:pt x="1574860" y="1298467"/>
                  <a:pt x="1572055" y="1292712"/>
                  <a:pt x="1570088" y="1285722"/>
                </a:cubicBezTo>
                <a:cubicBezTo>
                  <a:pt x="1568121" y="1278731"/>
                  <a:pt x="1567137" y="1270464"/>
                  <a:pt x="1567137" y="1260921"/>
                </a:cubicBezTo>
                <a:cubicBezTo>
                  <a:pt x="1567137" y="1252214"/>
                  <a:pt x="1568058" y="1244387"/>
                  <a:pt x="1569900" y="1237438"/>
                </a:cubicBezTo>
                <a:cubicBezTo>
                  <a:pt x="1571741" y="1230490"/>
                  <a:pt x="1574441" y="1224567"/>
                  <a:pt x="1577999" y="1219670"/>
                </a:cubicBezTo>
                <a:cubicBezTo>
                  <a:pt x="1581557" y="1214772"/>
                  <a:pt x="1585868" y="1211005"/>
                  <a:pt x="1590933" y="1208368"/>
                </a:cubicBezTo>
                <a:cubicBezTo>
                  <a:pt x="1595998" y="1205731"/>
                  <a:pt x="1601753" y="1204413"/>
                  <a:pt x="1608200" y="1204413"/>
                </a:cubicBezTo>
                <a:cubicBezTo>
                  <a:pt x="1614060" y="1204413"/>
                  <a:pt x="1619104" y="1205145"/>
                  <a:pt x="1623331" y="1206610"/>
                </a:cubicBezTo>
                <a:cubicBezTo>
                  <a:pt x="1627559" y="1208075"/>
                  <a:pt x="1631200" y="1209708"/>
                  <a:pt x="1634256" y="1211508"/>
                </a:cubicBezTo>
                <a:cubicBezTo>
                  <a:pt x="1637312" y="1213307"/>
                  <a:pt x="1639802" y="1214940"/>
                  <a:pt x="1641728" y="1216405"/>
                </a:cubicBezTo>
                <a:cubicBezTo>
                  <a:pt x="1643653" y="1217870"/>
                  <a:pt x="1645244" y="1218602"/>
                  <a:pt x="1646500" y="1218602"/>
                </a:cubicBezTo>
                <a:cubicBezTo>
                  <a:pt x="1647253" y="1218602"/>
                  <a:pt x="1647923" y="1218351"/>
                  <a:pt x="1648509" y="1217849"/>
                </a:cubicBezTo>
                <a:cubicBezTo>
                  <a:pt x="1649095" y="1217347"/>
                  <a:pt x="1649597" y="1216551"/>
                  <a:pt x="1650016" y="1215463"/>
                </a:cubicBezTo>
                <a:cubicBezTo>
                  <a:pt x="1650434" y="1214375"/>
                  <a:pt x="1650727" y="1212952"/>
                  <a:pt x="1650895" y="1211194"/>
                </a:cubicBezTo>
                <a:cubicBezTo>
                  <a:pt x="1651062" y="1209436"/>
                  <a:pt x="1651146" y="1207301"/>
                  <a:pt x="1651146" y="1204789"/>
                </a:cubicBezTo>
                <a:cubicBezTo>
                  <a:pt x="1651146" y="1202445"/>
                  <a:pt x="1651083" y="1200478"/>
                  <a:pt x="1650957" y="1198887"/>
                </a:cubicBezTo>
                <a:cubicBezTo>
                  <a:pt x="1650832" y="1197297"/>
                  <a:pt x="1650643" y="1195915"/>
                  <a:pt x="1650392" y="1194743"/>
                </a:cubicBezTo>
                <a:cubicBezTo>
                  <a:pt x="1650141" y="1193571"/>
                  <a:pt x="1649806" y="1192609"/>
                  <a:pt x="1649388" y="1191855"/>
                </a:cubicBezTo>
                <a:cubicBezTo>
                  <a:pt x="1648969" y="1191102"/>
                  <a:pt x="1648195" y="1190160"/>
                  <a:pt x="1647065" y="1189030"/>
                </a:cubicBezTo>
                <a:cubicBezTo>
                  <a:pt x="1645934" y="1187900"/>
                  <a:pt x="1643946" y="1186539"/>
                  <a:pt x="1641100" y="1184949"/>
                </a:cubicBezTo>
                <a:cubicBezTo>
                  <a:pt x="1638254" y="1183358"/>
                  <a:pt x="1635051" y="1181956"/>
                  <a:pt x="1631493" y="1180742"/>
                </a:cubicBezTo>
                <a:cubicBezTo>
                  <a:pt x="1627936" y="1179528"/>
                  <a:pt x="1624064" y="1178544"/>
                  <a:pt x="1619878" y="1177791"/>
                </a:cubicBezTo>
                <a:cubicBezTo>
                  <a:pt x="1615692" y="1177038"/>
                  <a:pt x="1611339" y="1176661"/>
                  <a:pt x="1606818" y="1176661"/>
                </a:cubicBezTo>
                <a:close/>
                <a:moveTo>
                  <a:pt x="1253351" y="1176410"/>
                </a:moveTo>
                <a:cubicBezTo>
                  <a:pt x="1245901" y="1176410"/>
                  <a:pt x="1238848" y="1177372"/>
                  <a:pt x="1232192" y="1179298"/>
                </a:cubicBezTo>
                <a:cubicBezTo>
                  <a:pt x="1225537" y="1181223"/>
                  <a:pt x="1219760" y="1184132"/>
                  <a:pt x="1214863" y="1188025"/>
                </a:cubicBezTo>
                <a:cubicBezTo>
                  <a:pt x="1209966" y="1191918"/>
                  <a:pt x="1206073" y="1196815"/>
                  <a:pt x="1203185" y="1202717"/>
                </a:cubicBezTo>
                <a:cubicBezTo>
                  <a:pt x="1200297" y="1208619"/>
                  <a:pt x="1198852" y="1215463"/>
                  <a:pt x="1198852" y="1223249"/>
                </a:cubicBezTo>
                <a:cubicBezTo>
                  <a:pt x="1198852" y="1230030"/>
                  <a:pt x="1199857" y="1235848"/>
                  <a:pt x="1201866" y="1240703"/>
                </a:cubicBezTo>
                <a:cubicBezTo>
                  <a:pt x="1203875" y="1245559"/>
                  <a:pt x="1206492" y="1249766"/>
                  <a:pt x="1209715" y="1253324"/>
                </a:cubicBezTo>
                <a:cubicBezTo>
                  <a:pt x="1212938" y="1256881"/>
                  <a:pt x="1216600" y="1259937"/>
                  <a:pt x="1220702" y="1262490"/>
                </a:cubicBezTo>
                <a:cubicBezTo>
                  <a:pt x="1224804" y="1265044"/>
                  <a:pt x="1229032" y="1267325"/>
                  <a:pt x="1233385" y="1269334"/>
                </a:cubicBezTo>
                <a:cubicBezTo>
                  <a:pt x="1237738" y="1271343"/>
                  <a:pt x="1241966" y="1273248"/>
                  <a:pt x="1246068" y="1275048"/>
                </a:cubicBezTo>
                <a:cubicBezTo>
                  <a:pt x="1250170" y="1276848"/>
                  <a:pt x="1253833" y="1278773"/>
                  <a:pt x="1257056" y="1280824"/>
                </a:cubicBezTo>
                <a:cubicBezTo>
                  <a:pt x="1260279" y="1282875"/>
                  <a:pt x="1262895" y="1285219"/>
                  <a:pt x="1264904" y="1287856"/>
                </a:cubicBezTo>
                <a:cubicBezTo>
                  <a:pt x="1266913" y="1290493"/>
                  <a:pt x="1267918" y="1293654"/>
                  <a:pt x="1267918" y="1297337"/>
                </a:cubicBezTo>
                <a:cubicBezTo>
                  <a:pt x="1267918" y="1300518"/>
                  <a:pt x="1267332" y="1303407"/>
                  <a:pt x="1266160" y="1306002"/>
                </a:cubicBezTo>
                <a:cubicBezTo>
                  <a:pt x="1264988" y="1308597"/>
                  <a:pt x="1263293" y="1310774"/>
                  <a:pt x="1261074" y="1312532"/>
                </a:cubicBezTo>
                <a:cubicBezTo>
                  <a:pt x="1258856" y="1314290"/>
                  <a:pt x="1256156" y="1315650"/>
                  <a:pt x="1252975" y="1316613"/>
                </a:cubicBezTo>
                <a:cubicBezTo>
                  <a:pt x="1249794" y="1317575"/>
                  <a:pt x="1246194" y="1318057"/>
                  <a:pt x="1242175" y="1318057"/>
                </a:cubicBezTo>
                <a:cubicBezTo>
                  <a:pt x="1236064" y="1318057"/>
                  <a:pt x="1230685" y="1317366"/>
                  <a:pt x="1226039" y="1315985"/>
                </a:cubicBezTo>
                <a:cubicBezTo>
                  <a:pt x="1221393" y="1314604"/>
                  <a:pt x="1217396" y="1313076"/>
                  <a:pt x="1214047" y="1311401"/>
                </a:cubicBezTo>
                <a:cubicBezTo>
                  <a:pt x="1210698" y="1309727"/>
                  <a:pt x="1207957" y="1308199"/>
                  <a:pt x="1205822" y="1306818"/>
                </a:cubicBezTo>
                <a:cubicBezTo>
                  <a:pt x="1203687" y="1305437"/>
                  <a:pt x="1202034" y="1304746"/>
                  <a:pt x="1200862" y="1304746"/>
                </a:cubicBezTo>
                <a:cubicBezTo>
                  <a:pt x="1200024" y="1304746"/>
                  <a:pt x="1199292" y="1304976"/>
                  <a:pt x="1198664" y="1305437"/>
                </a:cubicBezTo>
                <a:cubicBezTo>
                  <a:pt x="1198036" y="1305897"/>
                  <a:pt x="1197534" y="1306671"/>
                  <a:pt x="1197157" y="1307760"/>
                </a:cubicBezTo>
                <a:cubicBezTo>
                  <a:pt x="1196780" y="1308848"/>
                  <a:pt x="1196508" y="1310271"/>
                  <a:pt x="1196341" y="1312029"/>
                </a:cubicBezTo>
                <a:cubicBezTo>
                  <a:pt x="1196174" y="1313787"/>
                  <a:pt x="1196090" y="1315964"/>
                  <a:pt x="1196090" y="1318559"/>
                </a:cubicBezTo>
                <a:cubicBezTo>
                  <a:pt x="1196090" y="1322410"/>
                  <a:pt x="1196320" y="1325361"/>
                  <a:pt x="1196780" y="1327412"/>
                </a:cubicBezTo>
                <a:cubicBezTo>
                  <a:pt x="1197241" y="1329463"/>
                  <a:pt x="1198015" y="1331033"/>
                  <a:pt x="1199104" y="1332121"/>
                </a:cubicBezTo>
                <a:cubicBezTo>
                  <a:pt x="1200192" y="1333209"/>
                  <a:pt x="1201971" y="1334465"/>
                  <a:pt x="1204440" y="1335888"/>
                </a:cubicBezTo>
                <a:cubicBezTo>
                  <a:pt x="1206910" y="1337311"/>
                  <a:pt x="1209987" y="1338672"/>
                  <a:pt x="1213670" y="1339969"/>
                </a:cubicBezTo>
                <a:cubicBezTo>
                  <a:pt x="1217354" y="1341267"/>
                  <a:pt x="1221602" y="1342376"/>
                  <a:pt x="1226416" y="1343297"/>
                </a:cubicBezTo>
                <a:cubicBezTo>
                  <a:pt x="1231230" y="1344218"/>
                  <a:pt x="1236441" y="1344678"/>
                  <a:pt x="1242050" y="1344678"/>
                </a:cubicBezTo>
                <a:cubicBezTo>
                  <a:pt x="1250338" y="1344678"/>
                  <a:pt x="1258123" y="1343590"/>
                  <a:pt x="1265407" y="1341413"/>
                </a:cubicBezTo>
                <a:cubicBezTo>
                  <a:pt x="1272690" y="1339237"/>
                  <a:pt x="1279052" y="1335993"/>
                  <a:pt x="1284494" y="1331682"/>
                </a:cubicBezTo>
                <a:cubicBezTo>
                  <a:pt x="1289935" y="1327370"/>
                  <a:pt x="1294247" y="1321991"/>
                  <a:pt x="1297428" y="1315545"/>
                </a:cubicBezTo>
                <a:cubicBezTo>
                  <a:pt x="1300609" y="1309099"/>
                  <a:pt x="1302200" y="1301607"/>
                  <a:pt x="1302200" y="1293068"/>
                </a:cubicBezTo>
                <a:cubicBezTo>
                  <a:pt x="1302200" y="1286538"/>
                  <a:pt x="1301195" y="1280866"/>
                  <a:pt x="1299186" y="1276052"/>
                </a:cubicBezTo>
                <a:cubicBezTo>
                  <a:pt x="1297177" y="1271239"/>
                  <a:pt x="1294540" y="1267053"/>
                  <a:pt x="1291275" y="1263495"/>
                </a:cubicBezTo>
                <a:cubicBezTo>
                  <a:pt x="1288010" y="1259937"/>
                  <a:pt x="1284284" y="1256881"/>
                  <a:pt x="1280099" y="1254328"/>
                </a:cubicBezTo>
                <a:cubicBezTo>
                  <a:pt x="1275913" y="1251775"/>
                  <a:pt x="1271643" y="1249494"/>
                  <a:pt x="1267290" y="1247484"/>
                </a:cubicBezTo>
                <a:cubicBezTo>
                  <a:pt x="1262937" y="1245475"/>
                  <a:pt x="1258667" y="1243571"/>
                  <a:pt x="1254482" y="1241771"/>
                </a:cubicBezTo>
                <a:cubicBezTo>
                  <a:pt x="1250296" y="1239971"/>
                  <a:pt x="1246550" y="1238045"/>
                  <a:pt x="1243243" y="1235994"/>
                </a:cubicBezTo>
                <a:cubicBezTo>
                  <a:pt x="1239936" y="1233943"/>
                  <a:pt x="1237299" y="1231599"/>
                  <a:pt x="1235332" y="1228962"/>
                </a:cubicBezTo>
                <a:cubicBezTo>
                  <a:pt x="1233364" y="1226325"/>
                  <a:pt x="1232381" y="1223207"/>
                  <a:pt x="1232381" y="1219607"/>
                </a:cubicBezTo>
                <a:cubicBezTo>
                  <a:pt x="1232381" y="1217179"/>
                  <a:pt x="1232820" y="1214877"/>
                  <a:pt x="1233699" y="1212700"/>
                </a:cubicBezTo>
                <a:cubicBezTo>
                  <a:pt x="1234578" y="1210524"/>
                  <a:pt x="1235918" y="1208661"/>
                  <a:pt x="1237718" y="1207112"/>
                </a:cubicBezTo>
                <a:cubicBezTo>
                  <a:pt x="1239517" y="1205564"/>
                  <a:pt x="1241757" y="1204350"/>
                  <a:pt x="1244436" y="1203471"/>
                </a:cubicBezTo>
                <a:cubicBezTo>
                  <a:pt x="1247115" y="1202592"/>
                  <a:pt x="1250254" y="1202152"/>
                  <a:pt x="1253854" y="1202152"/>
                </a:cubicBezTo>
                <a:cubicBezTo>
                  <a:pt x="1258458" y="1202152"/>
                  <a:pt x="1262686" y="1202717"/>
                  <a:pt x="1266537" y="1203848"/>
                </a:cubicBezTo>
                <a:cubicBezTo>
                  <a:pt x="1270388" y="1204978"/>
                  <a:pt x="1273778" y="1206233"/>
                  <a:pt x="1276708" y="1207615"/>
                </a:cubicBezTo>
                <a:cubicBezTo>
                  <a:pt x="1279638" y="1208996"/>
                  <a:pt x="1282108" y="1210273"/>
                  <a:pt x="1284117" y="1211445"/>
                </a:cubicBezTo>
                <a:cubicBezTo>
                  <a:pt x="1286126" y="1212617"/>
                  <a:pt x="1287591" y="1213203"/>
                  <a:pt x="1288512" y="1213203"/>
                </a:cubicBezTo>
                <a:cubicBezTo>
                  <a:pt x="1289433" y="1213203"/>
                  <a:pt x="1290165" y="1212952"/>
                  <a:pt x="1290710" y="1212449"/>
                </a:cubicBezTo>
                <a:cubicBezTo>
                  <a:pt x="1291254" y="1211947"/>
                  <a:pt x="1291672" y="1211152"/>
                  <a:pt x="1291965" y="1210063"/>
                </a:cubicBezTo>
                <a:cubicBezTo>
                  <a:pt x="1292258" y="1208975"/>
                  <a:pt x="1292468" y="1207594"/>
                  <a:pt x="1292593" y="1205919"/>
                </a:cubicBezTo>
                <a:cubicBezTo>
                  <a:pt x="1292719" y="1204245"/>
                  <a:pt x="1292782" y="1202194"/>
                  <a:pt x="1292782" y="1199766"/>
                </a:cubicBezTo>
                <a:cubicBezTo>
                  <a:pt x="1292782" y="1197590"/>
                  <a:pt x="1292740" y="1195769"/>
                  <a:pt x="1292656" y="1194304"/>
                </a:cubicBezTo>
                <a:cubicBezTo>
                  <a:pt x="1292572" y="1192839"/>
                  <a:pt x="1292426" y="1191625"/>
                  <a:pt x="1292217" y="1190662"/>
                </a:cubicBezTo>
                <a:cubicBezTo>
                  <a:pt x="1292007" y="1189700"/>
                  <a:pt x="1291756" y="1188925"/>
                  <a:pt x="1291463" y="1188339"/>
                </a:cubicBezTo>
                <a:cubicBezTo>
                  <a:pt x="1291170" y="1187753"/>
                  <a:pt x="1290605" y="1187042"/>
                  <a:pt x="1289768" y="1186204"/>
                </a:cubicBezTo>
                <a:cubicBezTo>
                  <a:pt x="1288931" y="1185367"/>
                  <a:pt x="1287215" y="1184321"/>
                  <a:pt x="1284619" y="1183065"/>
                </a:cubicBezTo>
                <a:cubicBezTo>
                  <a:pt x="1282024" y="1181809"/>
                  <a:pt x="1279052" y="1180679"/>
                  <a:pt x="1275704" y="1179675"/>
                </a:cubicBezTo>
                <a:cubicBezTo>
                  <a:pt x="1272355" y="1178670"/>
                  <a:pt x="1268755" y="1177875"/>
                  <a:pt x="1264904" y="1177289"/>
                </a:cubicBezTo>
                <a:cubicBezTo>
                  <a:pt x="1261053" y="1176703"/>
                  <a:pt x="1257202" y="1176410"/>
                  <a:pt x="1253351" y="1176410"/>
                </a:cubicBezTo>
                <a:close/>
                <a:moveTo>
                  <a:pt x="912084" y="1176410"/>
                </a:moveTo>
                <a:cubicBezTo>
                  <a:pt x="901201" y="1176410"/>
                  <a:pt x="891971" y="1178377"/>
                  <a:pt x="884395" y="1182312"/>
                </a:cubicBezTo>
                <a:cubicBezTo>
                  <a:pt x="876819" y="1186246"/>
                  <a:pt x="870666" y="1191897"/>
                  <a:pt x="865936" y="1199264"/>
                </a:cubicBezTo>
                <a:cubicBezTo>
                  <a:pt x="861206" y="1206631"/>
                  <a:pt x="857773" y="1215568"/>
                  <a:pt x="855639" y="1226074"/>
                </a:cubicBezTo>
                <a:cubicBezTo>
                  <a:pt x="853504" y="1236580"/>
                  <a:pt x="852436" y="1248280"/>
                  <a:pt x="852436" y="1261172"/>
                </a:cubicBezTo>
                <a:cubicBezTo>
                  <a:pt x="852436" y="1274232"/>
                  <a:pt x="853295" y="1285931"/>
                  <a:pt x="855011" y="1296270"/>
                </a:cubicBezTo>
                <a:cubicBezTo>
                  <a:pt x="856727" y="1306609"/>
                  <a:pt x="859720" y="1315357"/>
                  <a:pt x="863989" y="1322515"/>
                </a:cubicBezTo>
                <a:cubicBezTo>
                  <a:pt x="868259" y="1329672"/>
                  <a:pt x="874035" y="1335156"/>
                  <a:pt x="881318" y="1338965"/>
                </a:cubicBezTo>
                <a:cubicBezTo>
                  <a:pt x="888602" y="1342774"/>
                  <a:pt x="897810" y="1344678"/>
                  <a:pt x="908945" y="1344678"/>
                </a:cubicBezTo>
                <a:cubicBezTo>
                  <a:pt x="919911" y="1344678"/>
                  <a:pt x="929183" y="1342711"/>
                  <a:pt x="936759" y="1338776"/>
                </a:cubicBezTo>
                <a:cubicBezTo>
                  <a:pt x="944335" y="1334842"/>
                  <a:pt x="950489" y="1329191"/>
                  <a:pt x="955219" y="1321824"/>
                </a:cubicBezTo>
                <a:cubicBezTo>
                  <a:pt x="959948" y="1314457"/>
                  <a:pt x="963360" y="1305541"/>
                  <a:pt x="965453" y="1295077"/>
                </a:cubicBezTo>
                <a:cubicBezTo>
                  <a:pt x="967546" y="1284612"/>
                  <a:pt x="968592" y="1272892"/>
                  <a:pt x="968592" y="1259916"/>
                </a:cubicBezTo>
                <a:cubicBezTo>
                  <a:pt x="968592" y="1246857"/>
                  <a:pt x="967755" y="1235157"/>
                  <a:pt x="966081" y="1224818"/>
                </a:cubicBezTo>
                <a:cubicBezTo>
                  <a:pt x="964406" y="1214479"/>
                  <a:pt x="961434" y="1205731"/>
                  <a:pt x="957165" y="1198573"/>
                </a:cubicBezTo>
                <a:cubicBezTo>
                  <a:pt x="952895" y="1191416"/>
                  <a:pt x="947098" y="1185932"/>
                  <a:pt x="939773" y="1182123"/>
                </a:cubicBezTo>
                <a:cubicBezTo>
                  <a:pt x="932448" y="1178314"/>
                  <a:pt x="923218" y="1176410"/>
                  <a:pt x="912084" y="1176410"/>
                </a:cubicBezTo>
                <a:close/>
                <a:moveTo>
                  <a:pt x="778734" y="1176410"/>
                </a:moveTo>
                <a:cubicBezTo>
                  <a:pt x="767851" y="1176410"/>
                  <a:pt x="758621" y="1178377"/>
                  <a:pt x="751045" y="1182312"/>
                </a:cubicBezTo>
                <a:cubicBezTo>
                  <a:pt x="743469" y="1186246"/>
                  <a:pt x="737316" y="1191897"/>
                  <a:pt x="732586" y="1199264"/>
                </a:cubicBezTo>
                <a:cubicBezTo>
                  <a:pt x="727856" y="1206631"/>
                  <a:pt x="724423" y="1215568"/>
                  <a:pt x="722289" y="1226074"/>
                </a:cubicBezTo>
                <a:cubicBezTo>
                  <a:pt x="720154" y="1236580"/>
                  <a:pt x="719086" y="1248280"/>
                  <a:pt x="719086" y="1261172"/>
                </a:cubicBezTo>
                <a:cubicBezTo>
                  <a:pt x="719086" y="1274232"/>
                  <a:pt x="719945" y="1285931"/>
                  <a:pt x="721661" y="1296270"/>
                </a:cubicBezTo>
                <a:cubicBezTo>
                  <a:pt x="723377" y="1306609"/>
                  <a:pt x="726370" y="1315357"/>
                  <a:pt x="730639" y="1322515"/>
                </a:cubicBezTo>
                <a:cubicBezTo>
                  <a:pt x="734909" y="1329672"/>
                  <a:pt x="740685" y="1335156"/>
                  <a:pt x="747968" y="1338965"/>
                </a:cubicBezTo>
                <a:cubicBezTo>
                  <a:pt x="755252" y="1342774"/>
                  <a:pt x="764460" y="1344678"/>
                  <a:pt x="775595" y="1344678"/>
                </a:cubicBezTo>
                <a:cubicBezTo>
                  <a:pt x="786561" y="1344678"/>
                  <a:pt x="795833" y="1342711"/>
                  <a:pt x="803409" y="1338776"/>
                </a:cubicBezTo>
                <a:cubicBezTo>
                  <a:pt x="810985" y="1334842"/>
                  <a:pt x="817139" y="1329191"/>
                  <a:pt x="821869" y="1321824"/>
                </a:cubicBezTo>
                <a:cubicBezTo>
                  <a:pt x="826598" y="1314457"/>
                  <a:pt x="830010" y="1305541"/>
                  <a:pt x="832103" y="1295077"/>
                </a:cubicBezTo>
                <a:cubicBezTo>
                  <a:pt x="834196" y="1284612"/>
                  <a:pt x="835242" y="1272892"/>
                  <a:pt x="835242" y="1259916"/>
                </a:cubicBezTo>
                <a:cubicBezTo>
                  <a:pt x="835242" y="1246857"/>
                  <a:pt x="834405" y="1235157"/>
                  <a:pt x="832731" y="1224818"/>
                </a:cubicBezTo>
                <a:cubicBezTo>
                  <a:pt x="831056" y="1214479"/>
                  <a:pt x="828084" y="1205731"/>
                  <a:pt x="823815" y="1198573"/>
                </a:cubicBezTo>
                <a:cubicBezTo>
                  <a:pt x="819545" y="1191416"/>
                  <a:pt x="813748" y="1185932"/>
                  <a:pt x="806423" y="1182123"/>
                </a:cubicBezTo>
                <a:cubicBezTo>
                  <a:pt x="799098" y="1178314"/>
                  <a:pt x="789868" y="1176410"/>
                  <a:pt x="778734" y="1176410"/>
                </a:cubicBezTo>
                <a:close/>
                <a:moveTo>
                  <a:pt x="1915148" y="1166992"/>
                </a:moveTo>
                <a:cubicBezTo>
                  <a:pt x="1912051" y="1166992"/>
                  <a:pt x="1909497" y="1167117"/>
                  <a:pt x="1907488" y="1167368"/>
                </a:cubicBezTo>
                <a:cubicBezTo>
                  <a:pt x="1905479" y="1167619"/>
                  <a:pt x="1903868" y="1167975"/>
                  <a:pt x="1902654" y="1168436"/>
                </a:cubicBezTo>
                <a:cubicBezTo>
                  <a:pt x="1901440" y="1168896"/>
                  <a:pt x="1900582" y="1169461"/>
                  <a:pt x="1900079" y="1170131"/>
                </a:cubicBezTo>
                <a:cubicBezTo>
                  <a:pt x="1899577" y="1170801"/>
                  <a:pt x="1899326" y="1171554"/>
                  <a:pt x="1899326" y="1172391"/>
                </a:cubicBezTo>
                <a:lnTo>
                  <a:pt x="1899326" y="1337521"/>
                </a:lnTo>
                <a:cubicBezTo>
                  <a:pt x="1899326" y="1338358"/>
                  <a:pt x="1899577" y="1339090"/>
                  <a:pt x="1900079" y="1339718"/>
                </a:cubicBezTo>
                <a:cubicBezTo>
                  <a:pt x="1900582" y="1340346"/>
                  <a:pt x="1901440" y="1340869"/>
                  <a:pt x="1902654" y="1341288"/>
                </a:cubicBezTo>
                <a:cubicBezTo>
                  <a:pt x="1903868" y="1341707"/>
                  <a:pt x="1905479" y="1342020"/>
                  <a:pt x="1907488" y="1342230"/>
                </a:cubicBezTo>
                <a:cubicBezTo>
                  <a:pt x="1909497" y="1342439"/>
                  <a:pt x="1912051" y="1342544"/>
                  <a:pt x="1915148" y="1342544"/>
                </a:cubicBezTo>
                <a:cubicBezTo>
                  <a:pt x="1918246" y="1342544"/>
                  <a:pt x="1920799" y="1342439"/>
                  <a:pt x="1922808" y="1342230"/>
                </a:cubicBezTo>
                <a:cubicBezTo>
                  <a:pt x="1924817" y="1342020"/>
                  <a:pt x="1926429" y="1341707"/>
                  <a:pt x="1927643" y="1341288"/>
                </a:cubicBezTo>
                <a:cubicBezTo>
                  <a:pt x="1928857" y="1340869"/>
                  <a:pt x="1929715" y="1340346"/>
                  <a:pt x="1930217" y="1339718"/>
                </a:cubicBezTo>
                <a:cubicBezTo>
                  <a:pt x="1930719" y="1339090"/>
                  <a:pt x="1930971" y="1338358"/>
                  <a:pt x="1930971" y="1337521"/>
                </a:cubicBezTo>
                <a:lnTo>
                  <a:pt x="1930971" y="1263056"/>
                </a:lnTo>
                <a:cubicBezTo>
                  <a:pt x="1935407" y="1257447"/>
                  <a:pt x="1939677" y="1253177"/>
                  <a:pt x="1943779" y="1250247"/>
                </a:cubicBezTo>
                <a:cubicBezTo>
                  <a:pt x="1947881" y="1247317"/>
                  <a:pt x="1951941" y="1245852"/>
                  <a:pt x="1955960" y="1245852"/>
                </a:cubicBezTo>
                <a:cubicBezTo>
                  <a:pt x="1959141" y="1245852"/>
                  <a:pt x="1961924" y="1246459"/>
                  <a:pt x="1964310" y="1247673"/>
                </a:cubicBezTo>
                <a:cubicBezTo>
                  <a:pt x="1966696" y="1248887"/>
                  <a:pt x="1968643" y="1250603"/>
                  <a:pt x="1970150" y="1252821"/>
                </a:cubicBezTo>
                <a:cubicBezTo>
                  <a:pt x="1971656" y="1255040"/>
                  <a:pt x="1972808" y="1257698"/>
                  <a:pt x="1973603" y="1260795"/>
                </a:cubicBezTo>
                <a:cubicBezTo>
                  <a:pt x="1974398" y="1263893"/>
                  <a:pt x="1974796" y="1268162"/>
                  <a:pt x="1974796" y="1273604"/>
                </a:cubicBezTo>
                <a:lnTo>
                  <a:pt x="1974796" y="1337521"/>
                </a:lnTo>
                <a:cubicBezTo>
                  <a:pt x="1974796" y="1338358"/>
                  <a:pt x="1975047" y="1339090"/>
                  <a:pt x="1975549" y="1339718"/>
                </a:cubicBezTo>
                <a:cubicBezTo>
                  <a:pt x="1976051" y="1340346"/>
                  <a:pt x="1976889" y="1340869"/>
                  <a:pt x="1978061" y="1341288"/>
                </a:cubicBezTo>
                <a:cubicBezTo>
                  <a:pt x="1979233" y="1341707"/>
                  <a:pt x="1980844" y="1342020"/>
                  <a:pt x="1982895" y="1342230"/>
                </a:cubicBezTo>
                <a:cubicBezTo>
                  <a:pt x="1984946" y="1342439"/>
                  <a:pt x="1987521" y="1342544"/>
                  <a:pt x="1990618" y="1342544"/>
                </a:cubicBezTo>
                <a:cubicBezTo>
                  <a:pt x="1993632" y="1342544"/>
                  <a:pt x="1996164" y="1342439"/>
                  <a:pt x="1998215" y="1342230"/>
                </a:cubicBezTo>
                <a:cubicBezTo>
                  <a:pt x="2000266" y="1342020"/>
                  <a:pt x="2001878" y="1341707"/>
                  <a:pt x="2003050" y="1341288"/>
                </a:cubicBezTo>
                <a:cubicBezTo>
                  <a:pt x="2004222" y="1340869"/>
                  <a:pt x="2005059" y="1340346"/>
                  <a:pt x="2005561" y="1339718"/>
                </a:cubicBezTo>
                <a:cubicBezTo>
                  <a:pt x="2006064" y="1339090"/>
                  <a:pt x="2006315" y="1338358"/>
                  <a:pt x="2006315" y="1337521"/>
                </a:cubicBezTo>
                <a:lnTo>
                  <a:pt x="2006315" y="1268832"/>
                </a:lnTo>
                <a:cubicBezTo>
                  <a:pt x="2006315" y="1260544"/>
                  <a:pt x="2005603" y="1253491"/>
                  <a:pt x="2004180" y="1247673"/>
                </a:cubicBezTo>
                <a:cubicBezTo>
                  <a:pt x="2002757" y="1241854"/>
                  <a:pt x="2000434" y="1236769"/>
                  <a:pt x="1997211" y="1232416"/>
                </a:cubicBezTo>
                <a:cubicBezTo>
                  <a:pt x="1993988" y="1228062"/>
                  <a:pt x="1989760" y="1224630"/>
                  <a:pt x="1984528" y="1222118"/>
                </a:cubicBezTo>
                <a:cubicBezTo>
                  <a:pt x="1979295" y="1219607"/>
                  <a:pt x="1972870" y="1218351"/>
                  <a:pt x="1965252" y="1218351"/>
                </a:cubicBezTo>
                <a:cubicBezTo>
                  <a:pt x="1959141" y="1218351"/>
                  <a:pt x="1953260" y="1219670"/>
                  <a:pt x="1947609" y="1222307"/>
                </a:cubicBezTo>
                <a:cubicBezTo>
                  <a:pt x="1941958" y="1224944"/>
                  <a:pt x="1936412" y="1228941"/>
                  <a:pt x="1930971" y="1234299"/>
                </a:cubicBezTo>
                <a:lnTo>
                  <a:pt x="1930971" y="1172391"/>
                </a:lnTo>
                <a:cubicBezTo>
                  <a:pt x="1930971" y="1171554"/>
                  <a:pt x="1930719" y="1170801"/>
                  <a:pt x="1930217" y="1170131"/>
                </a:cubicBezTo>
                <a:cubicBezTo>
                  <a:pt x="1929715" y="1169461"/>
                  <a:pt x="1928857" y="1168896"/>
                  <a:pt x="1927643" y="1168436"/>
                </a:cubicBezTo>
                <a:cubicBezTo>
                  <a:pt x="1926429" y="1167975"/>
                  <a:pt x="1924817" y="1167619"/>
                  <a:pt x="1922808" y="1167368"/>
                </a:cubicBezTo>
                <a:cubicBezTo>
                  <a:pt x="1920799" y="1167117"/>
                  <a:pt x="1918246" y="1166992"/>
                  <a:pt x="1915148" y="1166992"/>
                </a:cubicBezTo>
                <a:close/>
                <a:moveTo>
                  <a:pt x="1902372" y="533100"/>
                </a:moveTo>
                <a:cubicBezTo>
                  <a:pt x="1915038" y="533100"/>
                  <a:pt x="1924404" y="537133"/>
                  <a:pt x="1930471" y="545199"/>
                </a:cubicBezTo>
                <a:cubicBezTo>
                  <a:pt x="1936537" y="553265"/>
                  <a:pt x="1939370" y="564365"/>
                  <a:pt x="1938970" y="578497"/>
                </a:cubicBezTo>
                <a:lnTo>
                  <a:pt x="1863775" y="578497"/>
                </a:lnTo>
                <a:cubicBezTo>
                  <a:pt x="1864041" y="572231"/>
                  <a:pt x="1865008" y="566331"/>
                  <a:pt x="1866674" y="560798"/>
                </a:cubicBezTo>
                <a:cubicBezTo>
                  <a:pt x="1868341" y="555265"/>
                  <a:pt x="1870741" y="550466"/>
                  <a:pt x="1873874" y="546399"/>
                </a:cubicBezTo>
                <a:cubicBezTo>
                  <a:pt x="1877007" y="542333"/>
                  <a:pt x="1880940" y="539100"/>
                  <a:pt x="1885673" y="536700"/>
                </a:cubicBezTo>
                <a:cubicBezTo>
                  <a:pt x="1890406" y="534300"/>
                  <a:pt x="1895973" y="533100"/>
                  <a:pt x="1902372" y="533100"/>
                </a:cubicBezTo>
                <a:close/>
                <a:moveTo>
                  <a:pt x="1670577" y="502102"/>
                </a:moveTo>
                <a:cubicBezTo>
                  <a:pt x="1669110" y="502102"/>
                  <a:pt x="1667844" y="502435"/>
                  <a:pt x="1666777" y="503102"/>
                </a:cubicBezTo>
                <a:cubicBezTo>
                  <a:pt x="1665711" y="503768"/>
                  <a:pt x="1664844" y="504868"/>
                  <a:pt x="1664178" y="506402"/>
                </a:cubicBezTo>
                <a:cubicBezTo>
                  <a:pt x="1663511" y="507935"/>
                  <a:pt x="1663011" y="510001"/>
                  <a:pt x="1662678" y="512601"/>
                </a:cubicBezTo>
                <a:cubicBezTo>
                  <a:pt x="1662344" y="515201"/>
                  <a:pt x="1662178" y="518434"/>
                  <a:pt x="1662178" y="522301"/>
                </a:cubicBezTo>
                <a:cubicBezTo>
                  <a:pt x="1662178" y="529367"/>
                  <a:pt x="1662944" y="534500"/>
                  <a:pt x="1664477" y="537700"/>
                </a:cubicBezTo>
                <a:cubicBezTo>
                  <a:pt x="1666011" y="540899"/>
                  <a:pt x="1668044" y="542499"/>
                  <a:pt x="1670577" y="542499"/>
                </a:cubicBezTo>
                <a:lnTo>
                  <a:pt x="1733773" y="542499"/>
                </a:lnTo>
                <a:lnTo>
                  <a:pt x="1666977" y="645693"/>
                </a:lnTo>
                <a:cubicBezTo>
                  <a:pt x="1665377" y="647960"/>
                  <a:pt x="1664078" y="650026"/>
                  <a:pt x="1663078" y="651893"/>
                </a:cubicBezTo>
                <a:cubicBezTo>
                  <a:pt x="1662078" y="653759"/>
                  <a:pt x="1661278" y="655592"/>
                  <a:pt x="1660678" y="657392"/>
                </a:cubicBezTo>
                <a:cubicBezTo>
                  <a:pt x="1660078" y="659192"/>
                  <a:pt x="1659678" y="661059"/>
                  <a:pt x="1659478" y="662992"/>
                </a:cubicBezTo>
                <a:cubicBezTo>
                  <a:pt x="1659278" y="664925"/>
                  <a:pt x="1659178" y="667092"/>
                  <a:pt x="1659178" y="669492"/>
                </a:cubicBezTo>
                <a:lnTo>
                  <a:pt x="1659178" y="678691"/>
                </a:lnTo>
                <a:cubicBezTo>
                  <a:pt x="1659178" y="684157"/>
                  <a:pt x="1660144" y="688090"/>
                  <a:pt x="1662078" y="690490"/>
                </a:cubicBezTo>
                <a:cubicBezTo>
                  <a:pt x="1664011" y="692890"/>
                  <a:pt x="1666777" y="694090"/>
                  <a:pt x="1670377" y="694090"/>
                </a:cubicBezTo>
                <a:lnTo>
                  <a:pt x="1786970" y="694090"/>
                </a:lnTo>
                <a:cubicBezTo>
                  <a:pt x="1788303" y="694090"/>
                  <a:pt x="1789503" y="693790"/>
                  <a:pt x="1790570" y="693190"/>
                </a:cubicBezTo>
                <a:cubicBezTo>
                  <a:pt x="1791636" y="692590"/>
                  <a:pt x="1792503" y="691490"/>
                  <a:pt x="1793170" y="689890"/>
                </a:cubicBezTo>
                <a:cubicBezTo>
                  <a:pt x="1793836" y="688290"/>
                  <a:pt x="1794370" y="686124"/>
                  <a:pt x="1794770" y="683391"/>
                </a:cubicBezTo>
                <a:cubicBezTo>
                  <a:pt x="1795170" y="680658"/>
                  <a:pt x="1795369" y="677358"/>
                  <a:pt x="1795369" y="673491"/>
                </a:cubicBezTo>
                <a:cubicBezTo>
                  <a:pt x="1795369" y="669492"/>
                  <a:pt x="1795170" y="666192"/>
                  <a:pt x="1794770" y="663592"/>
                </a:cubicBezTo>
                <a:cubicBezTo>
                  <a:pt x="1794370" y="660992"/>
                  <a:pt x="1793803" y="658959"/>
                  <a:pt x="1793070" y="657492"/>
                </a:cubicBezTo>
                <a:cubicBezTo>
                  <a:pt x="1792336" y="656026"/>
                  <a:pt x="1791436" y="655026"/>
                  <a:pt x="1790370" y="654493"/>
                </a:cubicBezTo>
                <a:cubicBezTo>
                  <a:pt x="1789303" y="653959"/>
                  <a:pt x="1788170" y="653693"/>
                  <a:pt x="1786970" y="653693"/>
                </a:cubicBezTo>
                <a:lnTo>
                  <a:pt x="1716574" y="653693"/>
                </a:lnTo>
                <a:lnTo>
                  <a:pt x="1782970" y="550699"/>
                </a:lnTo>
                <a:cubicBezTo>
                  <a:pt x="1784303" y="548566"/>
                  <a:pt x="1785470" y="546566"/>
                  <a:pt x="1786470" y="544699"/>
                </a:cubicBezTo>
                <a:cubicBezTo>
                  <a:pt x="1787470" y="542833"/>
                  <a:pt x="1788237" y="540966"/>
                  <a:pt x="1788770" y="539100"/>
                </a:cubicBezTo>
                <a:cubicBezTo>
                  <a:pt x="1789303" y="537233"/>
                  <a:pt x="1789703" y="535266"/>
                  <a:pt x="1789970" y="533200"/>
                </a:cubicBezTo>
                <a:cubicBezTo>
                  <a:pt x="1790237" y="531133"/>
                  <a:pt x="1790370" y="528767"/>
                  <a:pt x="1790370" y="526100"/>
                </a:cubicBezTo>
                <a:lnTo>
                  <a:pt x="1790370" y="516301"/>
                </a:lnTo>
                <a:cubicBezTo>
                  <a:pt x="1790370" y="513501"/>
                  <a:pt x="1790137" y="511168"/>
                  <a:pt x="1789670" y="509301"/>
                </a:cubicBezTo>
                <a:cubicBezTo>
                  <a:pt x="1789203" y="507435"/>
                  <a:pt x="1788537" y="505968"/>
                  <a:pt x="1787670" y="504902"/>
                </a:cubicBezTo>
                <a:cubicBezTo>
                  <a:pt x="1786803" y="503835"/>
                  <a:pt x="1785703" y="503102"/>
                  <a:pt x="1784370" y="502702"/>
                </a:cubicBezTo>
                <a:cubicBezTo>
                  <a:pt x="1783037" y="502302"/>
                  <a:pt x="1781437" y="502102"/>
                  <a:pt x="1779570" y="502102"/>
                </a:cubicBezTo>
                <a:close/>
                <a:moveTo>
                  <a:pt x="1591001" y="500902"/>
                </a:moveTo>
                <a:cubicBezTo>
                  <a:pt x="1586068" y="500902"/>
                  <a:pt x="1582001" y="501102"/>
                  <a:pt x="1578801" y="501502"/>
                </a:cubicBezTo>
                <a:cubicBezTo>
                  <a:pt x="1575602" y="501902"/>
                  <a:pt x="1573035" y="502468"/>
                  <a:pt x="1571102" y="503202"/>
                </a:cubicBezTo>
                <a:cubicBezTo>
                  <a:pt x="1569169" y="503935"/>
                  <a:pt x="1567802" y="504802"/>
                  <a:pt x="1567002" y="505802"/>
                </a:cubicBezTo>
                <a:cubicBezTo>
                  <a:pt x="1566202" y="506802"/>
                  <a:pt x="1565802" y="507968"/>
                  <a:pt x="1565802" y="509301"/>
                </a:cubicBezTo>
                <a:lnTo>
                  <a:pt x="1565802" y="687291"/>
                </a:lnTo>
                <a:cubicBezTo>
                  <a:pt x="1565802" y="688624"/>
                  <a:pt x="1566202" y="689790"/>
                  <a:pt x="1567002" y="690790"/>
                </a:cubicBezTo>
                <a:cubicBezTo>
                  <a:pt x="1567802" y="691790"/>
                  <a:pt x="1569169" y="692624"/>
                  <a:pt x="1571102" y="693290"/>
                </a:cubicBezTo>
                <a:cubicBezTo>
                  <a:pt x="1573035" y="693957"/>
                  <a:pt x="1575602" y="694457"/>
                  <a:pt x="1578801" y="694790"/>
                </a:cubicBezTo>
                <a:cubicBezTo>
                  <a:pt x="1582001" y="695123"/>
                  <a:pt x="1586068" y="695290"/>
                  <a:pt x="1591001" y="695290"/>
                </a:cubicBezTo>
                <a:cubicBezTo>
                  <a:pt x="1595934" y="695290"/>
                  <a:pt x="1600000" y="695123"/>
                  <a:pt x="1603200" y="694790"/>
                </a:cubicBezTo>
                <a:cubicBezTo>
                  <a:pt x="1606400" y="694457"/>
                  <a:pt x="1608966" y="693957"/>
                  <a:pt x="1610899" y="693290"/>
                </a:cubicBezTo>
                <a:cubicBezTo>
                  <a:pt x="1612833" y="692624"/>
                  <a:pt x="1614199" y="691790"/>
                  <a:pt x="1614999" y="690790"/>
                </a:cubicBezTo>
                <a:cubicBezTo>
                  <a:pt x="1615799" y="689790"/>
                  <a:pt x="1616199" y="688624"/>
                  <a:pt x="1616199" y="687291"/>
                </a:cubicBezTo>
                <a:lnTo>
                  <a:pt x="1616199" y="509301"/>
                </a:lnTo>
                <a:cubicBezTo>
                  <a:pt x="1616199" y="507968"/>
                  <a:pt x="1615799" y="506802"/>
                  <a:pt x="1614999" y="505802"/>
                </a:cubicBezTo>
                <a:cubicBezTo>
                  <a:pt x="1614199" y="504802"/>
                  <a:pt x="1612833" y="503935"/>
                  <a:pt x="1610899" y="503202"/>
                </a:cubicBezTo>
                <a:cubicBezTo>
                  <a:pt x="1608966" y="502468"/>
                  <a:pt x="1606400" y="501902"/>
                  <a:pt x="1603200" y="501502"/>
                </a:cubicBezTo>
                <a:cubicBezTo>
                  <a:pt x="1600000" y="501102"/>
                  <a:pt x="1595934" y="500902"/>
                  <a:pt x="1591001" y="500902"/>
                </a:cubicBezTo>
                <a:close/>
                <a:moveTo>
                  <a:pt x="1903572" y="497502"/>
                </a:moveTo>
                <a:cubicBezTo>
                  <a:pt x="1889440" y="497502"/>
                  <a:pt x="1876741" y="499835"/>
                  <a:pt x="1865475" y="504502"/>
                </a:cubicBezTo>
                <a:cubicBezTo>
                  <a:pt x="1854209" y="509168"/>
                  <a:pt x="1844643" y="515934"/>
                  <a:pt x="1836776" y="524800"/>
                </a:cubicBezTo>
                <a:cubicBezTo>
                  <a:pt x="1828910" y="533667"/>
                  <a:pt x="1822911" y="544466"/>
                  <a:pt x="1818777" y="557198"/>
                </a:cubicBezTo>
                <a:cubicBezTo>
                  <a:pt x="1814644" y="569931"/>
                  <a:pt x="1812578" y="584230"/>
                  <a:pt x="1812578" y="600096"/>
                </a:cubicBezTo>
                <a:cubicBezTo>
                  <a:pt x="1812578" y="616762"/>
                  <a:pt x="1814544" y="631294"/>
                  <a:pt x="1818477" y="643693"/>
                </a:cubicBezTo>
                <a:cubicBezTo>
                  <a:pt x="1822411" y="656092"/>
                  <a:pt x="1828377" y="666359"/>
                  <a:pt x="1836376" y="674491"/>
                </a:cubicBezTo>
                <a:cubicBezTo>
                  <a:pt x="1844376" y="682624"/>
                  <a:pt x="1854342" y="688690"/>
                  <a:pt x="1866274" y="692690"/>
                </a:cubicBezTo>
                <a:cubicBezTo>
                  <a:pt x="1878207" y="696690"/>
                  <a:pt x="1892106" y="698690"/>
                  <a:pt x="1907972" y="698690"/>
                </a:cubicBezTo>
                <a:cubicBezTo>
                  <a:pt x="1916771" y="698690"/>
                  <a:pt x="1925038" y="698123"/>
                  <a:pt x="1932770" y="696990"/>
                </a:cubicBezTo>
                <a:cubicBezTo>
                  <a:pt x="1940503" y="695857"/>
                  <a:pt x="1947370" y="694523"/>
                  <a:pt x="1953369" y="692990"/>
                </a:cubicBezTo>
                <a:cubicBezTo>
                  <a:pt x="1959369" y="691457"/>
                  <a:pt x="1964302" y="689890"/>
                  <a:pt x="1968168" y="688290"/>
                </a:cubicBezTo>
                <a:cubicBezTo>
                  <a:pt x="1972035" y="686691"/>
                  <a:pt x="1974401" y="685424"/>
                  <a:pt x="1975268" y="684491"/>
                </a:cubicBezTo>
                <a:cubicBezTo>
                  <a:pt x="1976134" y="683557"/>
                  <a:pt x="1976834" y="682591"/>
                  <a:pt x="1977368" y="681591"/>
                </a:cubicBezTo>
                <a:cubicBezTo>
                  <a:pt x="1977901" y="680591"/>
                  <a:pt x="1978301" y="679358"/>
                  <a:pt x="1978568" y="677891"/>
                </a:cubicBezTo>
                <a:cubicBezTo>
                  <a:pt x="1978834" y="676425"/>
                  <a:pt x="1979034" y="674658"/>
                  <a:pt x="1979168" y="672591"/>
                </a:cubicBezTo>
                <a:cubicBezTo>
                  <a:pt x="1979301" y="670525"/>
                  <a:pt x="1979368" y="668025"/>
                  <a:pt x="1979368" y="665092"/>
                </a:cubicBezTo>
                <a:cubicBezTo>
                  <a:pt x="1979368" y="661759"/>
                  <a:pt x="1979268" y="658992"/>
                  <a:pt x="1979068" y="656792"/>
                </a:cubicBezTo>
                <a:cubicBezTo>
                  <a:pt x="1978868" y="654593"/>
                  <a:pt x="1978501" y="652893"/>
                  <a:pt x="1977968" y="651693"/>
                </a:cubicBezTo>
                <a:cubicBezTo>
                  <a:pt x="1977434" y="650493"/>
                  <a:pt x="1976768" y="649660"/>
                  <a:pt x="1975968" y="649193"/>
                </a:cubicBezTo>
                <a:cubicBezTo>
                  <a:pt x="1975168" y="648726"/>
                  <a:pt x="1974168" y="648493"/>
                  <a:pt x="1972968" y="648493"/>
                </a:cubicBezTo>
                <a:cubicBezTo>
                  <a:pt x="1970968" y="648493"/>
                  <a:pt x="1968368" y="649126"/>
                  <a:pt x="1965168" y="650393"/>
                </a:cubicBezTo>
                <a:cubicBezTo>
                  <a:pt x="1961969" y="651659"/>
                  <a:pt x="1957936" y="653059"/>
                  <a:pt x="1953069" y="654593"/>
                </a:cubicBezTo>
                <a:cubicBezTo>
                  <a:pt x="1948203" y="656126"/>
                  <a:pt x="1942437" y="657526"/>
                  <a:pt x="1935770" y="658792"/>
                </a:cubicBezTo>
                <a:cubicBezTo>
                  <a:pt x="1929104" y="660059"/>
                  <a:pt x="1921371" y="660692"/>
                  <a:pt x="1912572" y="660692"/>
                </a:cubicBezTo>
                <a:cubicBezTo>
                  <a:pt x="1903906" y="660692"/>
                  <a:pt x="1896473" y="659559"/>
                  <a:pt x="1890273" y="657292"/>
                </a:cubicBezTo>
                <a:cubicBezTo>
                  <a:pt x="1884073" y="655026"/>
                  <a:pt x="1879007" y="651726"/>
                  <a:pt x="1875074" y="647393"/>
                </a:cubicBezTo>
                <a:cubicBezTo>
                  <a:pt x="1871141" y="643060"/>
                  <a:pt x="1868274" y="637794"/>
                  <a:pt x="1866474" y="631594"/>
                </a:cubicBezTo>
                <a:cubicBezTo>
                  <a:pt x="1864675" y="625394"/>
                  <a:pt x="1863775" y="618495"/>
                  <a:pt x="1863775" y="610895"/>
                </a:cubicBezTo>
                <a:lnTo>
                  <a:pt x="1972368" y="610895"/>
                </a:lnTo>
                <a:cubicBezTo>
                  <a:pt x="1977168" y="610895"/>
                  <a:pt x="1980934" y="609429"/>
                  <a:pt x="1983667" y="606495"/>
                </a:cubicBezTo>
                <a:cubicBezTo>
                  <a:pt x="1986401" y="603562"/>
                  <a:pt x="1987767" y="599029"/>
                  <a:pt x="1987767" y="592896"/>
                </a:cubicBezTo>
                <a:lnTo>
                  <a:pt x="1987767" y="584897"/>
                </a:lnTo>
                <a:cubicBezTo>
                  <a:pt x="1987767" y="572364"/>
                  <a:pt x="1986167" y="560765"/>
                  <a:pt x="1982967" y="550099"/>
                </a:cubicBezTo>
                <a:cubicBezTo>
                  <a:pt x="1979768" y="539433"/>
                  <a:pt x="1974768" y="530200"/>
                  <a:pt x="1967968" y="522401"/>
                </a:cubicBezTo>
                <a:cubicBezTo>
                  <a:pt x="1961169" y="514601"/>
                  <a:pt x="1952469" y="508501"/>
                  <a:pt x="1941870" y="504102"/>
                </a:cubicBezTo>
                <a:cubicBezTo>
                  <a:pt x="1931271" y="499702"/>
                  <a:pt x="1918505" y="497502"/>
                  <a:pt x="1903572" y="497502"/>
                </a:cubicBezTo>
                <a:close/>
                <a:moveTo>
                  <a:pt x="1513322" y="497502"/>
                </a:moveTo>
                <a:cubicBezTo>
                  <a:pt x="1509588" y="497502"/>
                  <a:pt x="1505855" y="498002"/>
                  <a:pt x="1502122" y="499002"/>
                </a:cubicBezTo>
                <a:cubicBezTo>
                  <a:pt x="1498389" y="500002"/>
                  <a:pt x="1494656" y="501769"/>
                  <a:pt x="1490923" y="504302"/>
                </a:cubicBezTo>
                <a:cubicBezTo>
                  <a:pt x="1487190" y="506835"/>
                  <a:pt x="1483257" y="510268"/>
                  <a:pt x="1479124" y="514601"/>
                </a:cubicBezTo>
                <a:cubicBezTo>
                  <a:pt x="1474991" y="518934"/>
                  <a:pt x="1470591" y="524434"/>
                  <a:pt x="1465925" y="531100"/>
                </a:cubicBezTo>
                <a:lnTo>
                  <a:pt x="1465925" y="508901"/>
                </a:lnTo>
                <a:cubicBezTo>
                  <a:pt x="1465925" y="507568"/>
                  <a:pt x="1465591" y="506402"/>
                  <a:pt x="1464925" y="505402"/>
                </a:cubicBezTo>
                <a:cubicBezTo>
                  <a:pt x="1464258" y="504402"/>
                  <a:pt x="1463158" y="503568"/>
                  <a:pt x="1461625" y="502902"/>
                </a:cubicBezTo>
                <a:cubicBezTo>
                  <a:pt x="1460092" y="502235"/>
                  <a:pt x="1457925" y="501735"/>
                  <a:pt x="1455125" y="501402"/>
                </a:cubicBezTo>
                <a:cubicBezTo>
                  <a:pt x="1452325" y="501069"/>
                  <a:pt x="1448792" y="500902"/>
                  <a:pt x="1444526" y="500902"/>
                </a:cubicBezTo>
                <a:cubicBezTo>
                  <a:pt x="1440393" y="500902"/>
                  <a:pt x="1436960" y="501069"/>
                  <a:pt x="1434227" y="501402"/>
                </a:cubicBezTo>
                <a:cubicBezTo>
                  <a:pt x="1431493" y="501735"/>
                  <a:pt x="1429260" y="502235"/>
                  <a:pt x="1427527" y="502902"/>
                </a:cubicBezTo>
                <a:cubicBezTo>
                  <a:pt x="1425794" y="503568"/>
                  <a:pt x="1424594" y="504402"/>
                  <a:pt x="1423927" y="505402"/>
                </a:cubicBezTo>
                <a:cubicBezTo>
                  <a:pt x="1423260" y="506402"/>
                  <a:pt x="1422927" y="507568"/>
                  <a:pt x="1422927" y="508901"/>
                </a:cubicBezTo>
                <a:lnTo>
                  <a:pt x="1422927" y="687291"/>
                </a:lnTo>
                <a:cubicBezTo>
                  <a:pt x="1422927" y="688624"/>
                  <a:pt x="1423327" y="689790"/>
                  <a:pt x="1424127" y="690790"/>
                </a:cubicBezTo>
                <a:cubicBezTo>
                  <a:pt x="1424927" y="691790"/>
                  <a:pt x="1426294" y="692624"/>
                  <a:pt x="1428227" y="693290"/>
                </a:cubicBezTo>
                <a:cubicBezTo>
                  <a:pt x="1430160" y="693957"/>
                  <a:pt x="1432727" y="694457"/>
                  <a:pt x="1435926" y="694790"/>
                </a:cubicBezTo>
                <a:cubicBezTo>
                  <a:pt x="1439126" y="695123"/>
                  <a:pt x="1443193" y="695290"/>
                  <a:pt x="1448126" y="695290"/>
                </a:cubicBezTo>
                <a:cubicBezTo>
                  <a:pt x="1453059" y="695290"/>
                  <a:pt x="1457125" y="695123"/>
                  <a:pt x="1460325" y="694790"/>
                </a:cubicBezTo>
                <a:cubicBezTo>
                  <a:pt x="1463525" y="694457"/>
                  <a:pt x="1466091" y="693957"/>
                  <a:pt x="1468024" y="693290"/>
                </a:cubicBezTo>
                <a:cubicBezTo>
                  <a:pt x="1469958" y="692624"/>
                  <a:pt x="1471324" y="691790"/>
                  <a:pt x="1472124" y="690790"/>
                </a:cubicBezTo>
                <a:cubicBezTo>
                  <a:pt x="1472924" y="689790"/>
                  <a:pt x="1473324" y="688624"/>
                  <a:pt x="1473324" y="687291"/>
                </a:cubicBezTo>
                <a:lnTo>
                  <a:pt x="1473324" y="576097"/>
                </a:lnTo>
                <a:cubicBezTo>
                  <a:pt x="1477057" y="570231"/>
                  <a:pt x="1480557" y="565298"/>
                  <a:pt x="1483823" y="561298"/>
                </a:cubicBezTo>
                <a:cubicBezTo>
                  <a:pt x="1487090" y="557299"/>
                  <a:pt x="1490223" y="554099"/>
                  <a:pt x="1493223" y="551699"/>
                </a:cubicBezTo>
                <a:cubicBezTo>
                  <a:pt x="1496223" y="549299"/>
                  <a:pt x="1499122" y="547532"/>
                  <a:pt x="1501922" y="546399"/>
                </a:cubicBezTo>
                <a:cubicBezTo>
                  <a:pt x="1504722" y="545266"/>
                  <a:pt x="1507522" y="544699"/>
                  <a:pt x="1510322" y="544699"/>
                </a:cubicBezTo>
                <a:cubicBezTo>
                  <a:pt x="1512722" y="544699"/>
                  <a:pt x="1514922" y="544933"/>
                  <a:pt x="1516921" y="545399"/>
                </a:cubicBezTo>
                <a:cubicBezTo>
                  <a:pt x="1518921" y="545866"/>
                  <a:pt x="1520755" y="546366"/>
                  <a:pt x="1522421" y="546899"/>
                </a:cubicBezTo>
                <a:cubicBezTo>
                  <a:pt x="1524088" y="547432"/>
                  <a:pt x="1525587" y="547932"/>
                  <a:pt x="1526921" y="548399"/>
                </a:cubicBezTo>
                <a:cubicBezTo>
                  <a:pt x="1528254" y="548866"/>
                  <a:pt x="1529454" y="549099"/>
                  <a:pt x="1530521" y="549099"/>
                </a:cubicBezTo>
                <a:cubicBezTo>
                  <a:pt x="1531854" y="549099"/>
                  <a:pt x="1532954" y="548766"/>
                  <a:pt x="1533820" y="548099"/>
                </a:cubicBezTo>
                <a:cubicBezTo>
                  <a:pt x="1534687" y="547432"/>
                  <a:pt x="1535387" y="546232"/>
                  <a:pt x="1535920" y="544499"/>
                </a:cubicBezTo>
                <a:cubicBezTo>
                  <a:pt x="1536454" y="542766"/>
                  <a:pt x="1536854" y="540366"/>
                  <a:pt x="1537120" y="537300"/>
                </a:cubicBezTo>
                <a:cubicBezTo>
                  <a:pt x="1537387" y="534233"/>
                  <a:pt x="1537520" y="530300"/>
                  <a:pt x="1537520" y="525500"/>
                </a:cubicBezTo>
                <a:cubicBezTo>
                  <a:pt x="1537520" y="520701"/>
                  <a:pt x="1537453" y="516901"/>
                  <a:pt x="1537320" y="514101"/>
                </a:cubicBezTo>
                <a:cubicBezTo>
                  <a:pt x="1537187" y="511301"/>
                  <a:pt x="1536987" y="509201"/>
                  <a:pt x="1536720" y="507801"/>
                </a:cubicBezTo>
                <a:cubicBezTo>
                  <a:pt x="1536454" y="506402"/>
                  <a:pt x="1536154" y="505302"/>
                  <a:pt x="1535820" y="504502"/>
                </a:cubicBezTo>
                <a:cubicBezTo>
                  <a:pt x="1535487" y="503702"/>
                  <a:pt x="1534954" y="502968"/>
                  <a:pt x="1534220" y="502302"/>
                </a:cubicBezTo>
                <a:cubicBezTo>
                  <a:pt x="1533487" y="501635"/>
                  <a:pt x="1532320" y="501002"/>
                  <a:pt x="1530721" y="500402"/>
                </a:cubicBezTo>
                <a:cubicBezTo>
                  <a:pt x="1529121" y="499802"/>
                  <a:pt x="1527254" y="499269"/>
                  <a:pt x="1525121" y="498802"/>
                </a:cubicBezTo>
                <a:cubicBezTo>
                  <a:pt x="1522988" y="498335"/>
                  <a:pt x="1520921" y="498002"/>
                  <a:pt x="1518921" y="497802"/>
                </a:cubicBezTo>
                <a:cubicBezTo>
                  <a:pt x="1516921" y="497602"/>
                  <a:pt x="1515055" y="497502"/>
                  <a:pt x="1513322" y="497502"/>
                </a:cubicBezTo>
                <a:close/>
                <a:moveTo>
                  <a:pt x="1259449" y="475903"/>
                </a:moveTo>
                <a:lnTo>
                  <a:pt x="1281847" y="475903"/>
                </a:lnTo>
                <a:cubicBezTo>
                  <a:pt x="1287314" y="475903"/>
                  <a:pt x="1292613" y="476270"/>
                  <a:pt x="1297746" y="477003"/>
                </a:cubicBezTo>
                <a:cubicBezTo>
                  <a:pt x="1302879" y="477737"/>
                  <a:pt x="1307779" y="479503"/>
                  <a:pt x="1312446" y="482303"/>
                </a:cubicBezTo>
                <a:cubicBezTo>
                  <a:pt x="1317112" y="485103"/>
                  <a:pt x="1321045" y="489436"/>
                  <a:pt x="1324245" y="495302"/>
                </a:cubicBezTo>
                <a:cubicBezTo>
                  <a:pt x="1327445" y="501169"/>
                  <a:pt x="1329045" y="508635"/>
                  <a:pt x="1329045" y="517701"/>
                </a:cubicBezTo>
                <a:cubicBezTo>
                  <a:pt x="1329045" y="524367"/>
                  <a:pt x="1328111" y="530533"/>
                  <a:pt x="1326245" y="536200"/>
                </a:cubicBezTo>
                <a:cubicBezTo>
                  <a:pt x="1324378" y="541866"/>
                  <a:pt x="1321645" y="546732"/>
                  <a:pt x="1318045" y="550799"/>
                </a:cubicBezTo>
                <a:cubicBezTo>
                  <a:pt x="1314445" y="554865"/>
                  <a:pt x="1309812" y="558032"/>
                  <a:pt x="1304146" y="560298"/>
                </a:cubicBezTo>
                <a:cubicBezTo>
                  <a:pt x="1298480" y="562565"/>
                  <a:pt x="1291447" y="563698"/>
                  <a:pt x="1283047" y="563698"/>
                </a:cubicBezTo>
                <a:lnTo>
                  <a:pt x="1259449" y="563698"/>
                </a:lnTo>
                <a:close/>
                <a:moveTo>
                  <a:pt x="1007594" y="469992"/>
                </a:moveTo>
                <a:cubicBezTo>
                  <a:pt x="1012282" y="469992"/>
                  <a:pt x="1016775" y="471555"/>
                  <a:pt x="1021073" y="474680"/>
                </a:cubicBezTo>
                <a:cubicBezTo>
                  <a:pt x="1025370" y="477806"/>
                  <a:pt x="1029863" y="482320"/>
                  <a:pt x="1034551" y="488224"/>
                </a:cubicBezTo>
                <a:lnTo>
                  <a:pt x="1034551" y="526770"/>
                </a:lnTo>
                <a:cubicBezTo>
                  <a:pt x="1031773" y="530243"/>
                  <a:pt x="1029212" y="533173"/>
                  <a:pt x="1026868" y="535560"/>
                </a:cubicBezTo>
                <a:cubicBezTo>
                  <a:pt x="1024524" y="537948"/>
                  <a:pt x="1022245" y="539879"/>
                  <a:pt x="1020031" y="541355"/>
                </a:cubicBezTo>
                <a:cubicBezTo>
                  <a:pt x="1017817" y="542831"/>
                  <a:pt x="1015647" y="543895"/>
                  <a:pt x="1013520" y="544546"/>
                </a:cubicBezTo>
                <a:cubicBezTo>
                  <a:pt x="1011393" y="545197"/>
                  <a:pt x="1009200" y="545522"/>
                  <a:pt x="1006943" y="545522"/>
                </a:cubicBezTo>
                <a:cubicBezTo>
                  <a:pt x="1002429" y="545522"/>
                  <a:pt x="998696" y="544437"/>
                  <a:pt x="995744" y="542267"/>
                </a:cubicBezTo>
                <a:cubicBezTo>
                  <a:pt x="992792" y="540096"/>
                  <a:pt x="990426" y="537210"/>
                  <a:pt x="988647" y="533607"/>
                </a:cubicBezTo>
                <a:cubicBezTo>
                  <a:pt x="986867" y="530004"/>
                  <a:pt x="985586" y="525902"/>
                  <a:pt x="984805" y="521301"/>
                </a:cubicBezTo>
                <a:cubicBezTo>
                  <a:pt x="984024" y="516699"/>
                  <a:pt x="983633" y="511968"/>
                  <a:pt x="983633" y="507106"/>
                </a:cubicBezTo>
                <a:cubicBezTo>
                  <a:pt x="983633" y="502505"/>
                  <a:pt x="984089" y="498012"/>
                  <a:pt x="985000" y="493628"/>
                </a:cubicBezTo>
                <a:cubicBezTo>
                  <a:pt x="985912" y="489244"/>
                  <a:pt x="987301" y="485272"/>
                  <a:pt x="989168" y="481712"/>
                </a:cubicBezTo>
                <a:cubicBezTo>
                  <a:pt x="991034" y="478153"/>
                  <a:pt x="993508" y="475310"/>
                  <a:pt x="996590" y="473183"/>
                </a:cubicBezTo>
                <a:cubicBezTo>
                  <a:pt x="999672" y="471056"/>
                  <a:pt x="1003340" y="469992"/>
                  <a:pt x="1007594" y="469992"/>
                </a:cubicBezTo>
                <a:close/>
                <a:moveTo>
                  <a:pt x="882430" y="442254"/>
                </a:moveTo>
                <a:cubicBezTo>
                  <a:pt x="875224" y="442254"/>
                  <a:pt x="868301" y="443991"/>
                  <a:pt x="861659" y="447463"/>
                </a:cubicBezTo>
                <a:cubicBezTo>
                  <a:pt x="855018" y="450936"/>
                  <a:pt x="848485" y="456145"/>
                  <a:pt x="842060" y="463090"/>
                </a:cubicBezTo>
                <a:lnTo>
                  <a:pt x="842060" y="449677"/>
                </a:lnTo>
                <a:cubicBezTo>
                  <a:pt x="842060" y="448809"/>
                  <a:pt x="841843" y="448049"/>
                  <a:pt x="841409" y="447398"/>
                </a:cubicBezTo>
                <a:cubicBezTo>
                  <a:pt x="840975" y="446747"/>
                  <a:pt x="840259" y="446204"/>
                  <a:pt x="839261" y="445770"/>
                </a:cubicBezTo>
                <a:cubicBezTo>
                  <a:pt x="838262" y="445336"/>
                  <a:pt x="836851" y="445011"/>
                  <a:pt x="835028" y="444794"/>
                </a:cubicBezTo>
                <a:cubicBezTo>
                  <a:pt x="833205" y="444577"/>
                  <a:pt x="830904" y="444468"/>
                  <a:pt x="828126" y="444468"/>
                </a:cubicBezTo>
                <a:cubicBezTo>
                  <a:pt x="825435" y="444468"/>
                  <a:pt x="823199" y="444577"/>
                  <a:pt x="821420" y="444794"/>
                </a:cubicBezTo>
                <a:cubicBezTo>
                  <a:pt x="819640" y="445011"/>
                  <a:pt x="818186" y="445336"/>
                  <a:pt x="817057" y="445770"/>
                </a:cubicBezTo>
                <a:cubicBezTo>
                  <a:pt x="815929" y="446204"/>
                  <a:pt x="815147" y="446747"/>
                  <a:pt x="814713" y="447398"/>
                </a:cubicBezTo>
                <a:cubicBezTo>
                  <a:pt x="814279" y="448049"/>
                  <a:pt x="814062" y="448809"/>
                  <a:pt x="814062" y="449677"/>
                </a:cubicBezTo>
                <a:lnTo>
                  <a:pt x="814062" y="565837"/>
                </a:lnTo>
                <a:cubicBezTo>
                  <a:pt x="814062" y="566706"/>
                  <a:pt x="814322" y="567465"/>
                  <a:pt x="814843" y="568116"/>
                </a:cubicBezTo>
                <a:cubicBezTo>
                  <a:pt x="815364" y="568768"/>
                  <a:pt x="816254" y="569310"/>
                  <a:pt x="817513" y="569744"/>
                </a:cubicBezTo>
                <a:cubicBezTo>
                  <a:pt x="818772" y="570178"/>
                  <a:pt x="820443" y="570504"/>
                  <a:pt x="822527" y="570721"/>
                </a:cubicBezTo>
                <a:cubicBezTo>
                  <a:pt x="824610" y="570938"/>
                  <a:pt x="827258" y="571046"/>
                  <a:pt x="830470" y="571046"/>
                </a:cubicBezTo>
                <a:cubicBezTo>
                  <a:pt x="833683" y="571046"/>
                  <a:pt x="836330" y="570938"/>
                  <a:pt x="838414" y="570721"/>
                </a:cubicBezTo>
                <a:cubicBezTo>
                  <a:pt x="840498" y="570504"/>
                  <a:pt x="842169" y="570178"/>
                  <a:pt x="843428" y="569744"/>
                </a:cubicBezTo>
                <a:cubicBezTo>
                  <a:pt x="844687" y="569310"/>
                  <a:pt x="845576" y="568768"/>
                  <a:pt x="846097" y="568116"/>
                </a:cubicBezTo>
                <a:cubicBezTo>
                  <a:pt x="846618" y="567465"/>
                  <a:pt x="846879" y="566706"/>
                  <a:pt x="846879" y="565837"/>
                </a:cubicBezTo>
                <a:lnTo>
                  <a:pt x="846879" y="488614"/>
                </a:lnTo>
                <a:cubicBezTo>
                  <a:pt x="851480" y="482798"/>
                  <a:pt x="855908" y="478370"/>
                  <a:pt x="860162" y="475331"/>
                </a:cubicBezTo>
                <a:cubicBezTo>
                  <a:pt x="864416" y="472293"/>
                  <a:pt x="868626" y="470774"/>
                  <a:pt x="872793" y="470774"/>
                </a:cubicBezTo>
                <a:cubicBezTo>
                  <a:pt x="876092" y="470774"/>
                  <a:pt x="878979" y="471403"/>
                  <a:pt x="881453" y="472662"/>
                </a:cubicBezTo>
                <a:cubicBezTo>
                  <a:pt x="883928" y="473921"/>
                  <a:pt x="885946" y="475700"/>
                  <a:pt x="887509" y="478001"/>
                </a:cubicBezTo>
                <a:cubicBezTo>
                  <a:pt x="889071" y="480302"/>
                  <a:pt x="890265" y="483058"/>
                  <a:pt x="891090" y="486270"/>
                </a:cubicBezTo>
                <a:cubicBezTo>
                  <a:pt x="891915" y="489482"/>
                  <a:pt x="892327" y="493910"/>
                  <a:pt x="892327" y="499553"/>
                </a:cubicBezTo>
                <a:lnTo>
                  <a:pt x="892327" y="565837"/>
                </a:lnTo>
                <a:cubicBezTo>
                  <a:pt x="892327" y="566706"/>
                  <a:pt x="892587" y="567465"/>
                  <a:pt x="893108" y="568116"/>
                </a:cubicBezTo>
                <a:cubicBezTo>
                  <a:pt x="893629" y="568768"/>
                  <a:pt x="894497" y="569310"/>
                  <a:pt x="895713" y="569744"/>
                </a:cubicBezTo>
                <a:cubicBezTo>
                  <a:pt x="896928" y="570178"/>
                  <a:pt x="898600" y="570504"/>
                  <a:pt x="900727" y="570721"/>
                </a:cubicBezTo>
                <a:cubicBezTo>
                  <a:pt x="902853" y="570938"/>
                  <a:pt x="905523" y="571046"/>
                  <a:pt x="908735" y="571046"/>
                </a:cubicBezTo>
                <a:cubicBezTo>
                  <a:pt x="911861" y="571046"/>
                  <a:pt x="914487" y="570938"/>
                  <a:pt x="916614" y="570721"/>
                </a:cubicBezTo>
                <a:cubicBezTo>
                  <a:pt x="918741" y="570504"/>
                  <a:pt x="920412" y="570178"/>
                  <a:pt x="921628" y="569744"/>
                </a:cubicBezTo>
                <a:cubicBezTo>
                  <a:pt x="922843" y="569310"/>
                  <a:pt x="923711" y="568768"/>
                  <a:pt x="924232" y="568116"/>
                </a:cubicBezTo>
                <a:cubicBezTo>
                  <a:pt x="924753" y="567465"/>
                  <a:pt x="925013" y="566706"/>
                  <a:pt x="925013" y="565837"/>
                </a:cubicBezTo>
                <a:lnTo>
                  <a:pt x="925013" y="494084"/>
                </a:lnTo>
                <a:cubicBezTo>
                  <a:pt x="925013" y="485663"/>
                  <a:pt x="924275" y="478457"/>
                  <a:pt x="922800" y="472466"/>
                </a:cubicBezTo>
                <a:cubicBezTo>
                  <a:pt x="921324" y="466476"/>
                  <a:pt x="918915" y="461245"/>
                  <a:pt x="915572" y="456774"/>
                </a:cubicBezTo>
                <a:cubicBezTo>
                  <a:pt x="912230" y="452303"/>
                  <a:pt x="907845" y="448766"/>
                  <a:pt x="902419" y="446161"/>
                </a:cubicBezTo>
                <a:cubicBezTo>
                  <a:pt x="896993" y="443557"/>
                  <a:pt x="890330" y="442254"/>
                  <a:pt x="882430" y="442254"/>
                </a:cubicBezTo>
                <a:close/>
                <a:moveTo>
                  <a:pt x="1224651" y="435306"/>
                </a:moveTo>
                <a:cubicBezTo>
                  <a:pt x="1219318" y="435306"/>
                  <a:pt x="1215018" y="436873"/>
                  <a:pt x="1211752" y="440006"/>
                </a:cubicBezTo>
                <a:cubicBezTo>
                  <a:pt x="1208485" y="443139"/>
                  <a:pt x="1206852" y="447838"/>
                  <a:pt x="1206852" y="454105"/>
                </a:cubicBezTo>
                <a:lnTo>
                  <a:pt x="1206852" y="686891"/>
                </a:lnTo>
                <a:cubicBezTo>
                  <a:pt x="1206852" y="688224"/>
                  <a:pt x="1207252" y="689424"/>
                  <a:pt x="1208052" y="690490"/>
                </a:cubicBezTo>
                <a:cubicBezTo>
                  <a:pt x="1208852" y="691557"/>
                  <a:pt x="1210252" y="692424"/>
                  <a:pt x="1212252" y="693090"/>
                </a:cubicBezTo>
                <a:cubicBezTo>
                  <a:pt x="1214252" y="693757"/>
                  <a:pt x="1216951" y="694290"/>
                  <a:pt x="1220351" y="694690"/>
                </a:cubicBezTo>
                <a:cubicBezTo>
                  <a:pt x="1223751" y="695090"/>
                  <a:pt x="1227984" y="695290"/>
                  <a:pt x="1233050" y="695290"/>
                </a:cubicBezTo>
                <a:cubicBezTo>
                  <a:pt x="1238250" y="695290"/>
                  <a:pt x="1242517" y="695090"/>
                  <a:pt x="1245850" y="694690"/>
                </a:cubicBezTo>
                <a:cubicBezTo>
                  <a:pt x="1249183" y="694290"/>
                  <a:pt x="1251849" y="693757"/>
                  <a:pt x="1253849" y="693090"/>
                </a:cubicBezTo>
                <a:cubicBezTo>
                  <a:pt x="1255849" y="692424"/>
                  <a:pt x="1257282" y="691557"/>
                  <a:pt x="1258149" y="690490"/>
                </a:cubicBezTo>
                <a:cubicBezTo>
                  <a:pt x="1259015" y="689424"/>
                  <a:pt x="1259449" y="688224"/>
                  <a:pt x="1259449" y="686891"/>
                </a:cubicBezTo>
                <a:lnTo>
                  <a:pt x="1259449" y="604296"/>
                </a:lnTo>
                <a:lnTo>
                  <a:pt x="1281048" y="604296"/>
                </a:lnTo>
                <a:cubicBezTo>
                  <a:pt x="1298113" y="604296"/>
                  <a:pt x="1312946" y="602296"/>
                  <a:pt x="1325545" y="598296"/>
                </a:cubicBezTo>
                <a:cubicBezTo>
                  <a:pt x="1338144" y="594296"/>
                  <a:pt x="1348777" y="588463"/>
                  <a:pt x="1357443" y="580797"/>
                </a:cubicBezTo>
                <a:cubicBezTo>
                  <a:pt x="1366109" y="573131"/>
                  <a:pt x="1372709" y="563698"/>
                  <a:pt x="1377242" y="552499"/>
                </a:cubicBezTo>
                <a:cubicBezTo>
                  <a:pt x="1381775" y="541299"/>
                  <a:pt x="1384041" y="528434"/>
                  <a:pt x="1384041" y="513901"/>
                </a:cubicBezTo>
                <a:cubicBezTo>
                  <a:pt x="1384041" y="503368"/>
                  <a:pt x="1382575" y="493869"/>
                  <a:pt x="1379641" y="485403"/>
                </a:cubicBezTo>
                <a:cubicBezTo>
                  <a:pt x="1376708" y="476937"/>
                  <a:pt x="1372442" y="469537"/>
                  <a:pt x="1366842" y="463204"/>
                </a:cubicBezTo>
                <a:cubicBezTo>
                  <a:pt x="1361243" y="456871"/>
                  <a:pt x="1354476" y="451638"/>
                  <a:pt x="1346543" y="447505"/>
                </a:cubicBezTo>
                <a:cubicBezTo>
                  <a:pt x="1338611" y="443372"/>
                  <a:pt x="1330778" y="440539"/>
                  <a:pt x="1323045" y="439006"/>
                </a:cubicBezTo>
                <a:cubicBezTo>
                  <a:pt x="1315312" y="437472"/>
                  <a:pt x="1308679" y="436473"/>
                  <a:pt x="1303146" y="436006"/>
                </a:cubicBezTo>
                <a:cubicBezTo>
                  <a:pt x="1297613" y="435539"/>
                  <a:pt x="1291780" y="435306"/>
                  <a:pt x="1285647" y="435306"/>
                </a:cubicBezTo>
                <a:close/>
                <a:moveTo>
                  <a:pt x="688698" y="430706"/>
                </a:moveTo>
                <a:cubicBezTo>
                  <a:pt x="680165" y="430706"/>
                  <a:pt x="671965" y="431506"/>
                  <a:pt x="664099" y="433106"/>
                </a:cubicBezTo>
                <a:cubicBezTo>
                  <a:pt x="656233" y="434706"/>
                  <a:pt x="649033" y="436673"/>
                  <a:pt x="642500" y="439006"/>
                </a:cubicBezTo>
                <a:cubicBezTo>
                  <a:pt x="635967" y="441339"/>
                  <a:pt x="630468" y="443739"/>
                  <a:pt x="626001" y="446205"/>
                </a:cubicBezTo>
                <a:cubicBezTo>
                  <a:pt x="621535" y="448672"/>
                  <a:pt x="618469" y="450705"/>
                  <a:pt x="616802" y="452305"/>
                </a:cubicBezTo>
                <a:cubicBezTo>
                  <a:pt x="615135" y="453905"/>
                  <a:pt x="613969" y="455271"/>
                  <a:pt x="613302" y="456405"/>
                </a:cubicBezTo>
                <a:cubicBezTo>
                  <a:pt x="612636" y="457538"/>
                  <a:pt x="612102" y="458871"/>
                  <a:pt x="611702" y="460404"/>
                </a:cubicBezTo>
                <a:cubicBezTo>
                  <a:pt x="611302" y="461938"/>
                  <a:pt x="611002" y="463738"/>
                  <a:pt x="610802" y="465804"/>
                </a:cubicBezTo>
                <a:cubicBezTo>
                  <a:pt x="610602" y="467871"/>
                  <a:pt x="610502" y="470437"/>
                  <a:pt x="610502" y="473504"/>
                </a:cubicBezTo>
                <a:cubicBezTo>
                  <a:pt x="610502" y="478037"/>
                  <a:pt x="610669" y="481870"/>
                  <a:pt x="611002" y="485003"/>
                </a:cubicBezTo>
                <a:cubicBezTo>
                  <a:pt x="611336" y="488136"/>
                  <a:pt x="611769" y="490636"/>
                  <a:pt x="612302" y="492502"/>
                </a:cubicBezTo>
                <a:cubicBezTo>
                  <a:pt x="612836" y="494369"/>
                  <a:pt x="613536" y="495702"/>
                  <a:pt x="614402" y="496502"/>
                </a:cubicBezTo>
                <a:cubicBezTo>
                  <a:pt x="615269" y="497302"/>
                  <a:pt x="616302" y="497702"/>
                  <a:pt x="617502" y="497702"/>
                </a:cubicBezTo>
                <a:cubicBezTo>
                  <a:pt x="619235" y="497702"/>
                  <a:pt x="621635" y="496669"/>
                  <a:pt x="624702" y="494602"/>
                </a:cubicBezTo>
                <a:cubicBezTo>
                  <a:pt x="627768" y="492536"/>
                  <a:pt x="631601" y="490269"/>
                  <a:pt x="636201" y="487803"/>
                </a:cubicBezTo>
                <a:cubicBezTo>
                  <a:pt x="640801" y="485336"/>
                  <a:pt x="646134" y="483103"/>
                  <a:pt x="652200" y="481103"/>
                </a:cubicBezTo>
                <a:cubicBezTo>
                  <a:pt x="658266" y="479103"/>
                  <a:pt x="665232" y="478103"/>
                  <a:pt x="673099" y="478103"/>
                </a:cubicBezTo>
                <a:cubicBezTo>
                  <a:pt x="678698" y="478103"/>
                  <a:pt x="683565" y="478937"/>
                  <a:pt x="687698" y="480603"/>
                </a:cubicBezTo>
                <a:cubicBezTo>
                  <a:pt x="691831" y="482270"/>
                  <a:pt x="695264" y="484570"/>
                  <a:pt x="697997" y="487503"/>
                </a:cubicBezTo>
                <a:cubicBezTo>
                  <a:pt x="700730" y="490436"/>
                  <a:pt x="702797" y="493869"/>
                  <a:pt x="704197" y="497802"/>
                </a:cubicBezTo>
                <a:cubicBezTo>
                  <a:pt x="705597" y="501735"/>
                  <a:pt x="706297" y="505902"/>
                  <a:pt x="706297" y="510301"/>
                </a:cubicBezTo>
                <a:cubicBezTo>
                  <a:pt x="706297" y="515101"/>
                  <a:pt x="705730" y="520167"/>
                  <a:pt x="704597" y="525500"/>
                </a:cubicBezTo>
                <a:cubicBezTo>
                  <a:pt x="703463" y="530833"/>
                  <a:pt x="701363" y="536666"/>
                  <a:pt x="698297" y="542999"/>
                </a:cubicBezTo>
                <a:cubicBezTo>
                  <a:pt x="695231" y="549332"/>
                  <a:pt x="690964" y="556332"/>
                  <a:pt x="685498" y="563998"/>
                </a:cubicBezTo>
                <a:cubicBezTo>
                  <a:pt x="680031" y="571664"/>
                  <a:pt x="672832" y="580164"/>
                  <a:pt x="663899" y="589497"/>
                </a:cubicBezTo>
                <a:lnTo>
                  <a:pt x="619102" y="637494"/>
                </a:lnTo>
                <a:cubicBezTo>
                  <a:pt x="616435" y="640293"/>
                  <a:pt x="614269" y="642860"/>
                  <a:pt x="612602" y="645193"/>
                </a:cubicBezTo>
                <a:cubicBezTo>
                  <a:pt x="610936" y="647526"/>
                  <a:pt x="609569" y="649926"/>
                  <a:pt x="608503" y="652393"/>
                </a:cubicBezTo>
                <a:cubicBezTo>
                  <a:pt x="607436" y="654859"/>
                  <a:pt x="606703" y="657659"/>
                  <a:pt x="606303" y="660792"/>
                </a:cubicBezTo>
                <a:cubicBezTo>
                  <a:pt x="605903" y="663925"/>
                  <a:pt x="605703" y="667692"/>
                  <a:pt x="605703" y="672091"/>
                </a:cubicBezTo>
                <a:cubicBezTo>
                  <a:pt x="605703" y="676758"/>
                  <a:pt x="606003" y="680558"/>
                  <a:pt x="606603" y="683491"/>
                </a:cubicBezTo>
                <a:cubicBezTo>
                  <a:pt x="607203" y="686424"/>
                  <a:pt x="608169" y="688657"/>
                  <a:pt x="609502" y="690190"/>
                </a:cubicBezTo>
                <a:cubicBezTo>
                  <a:pt x="610836" y="691724"/>
                  <a:pt x="612569" y="692757"/>
                  <a:pt x="614702" y="693290"/>
                </a:cubicBezTo>
                <a:cubicBezTo>
                  <a:pt x="616835" y="693824"/>
                  <a:pt x="619368" y="694090"/>
                  <a:pt x="622302" y="694090"/>
                </a:cubicBezTo>
                <a:lnTo>
                  <a:pt x="771093" y="694090"/>
                </a:lnTo>
                <a:cubicBezTo>
                  <a:pt x="772426" y="694090"/>
                  <a:pt x="773626" y="693724"/>
                  <a:pt x="774692" y="692990"/>
                </a:cubicBezTo>
                <a:cubicBezTo>
                  <a:pt x="775759" y="692257"/>
                  <a:pt x="776626" y="691024"/>
                  <a:pt x="777292" y="689290"/>
                </a:cubicBezTo>
                <a:cubicBezTo>
                  <a:pt x="777959" y="687557"/>
                  <a:pt x="778459" y="685324"/>
                  <a:pt x="778792" y="682591"/>
                </a:cubicBezTo>
                <a:cubicBezTo>
                  <a:pt x="779125" y="679858"/>
                  <a:pt x="779292" y="676558"/>
                  <a:pt x="779292" y="672691"/>
                </a:cubicBezTo>
                <a:cubicBezTo>
                  <a:pt x="779292" y="668958"/>
                  <a:pt x="779092" y="665725"/>
                  <a:pt x="778692" y="662992"/>
                </a:cubicBezTo>
                <a:cubicBezTo>
                  <a:pt x="778292" y="660259"/>
                  <a:pt x="777692" y="658059"/>
                  <a:pt x="776892" y="656392"/>
                </a:cubicBezTo>
                <a:cubicBezTo>
                  <a:pt x="776092" y="654726"/>
                  <a:pt x="775126" y="653493"/>
                  <a:pt x="773992" y="652693"/>
                </a:cubicBezTo>
                <a:cubicBezTo>
                  <a:pt x="772859" y="651893"/>
                  <a:pt x="771626" y="651493"/>
                  <a:pt x="770293" y="651493"/>
                </a:cubicBezTo>
                <a:lnTo>
                  <a:pt x="668299" y="651493"/>
                </a:lnTo>
                <a:lnTo>
                  <a:pt x="698497" y="620495"/>
                </a:lnTo>
                <a:cubicBezTo>
                  <a:pt x="713696" y="605429"/>
                  <a:pt x="725895" y="592196"/>
                  <a:pt x="735095" y="580797"/>
                </a:cubicBezTo>
                <a:cubicBezTo>
                  <a:pt x="744294" y="569398"/>
                  <a:pt x="751427" y="558998"/>
                  <a:pt x="756493" y="549599"/>
                </a:cubicBezTo>
                <a:cubicBezTo>
                  <a:pt x="761560" y="540200"/>
                  <a:pt x="764893" y="531433"/>
                  <a:pt x="766493" y="523301"/>
                </a:cubicBezTo>
                <a:cubicBezTo>
                  <a:pt x="768093" y="515168"/>
                  <a:pt x="768893" y="506902"/>
                  <a:pt x="768893" y="498502"/>
                </a:cubicBezTo>
                <a:cubicBezTo>
                  <a:pt x="768893" y="488903"/>
                  <a:pt x="767259" y="479937"/>
                  <a:pt x="763993" y="471604"/>
                </a:cubicBezTo>
                <a:cubicBezTo>
                  <a:pt x="760727" y="463271"/>
                  <a:pt x="755760" y="456071"/>
                  <a:pt x="749094" y="450005"/>
                </a:cubicBezTo>
                <a:cubicBezTo>
                  <a:pt x="742428" y="443939"/>
                  <a:pt x="734061" y="439206"/>
                  <a:pt x="723995" y="435806"/>
                </a:cubicBezTo>
                <a:cubicBezTo>
                  <a:pt x="713929" y="432406"/>
                  <a:pt x="702163" y="430706"/>
                  <a:pt x="688698" y="430706"/>
                </a:cubicBezTo>
                <a:close/>
                <a:moveTo>
                  <a:pt x="1591201" y="422507"/>
                </a:moveTo>
                <a:cubicBezTo>
                  <a:pt x="1579868" y="422507"/>
                  <a:pt x="1572168" y="424473"/>
                  <a:pt x="1568102" y="428406"/>
                </a:cubicBezTo>
                <a:cubicBezTo>
                  <a:pt x="1564036" y="432339"/>
                  <a:pt x="1562002" y="439372"/>
                  <a:pt x="1562002" y="449505"/>
                </a:cubicBezTo>
                <a:cubicBezTo>
                  <a:pt x="1562002" y="459238"/>
                  <a:pt x="1563969" y="465971"/>
                  <a:pt x="1567902" y="469704"/>
                </a:cubicBezTo>
                <a:cubicBezTo>
                  <a:pt x="1571835" y="473437"/>
                  <a:pt x="1579468" y="475303"/>
                  <a:pt x="1590801" y="475303"/>
                </a:cubicBezTo>
                <a:cubicBezTo>
                  <a:pt x="1602000" y="475303"/>
                  <a:pt x="1609666" y="473370"/>
                  <a:pt x="1613799" y="469504"/>
                </a:cubicBezTo>
                <a:cubicBezTo>
                  <a:pt x="1617932" y="465637"/>
                  <a:pt x="1619999" y="458638"/>
                  <a:pt x="1619999" y="448505"/>
                </a:cubicBezTo>
                <a:cubicBezTo>
                  <a:pt x="1619999" y="438772"/>
                  <a:pt x="1617999" y="432006"/>
                  <a:pt x="1613999" y="428206"/>
                </a:cubicBezTo>
                <a:cubicBezTo>
                  <a:pt x="1609999" y="424407"/>
                  <a:pt x="1602400" y="422507"/>
                  <a:pt x="1591201" y="422507"/>
                </a:cubicBezTo>
                <a:close/>
                <a:moveTo>
                  <a:pt x="1050829" y="389383"/>
                </a:moveTo>
                <a:cubicBezTo>
                  <a:pt x="1047617" y="389383"/>
                  <a:pt x="1044969" y="389513"/>
                  <a:pt x="1042885" y="389774"/>
                </a:cubicBezTo>
                <a:cubicBezTo>
                  <a:pt x="1040802" y="390034"/>
                  <a:pt x="1039130" y="390403"/>
                  <a:pt x="1037872" y="390881"/>
                </a:cubicBezTo>
                <a:cubicBezTo>
                  <a:pt x="1036613" y="391358"/>
                  <a:pt x="1035745" y="391944"/>
                  <a:pt x="1035267" y="392639"/>
                </a:cubicBezTo>
                <a:cubicBezTo>
                  <a:pt x="1034790" y="393333"/>
                  <a:pt x="1034551" y="394115"/>
                  <a:pt x="1034551" y="394983"/>
                </a:cubicBezTo>
                <a:lnTo>
                  <a:pt x="1034551" y="457881"/>
                </a:lnTo>
                <a:cubicBezTo>
                  <a:pt x="1029342" y="452759"/>
                  <a:pt x="1024090" y="448874"/>
                  <a:pt x="1018794" y="446226"/>
                </a:cubicBezTo>
                <a:cubicBezTo>
                  <a:pt x="1013498" y="443578"/>
                  <a:pt x="1007594" y="442254"/>
                  <a:pt x="1001083" y="442254"/>
                </a:cubicBezTo>
                <a:cubicBezTo>
                  <a:pt x="992836" y="442254"/>
                  <a:pt x="985543" y="443817"/>
                  <a:pt x="979205" y="446942"/>
                </a:cubicBezTo>
                <a:cubicBezTo>
                  <a:pt x="972868" y="450068"/>
                  <a:pt x="967572" y="454539"/>
                  <a:pt x="963318" y="460356"/>
                </a:cubicBezTo>
                <a:cubicBezTo>
                  <a:pt x="959064" y="466172"/>
                  <a:pt x="955830" y="473204"/>
                  <a:pt x="953616" y="481452"/>
                </a:cubicBezTo>
                <a:cubicBezTo>
                  <a:pt x="951402" y="489699"/>
                  <a:pt x="950296" y="498989"/>
                  <a:pt x="950296" y="509320"/>
                </a:cubicBezTo>
                <a:cubicBezTo>
                  <a:pt x="950296" y="517915"/>
                  <a:pt x="951164" y="526097"/>
                  <a:pt x="952900" y="533867"/>
                </a:cubicBezTo>
                <a:cubicBezTo>
                  <a:pt x="954636" y="541637"/>
                  <a:pt x="957436" y="548431"/>
                  <a:pt x="961300" y="554248"/>
                </a:cubicBezTo>
                <a:cubicBezTo>
                  <a:pt x="965163" y="560064"/>
                  <a:pt x="970155" y="564687"/>
                  <a:pt x="976275" y="568116"/>
                </a:cubicBezTo>
                <a:cubicBezTo>
                  <a:pt x="982396" y="571546"/>
                  <a:pt x="989884" y="573260"/>
                  <a:pt x="998739" y="573260"/>
                </a:cubicBezTo>
                <a:cubicBezTo>
                  <a:pt x="1006726" y="573260"/>
                  <a:pt x="1013997" y="571481"/>
                  <a:pt x="1020552" y="567921"/>
                </a:cubicBezTo>
                <a:cubicBezTo>
                  <a:pt x="1027106" y="564362"/>
                  <a:pt x="1033379" y="559370"/>
                  <a:pt x="1039369" y="552945"/>
                </a:cubicBezTo>
                <a:lnTo>
                  <a:pt x="1039369" y="565837"/>
                </a:lnTo>
                <a:cubicBezTo>
                  <a:pt x="1039369" y="566792"/>
                  <a:pt x="1039608" y="567596"/>
                  <a:pt x="1040085" y="568247"/>
                </a:cubicBezTo>
                <a:cubicBezTo>
                  <a:pt x="1040563" y="568898"/>
                  <a:pt x="1041344" y="569440"/>
                  <a:pt x="1042429" y="569874"/>
                </a:cubicBezTo>
                <a:cubicBezTo>
                  <a:pt x="1043515" y="570309"/>
                  <a:pt x="1044925" y="570612"/>
                  <a:pt x="1046662" y="570786"/>
                </a:cubicBezTo>
                <a:cubicBezTo>
                  <a:pt x="1048398" y="570960"/>
                  <a:pt x="1050655" y="571046"/>
                  <a:pt x="1053433" y="571046"/>
                </a:cubicBezTo>
                <a:cubicBezTo>
                  <a:pt x="1056038" y="571046"/>
                  <a:pt x="1058230" y="570960"/>
                  <a:pt x="1060010" y="570786"/>
                </a:cubicBezTo>
                <a:cubicBezTo>
                  <a:pt x="1061790" y="570612"/>
                  <a:pt x="1063200" y="570309"/>
                  <a:pt x="1064242" y="569874"/>
                </a:cubicBezTo>
                <a:cubicBezTo>
                  <a:pt x="1065284" y="569440"/>
                  <a:pt x="1066022" y="568898"/>
                  <a:pt x="1066456" y="568247"/>
                </a:cubicBezTo>
                <a:cubicBezTo>
                  <a:pt x="1066890" y="567596"/>
                  <a:pt x="1067107" y="566792"/>
                  <a:pt x="1067107" y="565837"/>
                </a:cubicBezTo>
                <a:lnTo>
                  <a:pt x="1067107" y="394983"/>
                </a:lnTo>
                <a:cubicBezTo>
                  <a:pt x="1067107" y="394115"/>
                  <a:pt x="1066847" y="393333"/>
                  <a:pt x="1066326" y="392639"/>
                </a:cubicBezTo>
                <a:cubicBezTo>
                  <a:pt x="1065805" y="391944"/>
                  <a:pt x="1064937" y="391358"/>
                  <a:pt x="1063721" y="390881"/>
                </a:cubicBezTo>
                <a:cubicBezTo>
                  <a:pt x="1062506" y="390403"/>
                  <a:pt x="1060856" y="390034"/>
                  <a:pt x="1058773" y="389774"/>
                </a:cubicBezTo>
                <a:cubicBezTo>
                  <a:pt x="1056689" y="389513"/>
                  <a:pt x="1054041" y="389383"/>
                  <a:pt x="1050829" y="389383"/>
                </a:cubicBezTo>
                <a:close/>
                <a:moveTo>
                  <a:pt x="0" y="0"/>
                </a:moveTo>
                <a:lnTo>
                  <a:pt x="2445363" y="0"/>
                </a:lnTo>
                <a:lnTo>
                  <a:pt x="2445363" y="2327009"/>
                </a:lnTo>
                <a:lnTo>
                  <a:pt x="0" y="2327009"/>
                </a:lnTo>
                <a:close/>
              </a:path>
            </a:pathLst>
          </a:custGeom>
        </p:spPr>
      </p:pic>
      <p:pic>
        <p:nvPicPr>
          <p:cNvPr id="35" name="Picture 34"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3"/>
          <a:srcRect t="84115"/>
          <a:stretch>
            <a:fillRect/>
          </a:stretch>
        </p:blipFill>
        <p:spPr>
          <a:xfrm>
            <a:off x="8312144" y="3181036"/>
            <a:ext cx="2921480" cy="559537"/>
          </a:xfrm>
          <a:custGeom>
            <a:avLst/>
            <a:gdLst>
              <a:gd name="connsiteX0" fmla="*/ 0 w 2921480"/>
              <a:gd name="connsiteY0" fmla="*/ 0 h 559537"/>
              <a:gd name="connsiteX1" fmla="*/ 2921480 w 2921480"/>
              <a:gd name="connsiteY1" fmla="*/ 0 h 559537"/>
              <a:gd name="connsiteX2" fmla="*/ 2921480 w 2921480"/>
              <a:gd name="connsiteY2" fmla="*/ 559537 h 559537"/>
              <a:gd name="connsiteX3" fmla="*/ 0 w 2921480"/>
              <a:gd name="connsiteY3" fmla="*/ 559537 h 559537"/>
              <a:gd name="connsiteX4" fmla="*/ 0 w 2921480"/>
              <a:gd name="connsiteY4" fmla="*/ 0 h 55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59537">
                <a:moveTo>
                  <a:pt x="0" y="0"/>
                </a:moveTo>
                <a:lnTo>
                  <a:pt x="2921480" y="0"/>
                </a:lnTo>
                <a:lnTo>
                  <a:pt x="2921480" y="559537"/>
                </a:lnTo>
                <a:lnTo>
                  <a:pt x="0" y="559537"/>
                </a:lnTo>
                <a:lnTo>
                  <a:pt x="0" y="0"/>
                </a:lnTo>
                <a:close/>
              </a:path>
            </a:pathLst>
          </a:custGeom>
        </p:spPr>
      </p:pic>
      <p:pic>
        <p:nvPicPr>
          <p:cNvPr id="36" name="Picture 35"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2"/>
          <a:srcRect t="83769"/>
          <a:stretch>
            <a:fillRect/>
          </a:stretch>
        </p:blipFill>
        <p:spPr>
          <a:xfrm>
            <a:off x="4628025" y="3192590"/>
            <a:ext cx="2924167" cy="572510"/>
          </a:xfrm>
          <a:custGeom>
            <a:avLst/>
            <a:gdLst>
              <a:gd name="connsiteX0" fmla="*/ 0 w 2924167"/>
              <a:gd name="connsiteY0" fmla="*/ 0 h 572510"/>
              <a:gd name="connsiteX1" fmla="*/ 2924167 w 2924167"/>
              <a:gd name="connsiteY1" fmla="*/ 0 h 572510"/>
              <a:gd name="connsiteX2" fmla="*/ 2924167 w 2924167"/>
              <a:gd name="connsiteY2" fmla="*/ 572510 h 572510"/>
              <a:gd name="connsiteX3" fmla="*/ 0 w 2924167"/>
              <a:gd name="connsiteY3" fmla="*/ 572510 h 572510"/>
              <a:gd name="connsiteX4" fmla="*/ 0 w 2924167"/>
              <a:gd name="connsiteY4" fmla="*/ 0 h 57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572510">
                <a:moveTo>
                  <a:pt x="0" y="0"/>
                </a:moveTo>
                <a:lnTo>
                  <a:pt x="2924167" y="0"/>
                </a:lnTo>
                <a:lnTo>
                  <a:pt x="2924167" y="572510"/>
                </a:lnTo>
                <a:lnTo>
                  <a:pt x="0" y="572510"/>
                </a:lnTo>
                <a:lnTo>
                  <a:pt x="0" y="0"/>
                </a:lnTo>
                <a:close/>
              </a:path>
            </a:pathLst>
          </a:custGeom>
        </p:spPr>
      </p:pic>
      <p:pic>
        <p:nvPicPr>
          <p:cNvPr id="37" name="Picture 36"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4"/>
          <a:srcRect t="83507"/>
          <a:stretch>
            <a:fillRect/>
          </a:stretch>
        </p:blipFill>
        <p:spPr>
          <a:xfrm>
            <a:off x="1036796" y="3188360"/>
            <a:ext cx="2921480" cy="580970"/>
          </a:xfrm>
          <a:custGeom>
            <a:avLst/>
            <a:gdLst>
              <a:gd name="connsiteX0" fmla="*/ 0 w 2921480"/>
              <a:gd name="connsiteY0" fmla="*/ 0 h 580970"/>
              <a:gd name="connsiteX1" fmla="*/ 2921480 w 2921480"/>
              <a:gd name="connsiteY1" fmla="*/ 0 h 580970"/>
              <a:gd name="connsiteX2" fmla="*/ 2921480 w 2921480"/>
              <a:gd name="connsiteY2" fmla="*/ 580970 h 580970"/>
              <a:gd name="connsiteX3" fmla="*/ 0 w 2921480"/>
              <a:gd name="connsiteY3" fmla="*/ 580970 h 580970"/>
              <a:gd name="connsiteX4" fmla="*/ 0 w 2921480"/>
              <a:gd name="connsiteY4" fmla="*/ 0 h 58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80970">
                <a:moveTo>
                  <a:pt x="0" y="0"/>
                </a:moveTo>
                <a:lnTo>
                  <a:pt x="2921480" y="0"/>
                </a:lnTo>
                <a:lnTo>
                  <a:pt x="2921480" y="580970"/>
                </a:lnTo>
                <a:lnTo>
                  <a:pt x="0" y="580970"/>
                </a:lnTo>
                <a:lnTo>
                  <a:pt x="0" y="0"/>
                </a:lnTo>
                <a:close/>
              </a:path>
            </a:pathLst>
          </a:custGeom>
        </p:spPr>
      </p:pic>
      <p:pic>
        <p:nvPicPr>
          <p:cNvPr id="38" name="Graphic 1" descr="Airplane with solid fill">
            <a:extLst>
              <a:ext uri="{FF2B5EF4-FFF2-40B4-BE49-F238E27FC236}">
                <a16:creationId xmlns:a16="http://schemas.microsoft.com/office/drawing/2014/main" id="{18533A7B-0588-901C-1855-2B80E36F5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0941228" y="1235676"/>
            <a:ext cx="914400" cy="914400"/>
          </a:xfrm>
          <a:prstGeom prst="rect">
            <a:avLst/>
          </a:prstGeom>
        </p:spPr>
      </p:pic>
      <p:pic>
        <p:nvPicPr>
          <p:cNvPr id="43" name="Picture 42" descr="A yellow and white scroll&#10;&#10;Description automatically generated">
            <a:extLst>
              <a:ext uri="{FF2B5EF4-FFF2-40B4-BE49-F238E27FC236}">
                <a16:creationId xmlns:a16="http://schemas.microsoft.com/office/drawing/2014/main" id="{47969C84-0606-4A97-B64D-C12EF304C451}"/>
              </a:ext>
            </a:extLst>
          </p:cNvPr>
          <p:cNvPicPr>
            <a:picLocks noChangeAspect="1"/>
          </p:cNvPicPr>
          <p:nvPr/>
        </p:nvPicPr>
        <p:blipFill>
          <a:blip r:embed="rId4"/>
          <a:srcRect l="13525" t="16308" r="15236" b="16597"/>
          <a:stretch>
            <a:fillRect/>
          </a:stretch>
        </p:blipFill>
        <p:spPr>
          <a:xfrm>
            <a:off x="1429209" y="3153777"/>
            <a:ext cx="2081213" cy="45719"/>
          </a:xfrm>
          <a:custGeom>
            <a:avLst/>
            <a:gdLst/>
            <a:ahLst/>
            <a:cxnLst/>
            <a:rect l="l" t="t" r="r" b="b"/>
            <a:pathLst>
              <a:path w="2081213" h="2327010">
                <a:moveTo>
                  <a:pt x="1357623" y="1899530"/>
                </a:moveTo>
                <a:lnTo>
                  <a:pt x="1369678" y="1899530"/>
                </a:lnTo>
                <a:lnTo>
                  <a:pt x="1369678" y="1918617"/>
                </a:lnTo>
                <a:cubicBezTo>
                  <a:pt x="1365827" y="1922971"/>
                  <a:pt x="1362039" y="1926277"/>
                  <a:pt x="1358314" y="1928538"/>
                </a:cubicBezTo>
                <a:cubicBezTo>
                  <a:pt x="1354588" y="1930798"/>
                  <a:pt x="1350507" y="1931928"/>
                  <a:pt x="1346070" y="1931928"/>
                </a:cubicBezTo>
                <a:cubicBezTo>
                  <a:pt x="1340796" y="1931928"/>
                  <a:pt x="1336673" y="1930589"/>
                  <a:pt x="1333701" y="1927910"/>
                </a:cubicBezTo>
                <a:cubicBezTo>
                  <a:pt x="1330729" y="1925231"/>
                  <a:pt x="1329244" y="1921548"/>
                  <a:pt x="1329244" y="1916859"/>
                </a:cubicBezTo>
                <a:cubicBezTo>
                  <a:pt x="1329244" y="1914097"/>
                  <a:pt x="1329767" y="1911648"/>
                  <a:pt x="1330813" y="1909513"/>
                </a:cubicBezTo>
                <a:cubicBezTo>
                  <a:pt x="1331860" y="1907379"/>
                  <a:pt x="1333513" y="1905558"/>
                  <a:pt x="1335773" y="1904051"/>
                </a:cubicBezTo>
                <a:cubicBezTo>
                  <a:pt x="1338034" y="1902544"/>
                  <a:pt x="1340964" y="1901414"/>
                  <a:pt x="1344564" y="1900660"/>
                </a:cubicBezTo>
                <a:cubicBezTo>
                  <a:pt x="1348163" y="1899907"/>
                  <a:pt x="1352517" y="1899530"/>
                  <a:pt x="1357623" y="1899530"/>
                </a:cubicBezTo>
                <a:close/>
                <a:moveTo>
                  <a:pt x="1564662" y="1850305"/>
                </a:moveTo>
                <a:cubicBezTo>
                  <a:pt x="1572615" y="1850305"/>
                  <a:pt x="1578496" y="1852838"/>
                  <a:pt x="1582305" y="1857903"/>
                </a:cubicBezTo>
                <a:cubicBezTo>
                  <a:pt x="1586114" y="1862967"/>
                  <a:pt x="1587893" y="1869937"/>
                  <a:pt x="1587642" y="1878811"/>
                </a:cubicBezTo>
                <a:lnTo>
                  <a:pt x="1540426" y="1878811"/>
                </a:lnTo>
                <a:cubicBezTo>
                  <a:pt x="1540593" y="1874876"/>
                  <a:pt x="1541200" y="1871172"/>
                  <a:pt x="1542247" y="1867697"/>
                </a:cubicBezTo>
                <a:cubicBezTo>
                  <a:pt x="1543293" y="1864223"/>
                  <a:pt x="1544800" y="1861209"/>
                  <a:pt x="1546767" y="1858656"/>
                </a:cubicBezTo>
                <a:cubicBezTo>
                  <a:pt x="1548735" y="1856103"/>
                  <a:pt x="1551204" y="1854073"/>
                  <a:pt x="1554176" y="1852566"/>
                </a:cubicBezTo>
                <a:cubicBezTo>
                  <a:pt x="1557148" y="1851059"/>
                  <a:pt x="1560643" y="1850305"/>
                  <a:pt x="1564662" y="1850305"/>
                </a:cubicBezTo>
                <a:close/>
                <a:moveTo>
                  <a:pt x="716937" y="1850305"/>
                </a:moveTo>
                <a:cubicBezTo>
                  <a:pt x="724890" y="1850305"/>
                  <a:pt x="730771" y="1852838"/>
                  <a:pt x="734580" y="1857903"/>
                </a:cubicBezTo>
                <a:cubicBezTo>
                  <a:pt x="738389" y="1862967"/>
                  <a:pt x="740168" y="1869937"/>
                  <a:pt x="739917" y="1878811"/>
                </a:cubicBezTo>
                <a:lnTo>
                  <a:pt x="692701" y="1878811"/>
                </a:lnTo>
                <a:cubicBezTo>
                  <a:pt x="692868" y="1874876"/>
                  <a:pt x="693475" y="1871172"/>
                  <a:pt x="694522" y="1867697"/>
                </a:cubicBezTo>
                <a:cubicBezTo>
                  <a:pt x="695568" y="1864223"/>
                  <a:pt x="697075" y="1861209"/>
                  <a:pt x="699042" y="1858656"/>
                </a:cubicBezTo>
                <a:cubicBezTo>
                  <a:pt x="701010" y="1856103"/>
                  <a:pt x="703479" y="1854073"/>
                  <a:pt x="706451" y="1852566"/>
                </a:cubicBezTo>
                <a:cubicBezTo>
                  <a:pt x="709423" y="1851059"/>
                  <a:pt x="712918" y="1850305"/>
                  <a:pt x="716937" y="1850305"/>
                </a:cubicBezTo>
                <a:close/>
                <a:moveTo>
                  <a:pt x="1149631" y="1830088"/>
                </a:moveTo>
                <a:cubicBezTo>
                  <a:pt x="1146534" y="1830088"/>
                  <a:pt x="1143980" y="1830214"/>
                  <a:pt x="1141971" y="1830465"/>
                </a:cubicBezTo>
                <a:cubicBezTo>
                  <a:pt x="1139962" y="1830716"/>
                  <a:pt x="1138350" y="1831072"/>
                  <a:pt x="1137137" y="1831532"/>
                </a:cubicBezTo>
                <a:cubicBezTo>
                  <a:pt x="1135923" y="1831993"/>
                  <a:pt x="1135065" y="1832537"/>
                  <a:pt x="1134562" y="1833165"/>
                </a:cubicBezTo>
                <a:cubicBezTo>
                  <a:pt x="1134060" y="1833792"/>
                  <a:pt x="1133809" y="1834525"/>
                  <a:pt x="1133809" y="1835362"/>
                </a:cubicBezTo>
                <a:lnTo>
                  <a:pt x="1133809" y="1947123"/>
                </a:lnTo>
                <a:cubicBezTo>
                  <a:pt x="1133809" y="1947960"/>
                  <a:pt x="1134060" y="1948692"/>
                  <a:pt x="1134562" y="1949320"/>
                </a:cubicBezTo>
                <a:cubicBezTo>
                  <a:pt x="1135065" y="1949948"/>
                  <a:pt x="1135923" y="1950471"/>
                  <a:pt x="1137137" y="1950890"/>
                </a:cubicBezTo>
                <a:cubicBezTo>
                  <a:pt x="1138350" y="1951309"/>
                  <a:pt x="1139962" y="1951622"/>
                  <a:pt x="1141971" y="1951832"/>
                </a:cubicBezTo>
                <a:cubicBezTo>
                  <a:pt x="1143980" y="1952041"/>
                  <a:pt x="1146534" y="1952146"/>
                  <a:pt x="1149631" y="1952146"/>
                </a:cubicBezTo>
                <a:cubicBezTo>
                  <a:pt x="1152729" y="1952146"/>
                  <a:pt x="1155282" y="1952041"/>
                  <a:pt x="1157291" y="1951832"/>
                </a:cubicBezTo>
                <a:cubicBezTo>
                  <a:pt x="1159300" y="1951622"/>
                  <a:pt x="1160912" y="1951309"/>
                  <a:pt x="1162126" y="1950890"/>
                </a:cubicBezTo>
                <a:cubicBezTo>
                  <a:pt x="1163340" y="1950471"/>
                  <a:pt x="1164198" y="1949948"/>
                  <a:pt x="1164700" y="1949320"/>
                </a:cubicBezTo>
                <a:cubicBezTo>
                  <a:pt x="1165202" y="1948692"/>
                  <a:pt x="1165453" y="1947960"/>
                  <a:pt x="1165453" y="1947123"/>
                </a:cubicBezTo>
                <a:lnTo>
                  <a:pt x="1165453" y="1835362"/>
                </a:lnTo>
                <a:cubicBezTo>
                  <a:pt x="1165453" y="1834525"/>
                  <a:pt x="1165202" y="1833792"/>
                  <a:pt x="1164700" y="1833165"/>
                </a:cubicBezTo>
                <a:cubicBezTo>
                  <a:pt x="1164198" y="1832537"/>
                  <a:pt x="1163340" y="1831993"/>
                  <a:pt x="1162126" y="1831532"/>
                </a:cubicBezTo>
                <a:cubicBezTo>
                  <a:pt x="1160912" y="1831072"/>
                  <a:pt x="1159300" y="1830716"/>
                  <a:pt x="1157291" y="1830465"/>
                </a:cubicBezTo>
                <a:cubicBezTo>
                  <a:pt x="1155282" y="1830214"/>
                  <a:pt x="1152729" y="1830088"/>
                  <a:pt x="1149631" y="1830088"/>
                </a:cubicBezTo>
                <a:close/>
                <a:moveTo>
                  <a:pt x="997231" y="1830088"/>
                </a:moveTo>
                <a:cubicBezTo>
                  <a:pt x="994134" y="1830088"/>
                  <a:pt x="991580" y="1830214"/>
                  <a:pt x="989571" y="1830465"/>
                </a:cubicBezTo>
                <a:cubicBezTo>
                  <a:pt x="987562" y="1830716"/>
                  <a:pt x="985951" y="1831072"/>
                  <a:pt x="984737" y="1831532"/>
                </a:cubicBezTo>
                <a:cubicBezTo>
                  <a:pt x="983523" y="1831993"/>
                  <a:pt x="982665" y="1832537"/>
                  <a:pt x="982162" y="1833165"/>
                </a:cubicBezTo>
                <a:cubicBezTo>
                  <a:pt x="981660" y="1833792"/>
                  <a:pt x="981409" y="1834525"/>
                  <a:pt x="981409" y="1835362"/>
                </a:cubicBezTo>
                <a:lnTo>
                  <a:pt x="981409" y="1947123"/>
                </a:lnTo>
                <a:cubicBezTo>
                  <a:pt x="981409" y="1947960"/>
                  <a:pt x="981660" y="1948692"/>
                  <a:pt x="982162" y="1949320"/>
                </a:cubicBezTo>
                <a:cubicBezTo>
                  <a:pt x="982665" y="1949948"/>
                  <a:pt x="983523" y="1950471"/>
                  <a:pt x="984737" y="1950890"/>
                </a:cubicBezTo>
                <a:cubicBezTo>
                  <a:pt x="985951" y="1951309"/>
                  <a:pt x="987562" y="1951622"/>
                  <a:pt x="989571" y="1951832"/>
                </a:cubicBezTo>
                <a:cubicBezTo>
                  <a:pt x="991580" y="1952041"/>
                  <a:pt x="994134" y="1952146"/>
                  <a:pt x="997231" y="1952146"/>
                </a:cubicBezTo>
                <a:cubicBezTo>
                  <a:pt x="1000329" y="1952146"/>
                  <a:pt x="1002882" y="1952041"/>
                  <a:pt x="1004891" y="1951832"/>
                </a:cubicBezTo>
                <a:cubicBezTo>
                  <a:pt x="1006900" y="1951622"/>
                  <a:pt x="1008512" y="1951309"/>
                  <a:pt x="1009726" y="1950890"/>
                </a:cubicBezTo>
                <a:cubicBezTo>
                  <a:pt x="1010940" y="1950471"/>
                  <a:pt x="1011798" y="1949948"/>
                  <a:pt x="1012300" y="1949320"/>
                </a:cubicBezTo>
                <a:cubicBezTo>
                  <a:pt x="1012802" y="1948692"/>
                  <a:pt x="1013053" y="1947960"/>
                  <a:pt x="1013053" y="1947123"/>
                </a:cubicBezTo>
                <a:lnTo>
                  <a:pt x="1013053" y="1835362"/>
                </a:lnTo>
                <a:cubicBezTo>
                  <a:pt x="1013053" y="1834525"/>
                  <a:pt x="1012802" y="1833792"/>
                  <a:pt x="1012300" y="1833165"/>
                </a:cubicBezTo>
                <a:cubicBezTo>
                  <a:pt x="1011798" y="1832537"/>
                  <a:pt x="1010940" y="1831993"/>
                  <a:pt x="1009726" y="1831532"/>
                </a:cubicBezTo>
                <a:cubicBezTo>
                  <a:pt x="1008512" y="1831072"/>
                  <a:pt x="1006900" y="1830716"/>
                  <a:pt x="1004891" y="1830465"/>
                </a:cubicBezTo>
                <a:cubicBezTo>
                  <a:pt x="1002882" y="1830214"/>
                  <a:pt x="1000329" y="1830088"/>
                  <a:pt x="997231" y="1830088"/>
                </a:cubicBezTo>
                <a:close/>
                <a:moveTo>
                  <a:pt x="1250086" y="1828079"/>
                </a:moveTo>
                <a:cubicBezTo>
                  <a:pt x="1241881" y="1828079"/>
                  <a:pt x="1234347" y="1829376"/>
                  <a:pt x="1227482" y="1831972"/>
                </a:cubicBezTo>
                <a:cubicBezTo>
                  <a:pt x="1220618" y="1834567"/>
                  <a:pt x="1214674" y="1838543"/>
                  <a:pt x="1209651" y="1843901"/>
                </a:cubicBezTo>
                <a:cubicBezTo>
                  <a:pt x="1204628" y="1849259"/>
                  <a:pt x="1200714" y="1856019"/>
                  <a:pt x="1197910" y="1864181"/>
                </a:cubicBezTo>
                <a:cubicBezTo>
                  <a:pt x="1195105" y="1872344"/>
                  <a:pt x="1193703" y="1882034"/>
                  <a:pt x="1193703" y="1893252"/>
                </a:cubicBezTo>
                <a:cubicBezTo>
                  <a:pt x="1193703" y="1902963"/>
                  <a:pt x="1194854" y="1911585"/>
                  <a:pt x="1197156" y="1919120"/>
                </a:cubicBezTo>
                <a:cubicBezTo>
                  <a:pt x="1199458" y="1926654"/>
                  <a:pt x="1202870" y="1933038"/>
                  <a:pt x="1207390" y="1938270"/>
                </a:cubicBezTo>
                <a:cubicBezTo>
                  <a:pt x="1211911" y="1943502"/>
                  <a:pt x="1217499" y="1947458"/>
                  <a:pt x="1224155" y="1950136"/>
                </a:cubicBezTo>
                <a:cubicBezTo>
                  <a:pt x="1230810" y="1952815"/>
                  <a:pt x="1238449" y="1954155"/>
                  <a:pt x="1247072" y="1954155"/>
                </a:cubicBezTo>
                <a:cubicBezTo>
                  <a:pt x="1250923" y="1954155"/>
                  <a:pt x="1254669" y="1953820"/>
                  <a:pt x="1258311" y="1953150"/>
                </a:cubicBezTo>
                <a:cubicBezTo>
                  <a:pt x="1261952" y="1952481"/>
                  <a:pt x="1265322" y="1951602"/>
                  <a:pt x="1268419" y="1950513"/>
                </a:cubicBezTo>
                <a:cubicBezTo>
                  <a:pt x="1271517" y="1949425"/>
                  <a:pt x="1274279" y="1948190"/>
                  <a:pt x="1276707" y="1946809"/>
                </a:cubicBezTo>
                <a:cubicBezTo>
                  <a:pt x="1279135" y="1945427"/>
                  <a:pt x="1280851" y="1944255"/>
                  <a:pt x="1281856" y="1943293"/>
                </a:cubicBezTo>
                <a:cubicBezTo>
                  <a:pt x="1282860" y="1942330"/>
                  <a:pt x="1283509" y="1941535"/>
                  <a:pt x="1283802" y="1940907"/>
                </a:cubicBezTo>
                <a:cubicBezTo>
                  <a:pt x="1284095" y="1940279"/>
                  <a:pt x="1284346" y="1939463"/>
                  <a:pt x="1284556" y="1938458"/>
                </a:cubicBezTo>
                <a:cubicBezTo>
                  <a:pt x="1284765" y="1937454"/>
                  <a:pt x="1284932" y="1936219"/>
                  <a:pt x="1285058" y="1934754"/>
                </a:cubicBezTo>
                <a:cubicBezTo>
                  <a:pt x="1285183" y="1933289"/>
                  <a:pt x="1285246" y="1931468"/>
                  <a:pt x="1285246" y="1929291"/>
                </a:cubicBezTo>
                <a:cubicBezTo>
                  <a:pt x="1285246" y="1926529"/>
                  <a:pt x="1285162" y="1924268"/>
                  <a:pt x="1284995" y="1922510"/>
                </a:cubicBezTo>
                <a:cubicBezTo>
                  <a:pt x="1284828" y="1920752"/>
                  <a:pt x="1284597" y="1919308"/>
                  <a:pt x="1284304" y="1918178"/>
                </a:cubicBezTo>
                <a:cubicBezTo>
                  <a:pt x="1284011" y="1917048"/>
                  <a:pt x="1283614" y="1916273"/>
                  <a:pt x="1283111" y="1915855"/>
                </a:cubicBezTo>
                <a:cubicBezTo>
                  <a:pt x="1282609" y="1915436"/>
                  <a:pt x="1281981" y="1915227"/>
                  <a:pt x="1281228" y="1915227"/>
                </a:cubicBezTo>
                <a:cubicBezTo>
                  <a:pt x="1280140" y="1915227"/>
                  <a:pt x="1278800" y="1915876"/>
                  <a:pt x="1277209" y="1917173"/>
                </a:cubicBezTo>
                <a:cubicBezTo>
                  <a:pt x="1275619" y="1918471"/>
                  <a:pt x="1273652" y="1919915"/>
                  <a:pt x="1271308" y="1921506"/>
                </a:cubicBezTo>
                <a:cubicBezTo>
                  <a:pt x="1268963" y="1923096"/>
                  <a:pt x="1266222" y="1924540"/>
                  <a:pt x="1263082" y="1925838"/>
                </a:cubicBezTo>
                <a:cubicBezTo>
                  <a:pt x="1259943" y="1927136"/>
                  <a:pt x="1256197" y="1927784"/>
                  <a:pt x="1251844" y="1927784"/>
                </a:cubicBezTo>
                <a:cubicBezTo>
                  <a:pt x="1247574" y="1927784"/>
                  <a:pt x="1243828" y="1927010"/>
                  <a:pt x="1240605" y="1925461"/>
                </a:cubicBezTo>
                <a:cubicBezTo>
                  <a:pt x="1237382" y="1923912"/>
                  <a:pt x="1234703" y="1921589"/>
                  <a:pt x="1232568" y="1918492"/>
                </a:cubicBezTo>
                <a:cubicBezTo>
                  <a:pt x="1230433" y="1915394"/>
                  <a:pt x="1228822" y="1911543"/>
                  <a:pt x="1227733" y="1906939"/>
                </a:cubicBezTo>
                <a:cubicBezTo>
                  <a:pt x="1226645" y="1902335"/>
                  <a:pt x="1226101" y="1897019"/>
                  <a:pt x="1226101" y="1890991"/>
                </a:cubicBezTo>
                <a:cubicBezTo>
                  <a:pt x="1226101" y="1878769"/>
                  <a:pt x="1228278" y="1869497"/>
                  <a:pt x="1232631" y="1863177"/>
                </a:cubicBezTo>
                <a:cubicBezTo>
                  <a:pt x="1236984" y="1856856"/>
                  <a:pt x="1243263" y="1853696"/>
                  <a:pt x="1251467" y="1853696"/>
                </a:cubicBezTo>
                <a:cubicBezTo>
                  <a:pt x="1255653" y="1853696"/>
                  <a:pt x="1259252" y="1854282"/>
                  <a:pt x="1262266" y="1855454"/>
                </a:cubicBezTo>
                <a:cubicBezTo>
                  <a:pt x="1265280" y="1856626"/>
                  <a:pt x="1267875" y="1857924"/>
                  <a:pt x="1270052" y="1859347"/>
                </a:cubicBezTo>
                <a:cubicBezTo>
                  <a:pt x="1272228" y="1860770"/>
                  <a:pt x="1274112" y="1862067"/>
                  <a:pt x="1275703" y="1863239"/>
                </a:cubicBezTo>
                <a:cubicBezTo>
                  <a:pt x="1277293" y="1864411"/>
                  <a:pt x="1278800" y="1864997"/>
                  <a:pt x="1280223" y="1864997"/>
                </a:cubicBezTo>
                <a:cubicBezTo>
                  <a:pt x="1281563" y="1864997"/>
                  <a:pt x="1282651" y="1864014"/>
                  <a:pt x="1283488" y="1862047"/>
                </a:cubicBezTo>
                <a:cubicBezTo>
                  <a:pt x="1284325" y="1860079"/>
                  <a:pt x="1284744" y="1856668"/>
                  <a:pt x="1284744" y="1851812"/>
                </a:cubicBezTo>
                <a:cubicBezTo>
                  <a:pt x="1284744" y="1849719"/>
                  <a:pt x="1284681" y="1847940"/>
                  <a:pt x="1284556" y="1846475"/>
                </a:cubicBezTo>
                <a:cubicBezTo>
                  <a:pt x="1284430" y="1845010"/>
                  <a:pt x="1284263" y="1843776"/>
                  <a:pt x="1284053" y="1842771"/>
                </a:cubicBezTo>
                <a:cubicBezTo>
                  <a:pt x="1283844" y="1841766"/>
                  <a:pt x="1283551" y="1840950"/>
                  <a:pt x="1283174" y="1840322"/>
                </a:cubicBezTo>
                <a:cubicBezTo>
                  <a:pt x="1282798" y="1839694"/>
                  <a:pt x="1282149" y="1838920"/>
                  <a:pt x="1281228" y="1837999"/>
                </a:cubicBezTo>
                <a:cubicBezTo>
                  <a:pt x="1280307" y="1837078"/>
                  <a:pt x="1278737" y="1835990"/>
                  <a:pt x="1276519" y="1834734"/>
                </a:cubicBezTo>
                <a:cubicBezTo>
                  <a:pt x="1274300" y="1833478"/>
                  <a:pt x="1271789" y="1832348"/>
                  <a:pt x="1268984" y="1831344"/>
                </a:cubicBezTo>
                <a:cubicBezTo>
                  <a:pt x="1266180" y="1830339"/>
                  <a:pt x="1263166" y="1829544"/>
                  <a:pt x="1259943" y="1828958"/>
                </a:cubicBezTo>
                <a:cubicBezTo>
                  <a:pt x="1256720" y="1828372"/>
                  <a:pt x="1253434" y="1828079"/>
                  <a:pt x="1250086" y="1828079"/>
                </a:cubicBezTo>
                <a:close/>
                <a:moveTo>
                  <a:pt x="1565415" y="1827953"/>
                </a:moveTo>
                <a:cubicBezTo>
                  <a:pt x="1556541" y="1827953"/>
                  <a:pt x="1548567" y="1829418"/>
                  <a:pt x="1541493" y="1832348"/>
                </a:cubicBezTo>
                <a:cubicBezTo>
                  <a:pt x="1534419" y="1835278"/>
                  <a:pt x="1528413" y="1839527"/>
                  <a:pt x="1523474" y="1845094"/>
                </a:cubicBezTo>
                <a:cubicBezTo>
                  <a:pt x="1518534" y="1850661"/>
                  <a:pt x="1514767" y="1857442"/>
                  <a:pt x="1512172" y="1865437"/>
                </a:cubicBezTo>
                <a:cubicBezTo>
                  <a:pt x="1509577" y="1873432"/>
                  <a:pt x="1508279" y="1882410"/>
                  <a:pt x="1508279" y="1892373"/>
                </a:cubicBezTo>
                <a:cubicBezTo>
                  <a:pt x="1508279" y="1902837"/>
                  <a:pt x="1509514" y="1911962"/>
                  <a:pt x="1511984" y="1919748"/>
                </a:cubicBezTo>
                <a:cubicBezTo>
                  <a:pt x="1514453" y="1927533"/>
                  <a:pt x="1518199" y="1933979"/>
                  <a:pt x="1523222" y="1939086"/>
                </a:cubicBezTo>
                <a:cubicBezTo>
                  <a:pt x="1528245" y="1944193"/>
                  <a:pt x="1534503" y="1948002"/>
                  <a:pt x="1541996" y="1950513"/>
                </a:cubicBezTo>
                <a:cubicBezTo>
                  <a:pt x="1549488" y="1953025"/>
                  <a:pt x="1558216" y="1954280"/>
                  <a:pt x="1568178" y="1954280"/>
                </a:cubicBezTo>
                <a:cubicBezTo>
                  <a:pt x="1573703" y="1954280"/>
                  <a:pt x="1578893" y="1953925"/>
                  <a:pt x="1583749" y="1953213"/>
                </a:cubicBezTo>
                <a:cubicBezTo>
                  <a:pt x="1588604" y="1952501"/>
                  <a:pt x="1592916" y="1951664"/>
                  <a:pt x="1596683" y="1950702"/>
                </a:cubicBezTo>
                <a:cubicBezTo>
                  <a:pt x="1600450" y="1949739"/>
                  <a:pt x="1603548" y="1948755"/>
                  <a:pt x="1605975" y="1947751"/>
                </a:cubicBezTo>
                <a:cubicBezTo>
                  <a:pt x="1608403" y="1946746"/>
                  <a:pt x="1609889" y="1945951"/>
                  <a:pt x="1610433" y="1945365"/>
                </a:cubicBezTo>
                <a:cubicBezTo>
                  <a:pt x="1610977" y="1944779"/>
                  <a:pt x="1611417" y="1944172"/>
                  <a:pt x="1611752" y="1943544"/>
                </a:cubicBezTo>
                <a:cubicBezTo>
                  <a:pt x="1612087" y="1942916"/>
                  <a:pt x="1612338" y="1942142"/>
                  <a:pt x="1612505" y="1941221"/>
                </a:cubicBezTo>
                <a:cubicBezTo>
                  <a:pt x="1612673" y="1940300"/>
                  <a:pt x="1612798" y="1939191"/>
                  <a:pt x="1612882" y="1937893"/>
                </a:cubicBezTo>
                <a:cubicBezTo>
                  <a:pt x="1612966" y="1936595"/>
                  <a:pt x="1613008" y="1935026"/>
                  <a:pt x="1613008" y="1933184"/>
                </a:cubicBezTo>
                <a:cubicBezTo>
                  <a:pt x="1613008" y="1931091"/>
                  <a:pt x="1612945" y="1929354"/>
                  <a:pt x="1612819" y="1927973"/>
                </a:cubicBezTo>
                <a:cubicBezTo>
                  <a:pt x="1612694" y="1926591"/>
                  <a:pt x="1612463" y="1925524"/>
                  <a:pt x="1612129" y="1924771"/>
                </a:cubicBezTo>
                <a:cubicBezTo>
                  <a:pt x="1611794" y="1924017"/>
                  <a:pt x="1611375" y="1923494"/>
                  <a:pt x="1610873" y="1923201"/>
                </a:cubicBezTo>
                <a:cubicBezTo>
                  <a:pt x="1610371" y="1922908"/>
                  <a:pt x="1609743" y="1922761"/>
                  <a:pt x="1608989" y="1922761"/>
                </a:cubicBezTo>
                <a:cubicBezTo>
                  <a:pt x="1607734" y="1922761"/>
                  <a:pt x="1606101" y="1923159"/>
                  <a:pt x="1604092" y="1923954"/>
                </a:cubicBezTo>
                <a:cubicBezTo>
                  <a:pt x="1602083" y="1924750"/>
                  <a:pt x="1599550" y="1925629"/>
                  <a:pt x="1596495" y="1926591"/>
                </a:cubicBezTo>
                <a:cubicBezTo>
                  <a:pt x="1593439" y="1927554"/>
                  <a:pt x="1589818" y="1928433"/>
                  <a:pt x="1585633" y="1929228"/>
                </a:cubicBezTo>
                <a:cubicBezTo>
                  <a:pt x="1581447" y="1930024"/>
                  <a:pt x="1576591" y="1930421"/>
                  <a:pt x="1571066" y="1930421"/>
                </a:cubicBezTo>
                <a:cubicBezTo>
                  <a:pt x="1565624" y="1930421"/>
                  <a:pt x="1560957" y="1929710"/>
                  <a:pt x="1557065" y="1928287"/>
                </a:cubicBezTo>
                <a:cubicBezTo>
                  <a:pt x="1553172" y="1926863"/>
                  <a:pt x="1549991" y="1924792"/>
                  <a:pt x="1547521" y="1922071"/>
                </a:cubicBezTo>
                <a:cubicBezTo>
                  <a:pt x="1545051" y="1919350"/>
                  <a:pt x="1543251" y="1916043"/>
                  <a:pt x="1542121" y="1912150"/>
                </a:cubicBezTo>
                <a:cubicBezTo>
                  <a:pt x="1540991" y="1908258"/>
                  <a:pt x="1540426" y="1903925"/>
                  <a:pt x="1540426" y="1899154"/>
                </a:cubicBezTo>
                <a:lnTo>
                  <a:pt x="1608613" y="1899154"/>
                </a:lnTo>
                <a:cubicBezTo>
                  <a:pt x="1611626" y="1899154"/>
                  <a:pt x="1613991" y="1898233"/>
                  <a:pt x="1615707" y="1896391"/>
                </a:cubicBezTo>
                <a:cubicBezTo>
                  <a:pt x="1617424" y="1894549"/>
                  <a:pt x="1618282" y="1891703"/>
                  <a:pt x="1618282" y="1887852"/>
                </a:cubicBezTo>
                <a:lnTo>
                  <a:pt x="1618282" y="1882829"/>
                </a:lnTo>
                <a:cubicBezTo>
                  <a:pt x="1618282" y="1874960"/>
                  <a:pt x="1617277" y="1867676"/>
                  <a:pt x="1615268" y="1860979"/>
                </a:cubicBezTo>
                <a:cubicBezTo>
                  <a:pt x="1613259" y="1854282"/>
                  <a:pt x="1610119" y="1848485"/>
                  <a:pt x="1605850" y="1843587"/>
                </a:cubicBezTo>
                <a:cubicBezTo>
                  <a:pt x="1601580" y="1838690"/>
                  <a:pt x="1596118" y="1834860"/>
                  <a:pt x="1589463" y="1832097"/>
                </a:cubicBezTo>
                <a:cubicBezTo>
                  <a:pt x="1582807" y="1829335"/>
                  <a:pt x="1574791" y="1827953"/>
                  <a:pt x="1565415" y="1827953"/>
                </a:cubicBezTo>
                <a:close/>
                <a:moveTo>
                  <a:pt x="1351219" y="1827953"/>
                </a:moveTo>
                <a:cubicBezTo>
                  <a:pt x="1346280" y="1827953"/>
                  <a:pt x="1341487" y="1828351"/>
                  <a:pt x="1336841" y="1829146"/>
                </a:cubicBezTo>
                <a:cubicBezTo>
                  <a:pt x="1332195" y="1829941"/>
                  <a:pt x="1327904" y="1830967"/>
                  <a:pt x="1323969" y="1832223"/>
                </a:cubicBezTo>
                <a:cubicBezTo>
                  <a:pt x="1320035" y="1833478"/>
                  <a:pt x="1316602" y="1834839"/>
                  <a:pt x="1313672" y="1836304"/>
                </a:cubicBezTo>
                <a:cubicBezTo>
                  <a:pt x="1310742" y="1837769"/>
                  <a:pt x="1308691" y="1839108"/>
                  <a:pt x="1307519" y="1840322"/>
                </a:cubicBezTo>
                <a:cubicBezTo>
                  <a:pt x="1306347" y="1841536"/>
                  <a:pt x="1305552" y="1842897"/>
                  <a:pt x="1305133" y="1844403"/>
                </a:cubicBezTo>
                <a:cubicBezTo>
                  <a:pt x="1304715" y="1845910"/>
                  <a:pt x="1304506" y="1847961"/>
                  <a:pt x="1304506" y="1850557"/>
                </a:cubicBezTo>
                <a:cubicBezTo>
                  <a:pt x="1304506" y="1852482"/>
                  <a:pt x="1304631" y="1854240"/>
                  <a:pt x="1304882" y="1855831"/>
                </a:cubicBezTo>
                <a:cubicBezTo>
                  <a:pt x="1305133" y="1857421"/>
                  <a:pt x="1305489" y="1858761"/>
                  <a:pt x="1305950" y="1859849"/>
                </a:cubicBezTo>
                <a:cubicBezTo>
                  <a:pt x="1306410" y="1860937"/>
                  <a:pt x="1306996" y="1861774"/>
                  <a:pt x="1307708" y="1862360"/>
                </a:cubicBezTo>
                <a:cubicBezTo>
                  <a:pt x="1308419" y="1862946"/>
                  <a:pt x="1309235" y="1863239"/>
                  <a:pt x="1310156" y="1863239"/>
                </a:cubicBezTo>
                <a:cubicBezTo>
                  <a:pt x="1311496" y="1863239"/>
                  <a:pt x="1313233" y="1862653"/>
                  <a:pt x="1315368" y="1861481"/>
                </a:cubicBezTo>
                <a:cubicBezTo>
                  <a:pt x="1317502" y="1860309"/>
                  <a:pt x="1320160" y="1859012"/>
                  <a:pt x="1323342" y="1857589"/>
                </a:cubicBezTo>
                <a:cubicBezTo>
                  <a:pt x="1326523" y="1856165"/>
                  <a:pt x="1330185" y="1854868"/>
                  <a:pt x="1334329" y="1853696"/>
                </a:cubicBezTo>
                <a:cubicBezTo>
                  <a:pt x="1338473" y="1852524"/>
                  <a:pt x="1343182" y="1851938"/>
                  <a:pt x="1348456" y="1851938"/>
                </a:cubicBezTo>
                <a:cubicBezTo>
                  <a:pt x="1352475" y="1851938"/>
                  <a:pt x="1355844" y="1852356"/>
                  <a:pt x="1358565" y="1853194"/>
                </a:cubicBezTo>
                <a:cubicBezTo>
                  <a:pt x="1361286" y="1854031"/>
                  <a:pt x="1363462" y="1855328"/>
                  <a:pt x="1365095" y="1857086"/>
                </a:cubicBezTo>
                <a:cubicBezTo>
                  <a:pt x="1366727" y="1858844"/>
                  <a:pt x="1367899" y="1861042"/>
                  <a:pt x="1368611" y="1863679"/>
                </a:cubicBezTo>
                <a:cubicBezTo>
                  <a:pt x="1369322" y="1866316"/>
                  <a:pt x="1369678" y="1869393"/>
                  <a:pt x="1369678" y="1872909"/>
                </a:cubicBezTo>
                <a:lnTo>
                  <a:pt x="1369678" y="1879690"/>
                </a:lnTo>
                <a:lnTo>
                  <a:pt x="1358753" y="1879690"/>
                </a:lnTo>
                <a:cubicBezTo>
                  <a:pt x="1348791" y="1879690"/>
                  <a:pt x="1340043" y="1880443"/>
                  <a:pt x="1332508" y="1881950"/>
                </a:cubicBezTo>
                <a:cubicBezTo>
                  <a:pt x="1324974" y="1883457"/>
                  <a:pt x="1318674" y="1885780"/>
                  <a:pt x="1313610" y="1888919"/>
                </a:cubicBezTo>
                <a:cubicBezTo>
                  <a:pt x="1308545" y="1892059"/>
                  <a:pt x="1304736" y="1896035"/>
                  <a:pt x="1302182" y="1900849"/>
                </a:cubicBezTo>
                <a:cubicBezTo>
                  <a:pt x="1299629" y="1905662"/>
                  <a:pt x="1298352" y="1911334"/>
                  <a:pt x="1298352" y="1917864"/>
                </a:cubicBezTo>
                <a:cubicBezTo>
                  <a:pt x="1298352" y="1923892"/>
                  <a:pt x="1299357" y="1929166"/>
                  <a:pt x="1301366" y="1933686"/>
                </a:cubicBezTo>
                <a:cubicBezTo>
                  <a:pt x="1303375" y="1938207"/>
                  <a:pt x="1306201" y="1941995"/>
                  <a:pt x="1309842" y="1945051"/>
                </a:cubicBezTo>
                <a:cubicBezTo>
                  <a:pt x="1313484" y="1948106"/>
                  <a:pt x="1317795" y="1950409"/>
                  <a:pt x="1322776" y="1951957"/>
                </a:cubicBezTo>
                <a:cubicBezTo>
                  <a:pt x="1327758" y="1953506"/>
                  <a:pt x="1333220" y="1954280"/>
                  <a:pt x="1339164" y="1954280"/>
                </a:cubicBezTo>
                <a:cubicBezTo>
                  <a:pt x="1346363" y="1954280"/>
                  <a:pt x="1352914" y="1952899"/>
                  <a:pt x="1358816" y="1950136"/>
                </a:cubicBezTo>
                <a:cubicBezTo>
                  <a:pt x="1364718" y="1947374"/>
                  <a:pt x="1369971" y="1943523"/>
                  <a:pt x="1374576" y="1938584"/>
                </a:cubicBezTo>
                <a:lnTo>
                  <a:pt x="1374576" y="1947499"/>
                </a:lnTo>
                <a:cubicBezTo>
                  <a:pt x="1374576" y="1948671"/>
                  <a:pt x="1374931" y="1949592"/>
                  <a:pt x="1375643" y="1950262"/>
                </a:cubicBezTo>
                <a:cubicBezTo>
                  <a:pt x="1376355" y="1950932"/>
                  <a:pt x="1377568" y="1951413"/>
                  <a:pt x="1379285" y="1951706"/>
                </a:cubicBezTo>
                <a:cubicBezTo>
                  <a:pt x="1381001" y="1951999"/>
                  <a:pt x="1383743" y="1952146"/>
                  <a:pt x="1387510" y="1952146"/>
                </a:cubicBezTo>
                <a:cubicBezTo>
                  <a:pt x="1391026" y="1952146"/>
                  <a:pt x="1393684" y="1951999"/>
                  <a:pt x="1395484" y="1951706"/>
                </a:cubicBezTo>
                <a:cubicBezTo>
                  <a:pt x="1397284" y="1951413"/>
                  <a:pt x="1398602" y="1950932"/>
                  <a:pt x="1399439" y="1950262"/>
                </a:cubicBezTo>
                <a:cubicBezTo>
                  <a:pt x="1400276" y="1949592"/>
                  <a:pt x="1400695" y="1948671"/>
                  <a:pt x="1400695" y="1947499"/>
                </a:cubicBezTo>
                <a:lnTo>
                  <a:pt x="1400695" y="1872155"/>
                </a:lnTo>
                <a:cubicBezTo>
                  <a:pt x="1400695" y="1864453"/>
                  <a:pt x="1399774" y="1857798"/>
                  <a:pt x="1397932" y="1852189"/>
                </a:cubicBezTo>
                <a:cubicBezTo>
                  <a:pt x="1396091" y="1846580"/>
                  <a:pt x="1393161" y="1841997"/>
                  <a:pt x="1389142" y="1838439"/>
                </a:cubicBezTo>
                <a:cubicBezTo>
                  <a:pt x="1385124" y="1834881"/>
                  <a:pt x="1379996" y="1832244"/>
                  <a:pt x="1373759" y="1830528"/>
                </a:cubicBezTo>
                <a:cubicBezTo>
                  <a:pt x="1367523" y="1828811"/>
                  <a:pt x="1360009" y="1827953"/>
                  <a:pt x="1351219" y="1827953"/>
                </a:cubicBezTo>
                <a:close/>
                <a:moveTo>
                  <a:pt x="857193" y="1827953"/>
                </a:moveTo>
                <a:cubicBezTo>
                  <a:pt x="854849" y="1827953"/>
                  <a:pt x="852505" y="1828267"/>
                  <a:pt x="850161" y="1828895"/>
                </a:cubicBezTo>
                <a:cubicBezTo>
                  <a:pt x="847817" y="1829523"/>
                  <a:pt x="845473" y="1830632"/>
                  <a:pt x="843129" y="1832223"/>
                </a:cubicBezTo>
                <a:cubicBezTo>
                  <a:pt x="840785" y="1833813"/>
                  <a:pt x="838315" y="1835969"/>
                  <a:pt x="835720" y="1838690"/>
                </a:cubicBezTo>
                <a:cubicBezTo>
                  <a:pt x="833125" y="1841411"/>
                  <a:pt x="830362" y="1844864"/>
                  <a:pt x="827432" y="1849050"/>
                </a:cubicBezTo>
                <a:lnTo>
                  <a:pt x="827432" y="1835111"/>
                </a:lnTo>
                <a:cubicBezTo>
                  <a:pt x="827432" y="1834274"/>
                  <a:pt x="827223" y="1833541"/>
                  <a:pt x="826804" y="1832913"/>
                </a:cubicBezTo>
                <a:cubicBezTo>
                  <a:pt x="826386" y="1832286"/>
                  <a:pt x="825695" y="1831762"/>
                  <a:pt x="824732" y="1831344"/>
                </a:cubicBezTo>
                <a:cubicBezTo>
                  <a:pt x="823770" y="1830925"/>
                  <a:pt x="822409" y="1830611"/>
                  <a:pt x="820651" y="1830402"/>
                </a:cubicBezTo>
                <a:cubicBezTo>
                  <a:pt x="818893" y="1830193"/>
                  <a:pt x="816675" y="1830088"/>
                  <a:pt x="813996" y="1830088"/>
                </a:cubicBezTo>
                <a:cubicBezTo>
                  <a:pt x="811401" y="1830088"/>
                  <a:pt x="809245" y="1830193"/>
                  <a:pt x="807529" y="1830402"/>
                </a:cubicBezTo>
                <a:cubicBezTo>
                  <a:pt x="805813" y="1830611"/>
                  <a:pt x="804410" y="1830925"/>
                  <a:pt x="803322" y="1831344"/>
                </a:cubicBezTo>
                <a:cubicBezTo>
                  <a:pt x="802234" y="1831762"/>
                  <a:pt x="801480" y="1832286"/>
                  <a:pt x="801062" y="1832913"/>
                </a:cubicBezTo>
                <a:cubicBezTo>
                  <a:pt x="800643" y="1833541"/>
                  <a:pt x="800434" y="1834274"/>
                  <a:pt x="800434" y="1835111"/>
                </a:cubicBezTo>
                <a:lnTo>
                  <a:pt x="800434" y="1947123"/>
                </a:lnTo>
                <a:cubicBezTo>
                  <a:pt x="800434" y="1947960"/>
                  <a:pt x="800685" y="1948692"/>
                  <a:pt x="801187" y="1949320"/>
                </a:cubicBezTo>
                <a:cubicBezTo>
                  <a:pt x="801690" y="1949948"/>
                  <a:pt x="802548" y="1950471"/>
                  <a:pt x="803762" y="1950890"/>
                </a:cubicBezTo>
                <a:cubicBezTo>
                  <a:pt x="804976" y="1951309"/>
                  <a:pt x="806587" y="1951622"/>
                  <a:pt x="808596" y="1951832"/>
                </a:cubicBezTo>
                <a:cubicBezTo>
                  <a:pt x="810605" y="1952041"/>
                  <a:pt x="813159" y="1952146"/>
                  <a:pt x="816256" y="1952146"/>
                </a:cubicBezTo>
                <a:cubicBezTo>
                  <a:pt x="819354" y="1952146"/>
                  <a:pt x="821907" y="1952041"/>
                  <a:pt x="823916" y="1951832"/>
                </a:cubicBezTo>
                <a:cubicBezTo>
                  <a:pt x="825925" y="1951622"/>
                  <a:pt x="827537" y="1951309"/>
                  <a:pt x="828751" y="1950890"/>
                </a:cubicBezTo>
                <a:cubicBezTo>
                  <a:pt x="829965" y="1950471"/>
                  <a:pt x="830823" y="1949948"/>
                  <a:pt x="831325" y="1949320"/>
                </a:cubicBezTo>
                <a:cubicBezTo>
                  <a:pt x="831827" y="1948692"/>
                  <a:pt x="832079" y="1947960"/>
                  <a:pt x="832079" y="1947123"/>
                </a:cubicBezTo>
                <a:lnTo>
                  <a:pt x="832079" y="1877304"/>
                </a:lnTo>
                <a:cubicBezTo>
                  <a:pt x="834423" y="1873620"/>
                  <a:pt x="836620" y="1870523"/>
                  <a:pt x="838671" y="1868011"/>
                </a:cubicBezTo>
                <a:cubicBezTo>
                  <a:pt x="840722" y="1865500"/>
                  <a:pt x="842689" y="1863491"/>
                  <a:pt x="844573" y="1861984"/>
                </a:cubicBezTo>
                <a:cubicBezTo>
                  <a:pt x="846457" y="1860477"/>
                  <a:pt x="848278" y="1859368"/>
                  <a:pt x="850036" y="1858656"/>
                </a:cubicBezTo>
                <a:cubicBezTo>
                  <a:pt x="851794" y="1857944"/>
                  <a:pt x="853552" y="1857589"/>
                  <a:pt x="855310" y="1857589"/>
                </a:cubicBezTo>
                <a:cubicBezTo>
                  <a:pt x="856817" y="1857589"/>
                  <a:pt x="858198" y="1857735"/>
                  <a:pt x="859454" y="1858028"/>
                </a:cubicBezTo>
                <a:cubicBezTo>
                  <a:pt x="860709" y="1858321"/>
                  <a:pt x="861860" y="1858635"/>
                  <a:pt x="862907" y="1858970"/>
                </a:cubicBezTo>
                <a:cubicBezTo>
                  <a:pt x="863953" y="1859305"/>
                  <a:pt x="864895" y="1859619"/>
                  <a:pt x="865732" y="1859912"/>
                </a:cubicBezTo>
                <a:cubicBezTo>
                  <a:pt x="866569" y="1860205"/>
                  <a:pt x="867323" y="1860351"/>
                  <a:pt x="867993" y="1860351"/>
                </a:cubicBezTo>
                <a:cubicBezTo>
                  <a:pt x="868830" y="1860351"/>
                  <a:pt x="869520" y="1860142"/>
                  <a:pt x="870065" y="1859723"/>
                </a:cubicBezTo>
                <a:cubicBezTo>
                  <a:pt x="870609" y="1859305"/>
                  <a:pt x="871048" y="1858551"/>
                  <a:pt x="871383" y="1857463"/>
                </a:cubicBezTo>
                <a:cubicBezTo>
                  <a:pt x="871718" y="1856375"/>
                  <a:pt x="871969" y="1854868"/>
                  <a:pt x="872137" y="1852942"/>
                </a:cubicBezTo>
                <a:cubicBezTo>
                  <a:pt x="872304" y="1851017"/>
                  <a:pt x="872388" y="1848547"/>
                  <a:pt x="872388" y="1845534"/>
                </a:cubicBezTo>
                <a:cubicBezTo>
                  <a:pt x="872388" y="1842520"/>
                  <a:pt x="872346" y="1840134"/>
                  <a:pt x="872262" y="1838376"/>
                </a:cubicBezTo>
                <a:cubicBezTo>
                  <a:pt x="872178" y="1836618"/>
                  <a:pt x="872053" y="1835299"/>
                  <a:pt x="871885" y="1834420"/>
                </a:cubicBezTo>
                <a:cubicBezTo>
                  <a:pt x="871718" y="1833541"/>
                  <a:pt x="871530" y="1832851"/>
                  <a:pt x="871320" y="1832348"/>
                </a:cubicBezTo>
                <a:cubicBezTo>
                  <a:pt x="871111" y="1831846"/>
                  <a:pt x="870776" y="1831386"/>
                  <a:pt x="870316" y="1830967"/>
                </a:cubicBezTo>
                <a:cubicBezTo>
                  <a:pt x="869855" y="1830548"/>
                  <a:pt x="869123" y="1830151"/>
                  <a:pt x="868118" y="1829774"/>
                </a:cubicBezTo>
                <a:cubicBezTo>
                  <a:pt x="867114" y="1829397"/>
                  <a:pt x="865942" y="1829062"/>
                  <a:pt x="864602" y="1828769"/>
                </a:cubicBezTo>
                <a:cubicBezTo>
                  <a:pt x="863263" y="1828476"/>
                  <a:pt x="861965" y="1828267"/>
                  <a:pt x="860709" y="1828142"/>
                </a:cubicBezTo>
                <a:cubicBezTo>
                  <a:pt x="859454" y="1828016"/>
                  <a:pt x="858282" y="1827953"/>
                  <a:pt x="857193" y="1827953"/>
                </a:cubicBezTo>
                <a:close/>
                <a:moveTo>
                  <a:pt x="717690" y="1827953"/>
                </a:moveTo>
                <a:cubicBezTo>
                  <a:pt x="708816" y="1827953"/>
                  <a:pt x="700842" y="1829418"/>
                  <a:pt x="693768" y="1832348"/>
                </a:cubicBezTo>
                <a:cubicBezTo>
                  <a:pt x="686694" y="1835278"/>
                  <a:pt x="680688" y="1839527"/>
                  <a:pt x="675749" y="1845094"/>
                </a:cubicBezTo>
                <a:cubicBezTo>
                  <a:pt x="670809" y="1850661"/>
                  <a:pt x="667042" y="1857442"/>
                  <a:pt x="664447" y="1865437"/>
                </a:cubicBezTo>
                <a:cubicBezTo>
                  <a:pt x="661852" y="1873432"/>
                  <a:pt x="660554" y="1882410"/>
                  <a:pt x="660554" y="1892373"/>
                </a:cubicBezTo>
                <a:cubicBezTo>
                  <a:pt x="660554" y="1902837"/>
                  <a:pt x="661789" y="1911962"/>
                  <a:pt x="664258" y="1919748"/>
                </a:cubicBezTo>
                <a:cubicBezTo>
                  <a:pt x="666728" y="1927533"/>
                  <a:pt x="670474" y="1933979"/>
                  <a:pt x="675497" y="1939086"/>
                </a:cubicBezTo>
                <a:cubicBezTo>
                  <a:pt x="680520" y="1944193"/>
                  <a:pt x="686778" y="1948002"/>
                  <a:pt x="694271" y="1950513"/>
                </a:cubicBezTo>
                <a:cubicBezTo>
                  <a:pt x="701763" y="1953025"/>
                  <a:pt x="710491" y="1954280"/>
                  <a:pt x="720453" y="1954280"/>
                </a:cubicBezTo>
                <a:cubicBezTo>
                  <a:pt x="725978" y="1954280"/>
                  <a:pt x="731168" y="1953925"/>
                  <a:pt x="736024" y="1953213"/>
                </a:cubicBezTo>
                <a:cubicBezTo>
                  <a:pt x="740879" y="1952501"/>
                  <a:pt x="745191" y="1951664"/>
                  <a:pt x="748958" y="1950702"/>
                </a:cubicBezTo>
                <a:cubicBezTo>
                  <a:pt x="752725" y="1949739"/>
                  <a:pt x="755823" y="1948755"/>
                  <a:pt x="758250" y="1947751"/>
                </a:cubicBezTo>
                <a:cubicBezTo>
                  <a:pt x="760678" y="1946746"/>
                  <a:pt x="762164" y="1945951"/>
                  <a:pt x="762708" y="1945365"/>
                </a:cubicBezTo>
                <a:cubicBezTo>
                  <a:pt x="763252" y="1944779"/>
                  <a:pt x="763692" y="1944172"/>
                  <a:pt x="764027" y="1943544"/>
                </a:cubicBezTo>
                <a:cubicBezTo>
                  <a:pt x="764362" y="1942916"/>
                  <a:pt x="764613" y="1942142"/>
                  <a:pt x="764780" y="1941221"/>
                </a:cubicBezTo>
                <a:cubicBezTo>
                  <a:pt x="764948" y="1940300"/>
                  <a:pt x="765073" y="1939191"/>
                  <a:pt x="765157" y="1937893"/>
                </a:cubicBezTo>
                <a:cubicBezTo>
                  <a:pt x="765241" y="1936595"/>
                  <a:pt x="765283" y="1935026"/>
                  <a:pt x="765283" y="1933184"/>
                </a:cubicBezTo>
                <a:cubicBezTo>
                  <a:pt x="765283" y="1931091"/>
                  <a:pt x="765220" y="1929354"/>
                  <a:pt x="765094" y="1927973"/>
                </a:cubicBezTo>
                <a:cubicBezTo>
                  <a:pt x="764969" y="1926591"/>
                  <a:pt x="764738" y="1925524"/>
                  <a:pt x="764404" y="1924771"/>
                </a:cubicBezTo>
                <a:cubicBezTo>
                  <a:pt x="764069" y="1924017"/>
                  <a:pt x="763650" y="1923494"/>
                  <a:pt x="763148" y="1923201"/>
                </a:cubicBezTo>
                <a:cubicBezTo>
                  <a:pt x="762646" y="1922908"/>
                  <a:pt x="762018" y="1922761"/>
                  <a:pt x="761264" y="1922761"/>
                </a:cubicBezTo>
                <a:cubicBezTo>
                  <a:pt x="760009" y="1922761"/>
                  <a:pt x="758376" y="1923159"/>
                  <a:pt x="756367" y="1923954"/>
                </a:cubicBezTo>
                <a:cubicBezTo>
                  <a:pt x="754358" y="1924750"/>
                  <a:pt x="751825" y="1925629"/>
                  <a:pt x="748770" y="1926591"/>
                </a:cubicBezTo>
                <a:cubicBezTo>
                  <a:pt x="745714" y="1927554"/>
                  <a:pt x="742093" y="1928433"/>
                  <a:pt x="737908" y="1929228"/>
                </a:cubicBezTo>
                <a:cubicBezTo>
                  <a:pt x="733722" y="1930024"/>
                  <a:pt x="728866" y="1930421"/>
                  <a:pt x="723341" y="1930421"/>
                </a:cubicBezTo>
                <a:cubicBezTo>
                  <a:pt x="717899" y="1930421"/>
                  <a:pt x="713232" y="1929710"/>
                  <a:pt x="709340" y="1928287"/>
                </a:cubicBezTo>
                <a:cubicBezTo>
                  <a:pt x="705447" y="1926863"/>
                  <a:pt x="702266" y="1924792"/>
                  <a:pt x="699796" y="1922071"/>
                </a:cubicBezTo>
                <a:cubicBezTo>
                  <a:pt x="697326" y="1919350"/>
                  <a:pt x="695526" y="1916043"/>
                  <a:pt x="694396" y="1912150"/>
                </a:cubicBezTo>
                <a:cubicBezTo>
                  <a:pt x="693266" y="1908258"/>
                  <a:pt x="692701" y="1903925"/>
                  <a:pt x="692701" y="1899154"/>
                </a:cubicBezTo>
                <a:lnTo>
                  <a:pt x="760888" y="1899154"/>
                </a:lnTo>
                <a:cubicBezTo>
                  <a:pt x="763901" y="1899154"/>
                  <a:pt x="766266" y="1898233"/>
                  <a:pt x="767982" y="1896391"/>
                </a:cubicBezTo>
                <a:cubicBezTo>
                  <a:pt x="769699" y="1894549"/>
                  <a:pt x="770557" y="1891703"/>
                  <a:pt x="770557" y="1887852"/>
                </a:cubicBezTo>
                <a:lnTo>
                  <a:pt x="770557" y="1882829"/>
                </a:lnTo>
                <a:cubicBezTo>
                  <a:pt x="770557" y="1874960"/>
                  <a:pt x="769552" y="1867676"/>
                  <a:pt x="767543" y="1860979"/>
                </a:cubicBezTo>
                <a:cubicBezTo>
                  <a:pt x="765534" y="1854282"/>
                  <a:pt x="762394" y="1848485"/>
                  <a:pt x="758125" y="1843587"/>
                </a:cubicBezTo>
                <a:cubicBezTo>
                  <a:pt x="753855" y="1838690"/>
                  <a:pt x="748393" y="1834860"/>
                  <a:pt x="741738" y="1832097"/>
                </a:cubicBezTo>
                <a:cubicBezTo>
                  <a:pt x="735082" y="1829335"/>
                  <a:pt x="727066" y="1827953"/>
                  <a:pt x="717690" y="1827953"/>
                </a:cubicBezTo>
                <a:close/>
                <a:moveTo>
                  <a:pt x="1450180" y="1800578"/>
                </a:moveTo>
                <a:cubicBezTo>
                  <a:pt x="1447167" y="1800578"/>
                  <a:pt x="1444634" y="1800683"/>
                  <a:pt x="1442583" y="1800892"/>
                </a:cubicBezTo>
                <a:cubicBezTo>
                  <a:pt x="1440532" y="1801101"/>
                  <a:pt x="1438900" y="1801436"/>
                  <a:pt x="1437686" y="1801897"/>
                </a:cubicBezTo>
                <a:cubicBezTo>
                  <a:pt x="1436472" y="1802357"/>
                  <a:pt x="1435635" y="1802922"/>
                  <a:pt x="1435174" y="1803592"/>
                </a:cubicBezTo>
                <a:cubicBezTo>
                  <a:pt x="1434714" y="1804262"/>
                  <a:pt x="1434484" y="1805015"/>
                  <a:pt x="1434484" y="1805852"/>
                </a:cubicBezTo>
                <a:lnTo>
                  <a:pt x="1434484" y="1830841"/>
                </a:lnTo>
                <a:lnTo>
                  <a:pt x="1421173" y="1830841"/>
                </a:lnTo>
                <a:cubicBezTo>
                  <a:pt x="1420336" y="1830841"/>
                  <a:pt x="1419603" y="1831051"/>
                  <a:pt x="1418975" y="1831469"/>
                </a:cubicBezTo>
                <a:cubicBezTo>
                  <a:pt x="1418347" y="1831888"/>
                  <a:pt x="1417824" y="1832579"/>
                  <a:pt x="1417406" y="1833541"/>
                </a:cubicBezTo>
                <a:cubicBezTo>
                  <a:pt x="1416987" y="1834504"/>
                  <a:pt x="1416673" y="1835823"/>
                  <a:pt x="1416464" y="1837497"/>
                </a:cubicBezTo>
                <a:cubicBezTo>
                  <a:pt x="1416254" y="1839171"/>
                  <a:pt x="1416150" y="1841222"/>
                  <a:pt x="1416150" y="1843650"/>
                </a:cubicBezTo>
                <a:cubicBezTo>
                  <a:pt x="1416150" y="1848254"/>
                  <a:pt x="1416568" y="1851540"/>
                  <a:pt x="1417406" y="1853507"/>
                </a:cubicBezTo>
                <a:cubicBezTo>
                  <a:pt x="1418243" y="1855475"/>
                  <a:pt x="1419457" y="1856458"/>
                  <a:pt x="1421047" y="1856458"/>
                </a:cubicBezTo>
                <a:lnTo>
                  <a:pt x="1434484" y="1856458"/>
                </a:lnTo>
                <a:lnTo>
                  <a:pt x="1434484" y="1913846"/>
                </a:lnTo>
                <a:cubicBezTo>
                  <a:pt x="1434484" y="1920710"/>
                  <a:pt x="1435195" y="1926654"/>
                  <a:pt x="1436618" y="1931677"/>
                </a:cubicBezTo>
                <a:cubicBezTo>
                  <a:pt x="1438042" y="1936700"/>
                  <a:pt x="1440260" y="1940865"/>
                  <a:pt x="1443274" y="1944172"/>
                </a:cubicBezTo>
                <a:cubicBezTo>
                  <a:pt x="1446288" y="1947479"/>
                  <a:pt x="1450097" y="1949927"/>
                  <a:pt x="1454701" y="1951518"/>
                </a:cubicBezTo>
                <a:cubicBezTo>
                  <a:pt x="1459305" y="1953108"/>
                  <a:pt x="1464747" y="1953904"/>
                  <a:pt x="1471026" y="1953904"/>
                </a:cubicBezTo>
                <a:cubicBezTo>
                  <a:pt x="1473370" y="1953904"/>
                  <a:pt x="1475693" y="1953778"/>
                  <a:pt x="1477995" y="1953527"/>
                </a:cubicBezTo>
                <a:cubicBezTo>
                  <a:pt x="1480297" y="1953276"/>
                  <a:pt x="1482432" y="1952920"/>
                  <a:pt x="1484399" y="1952460"/>
                </a:cubicBezTo>
                <a:cubicBezTo>
                  <a:pt x="1486366" y="1951999"/>
                  <a:pt x="1488083" y="1951455"/>
                  <a:pt x="1489548" y="1950827"/>
                </a:cubicBezTo>
                <a:cubicBezTo>
                  <a:pt x="1491013" y="1950199"/>
                  <a:pt x="1492122" y="1949488"/>
                  <a:pt x="1492875" y="1948692"/>
                </a:cubicBezTo>
                <a:cubicBezTo>
                  <a:pt x="1493629" y="1947897"/>
                  <a:pt x="1494236" y="1946516"/>
                  <a:pt x="1494696" y="1944548"/>
                </a:cubicBezTo>
                <a:cubicBezTo>
                  <a:pt x="1495157" y="1942581"/>
                  <a:pt x="1495387" y="1939756"/>
                  <a:pt x="1495387" y="1936072"/>
                </a:cubicBezTo>
                <a:cubicBezTo>
                  <a:pt x="1495387" y="1933728"/>
                  <a:pt x="1495282" y="1931803"/>
                  <a:pt x="1495073" y="1930296"/>
                </a:cubicBezTo>
                <a:cubicBezTo>
                  <a:pt x="1494864" y="1928789"/>
                  <a:pt x="1494633" y="1927596"/>
                  <a:pt x="1494382" y="1926717"/>
                </a:cubicBezTo>
                <a:cubicBezTo>
                  <a:pt x="1494131" y="1925838"/>
                  <a:pt x="1493775" y="1925252"/>
                  <a:pt x="1493315" y="1924959"/>
                </a:cubicBezTo>
                <a:cubicBezTo>
                  <a:pt x="1492854" y="1924666"/>
                  <a:pt x="1492373" y="1924519"/>
                  <a:pt x="1491871" y="1924519"/>
                </a:cubicBezTo>
                <a:cubicBezTo>
                  <a:pt x="1491285" y="1924519"/>
                  <a:pt x="1490636" y="1924666"/>
                  <a:pt x="1489924" y="1924959"/>
                </a:cubicBezTo>
                <a:cubicBezTo>
                  <a:pt x="1489213" y="1925252"/>
                  <a:pt x="1488334" y="1925587"/>
                  <a:pt x="1487287" y="1925964"/>
                </a:cubicBezTo>
                <a:cubicBezTo>
                  <a:pt x="1486241" y="1926340"/>
                  <a:pt x="1485048" y="1926675"/>
                  <a:pt x="1483709" y="1926968"/>
                </a:cubicBezTo>
                <a:cubicBezTo>
                  <a:pt x="1482369" y="1927261"/>
                  <a:pt x="1480862" y="1927408"/>
                  <a:pt x="1479188" y="1927408"/>
                </a:cubicBezTo>
                <a:cubicBezTo>
                  <a:pt x="1474249" y="1927408"/>
                  <a:pt x="1470816" y="1925880"/>
                  <a:pt x="1468891" y="1922824"/>
                </a:cubicBezTo>
                <a:cubicBezTo>
                  <a:pt x="1466965" y="1919769"/>
                  <a:pt x="1466003" y="1915185"/>
                  <a:pt x="1466003" y="1909074"/>
                </a:cubicBezTo>
                <a:lnTo>
                  <a:pt x="1466003" y="1856458"/>
                </a:lnTo>
                <a:lnTo>
                  <a:pt x="1490489" y="1856458"/>
                </a:lnTo>
                <a:cubicBezTo>
                  <a:pt x="1492080" y="1856458"/>
                  <a:pt x="1493294" y="1855475"/>
                  <a:pt x="1494131" y="1853507"/>
                </a:cubicBezTo>
                <a:cubicBezTo>
                  <a:pt x="1494968" y="1851540"/>
                  <a:pt x="1495387" y="1848254"/>
                  <a:pt x="1495387" y="1843650"/>
                </a:cubicBezTo>
                <a:cubicBezTo>
                  <a:pt x="1495387" y="1841222"/>
                  <a:pt x="1495282" y="1839171"/>
                  <a:pt x="1495073" y="1837497"/>
                </a:cubicBezTo>
                <a:cubicBezTo>
                  <a:pt x="1494864" y="1835823"/>
                  <a:pt x="1494550" y="1834504"/>
                  <a:pt x="1494131" y="1833541"/>
                </a:cubicBezTo>
                <a:cubicBezTo>
                  <a:pt x="1493713" y="1832579"/>
                  <a:pt x="1493189" y="1831888"/>
                  <a:pt x="1492561" y="1831469"/>
                </a:cubicBezTo>
                <a:cubicBezTo>
                  <a:pt x="1491934" y="1831051"/>
                  <a:pt x="1491201" y="1830841"/>
                  <a:pt x="1490364" y="1830841"/>
                </a:cubicBezTo>
                <a:lnTo>
                  <a:pt x="1466003" y="1830841"/>
                </a:lnTo>
                <a:lnTo>
                  <a:pt x="1466003" y="1805852"/>
                </a:lnTo>
                <a:cubicBezTo>
                  <a:pt x="1466003" y="1805015"/>
                  <a:pt x="1465751" y="1804262"/>
                  <a:pt x="1465249" y="1803592"/>
                </a:cubicBezTo>
                <a:cubicBezTo>
                  <a:pt x="1464747" y="1802922"/>
                  <a:pt x="1463910" y="1802357"/>
                  <a:pt x="1462738" y="1801897"/>
                </a:cubicBezTo>
                <a:cubicBezTo>
                  <a:pt x="1461566" y="1801436"/>
                  <a:pt x="1459954" y="1801101"/>
                  <a:pt x="1457903" y="1800892"/>
                </a:cubicBezTo>
                <a:cubicBezTo>
                  <a:pt x="1455852" y="1800683"/>
                  <a:pt x="1453278" y="1800578"/>
                  <a:pt x="1450180" y="1800578"/>
                </a:cubicBezTo>
                <a:close/>
                <a:moveTo>
                  <a:pt x="916780" y="1800578"/>
                </a:moveTo>
                <a:cubicBezTo>
                  <a:pt x="913767" y="1800578"/>
                  <a:pt x="911234" y="1800683"/>
                  <a:pt x="909183" y="1800892"/>
                </a:cubicBezTo>
                <a:cubicBezTo>
                  <a:pt x="907132" y="1801101"/>
                  <a:pt x="905500" y="1801436"/>
                  <a:pt x="904286" y="1801897"/>
                </a:cubicBezTo>
                <a:cubicBezTo>
                  <a:pt x="903072" y="1802357"/>
                  <a:pt x="902235" y="1802922"/>
                  <a:pt x="901774" y="1803592"/>
                </a:cubicBezTo>
                <a:cubicBezTo>
                  <a:pt x="901314" y="1804262"/>
                  <a:pt x="901084" y="1805015"/>
                  <a:pt x="901084" y="1805852"/>
                </a:cubicBezTo>
                <a:lnTo>
                  <a:pt x="901084" y="1830841"/>
                </a:lnTo>
                <a:lnTo>
                  <a:pt x="887773" y="1830841"/>
                </a:lnTo>
                <a:cubicBezTo>
                  <a:pt x="886936" y="1830841"/>
                  <a:pt x="886203" y="1831051"/>
                  <a:pt x="885575" y="1831469"/>
                </a:cubicBezTo>
                <a:cubicBezTo>
                  <a:pt x="884947" y="1831888"/>
                  <a:pt x="884424" y="1832579"/>
                  <a:pt x="884006" y="1833541"/>
                </a:cubicBezTo>
                <a:cubicBezTo>
                  <a:pt x="883587" y="1834504"/>
                  <a:pt x="883273" y="1835823"/>
                  <a:pt x="883064" y="1837497"/>
                </a:cubicBezTo>
                <a:cubicBezTo>
                  <a:pt x="882854" y="1839171"/>
                  <a:pt x="882750" y="1841222"/>
                  <a:pt x="882750" y="1843650"/>
                </a:cubicBezTo>
                <a:cubicBezTo>
                  <a:pt x="882750" y="1848254"/>
                  <a:pt x="883168" y="1851540"/>
                  <a:pt x="884006" y="1853507"/>
                </a:cubicBezTo>
                <a:cubicBezTo>
                  <a:pt x="884843" y="1855475"/>
                  <a:pt x="886057" y="1856458"/>
                  <a:pt x="887647" y="1856458"/>
                </a:cubicBezTo>
                <a:lnTo>
                  <a:pt x="901084" y="1856458"/>
                </a:lnTo>
                <a:lnTo>
                  <a:pt x="901084" y="1913846"/>
                </a:lnTo>
                <a:cubicBezTo>
                  <a:pt x="901084" y="1920710"/>
                  <a:pt x="901795" y="1926654"/>
                  <a:pt x="903218" y="1931677"/>
                </a:cubicBezTo>
                <a:cubicBezTo>
                  <a:pt x="904642" y="1936700"/>
                  <a:pt x="906860" y="1940865"/>
                  <a:pt x="909874" y="1944172"/>
                </a:cubicBezTo>
                <a:cubicBezTo>
                  <a:pt x="912888" y="1947479"/>
                  <a:pt x="916697" y="1949927"/>
                  <a:pt x="921301" y="1951518"/>
                </a:cubicBezTo>
                <a:cubicBezTo>
                  <a:pt x="925905" y="1953108"/>
                  <a:pt x="931347" y="1953904"/>
                  <a:pt x="937626" y="1953904"/>
                </a:cubicBezTo>
                <a:cubicBezTo>
                  <a:pt x="939970" y="1953904"/>
                  <a:pt x="942293" y="1953778"/>
                  <a:pt x="944595" y="1953527"/>
                </a:cubicBezTo>
                <a:cubicBezTo>
                  <a:pt x="946897" y="1953276"/>
                  <a:pt x="949032" y="1952920"/>
                  <a:pt x="950999" y="1952460"/>
                </a:cubicBezTo>
                <a:cubicBezTo>
                  <a:pt x="952966" y="1951999"/>
                  <a:pt x="954683" y="1951455"/>
                  <a:pt x="956148" y="1950827"/>
                </a:cubicBezTo>
                <a:cubicBezTo>
                  <a:pt x="957613" y="1950199"/>
                  <a:pt x="958722" y="1949488"/>
                  <a:pt x="959475" y="1948692"/>
                </a:cubicBezTo>
                <a:cubicBezTo>
                  <a:pt x="960229" y="1947897"/>
                  <a:pt x="960836" y="1946516"/>
                  <a:pt x="961296" y="1944548"/>
                </a:cubicBezTo>
                <a:cubicBezTo>
                  <a:pt x="961757" y="1942581"/>
                  <a:pt x="961987" y="1939756"/>
                  <a:pt x="961987" y="1936072"/>
                </a:cubicBezTo>
                <a:cubicBezTo>
                  <a:pt x="961987" y="1933728"/>
                  <a:pt x="961882" y="1931803"/>
                  <a:pt x="961673" y="1930296"/>
                </a:cubicBezTo>
                <a:cubicBezTo>
                  <a:pt x="961464" y="1928789"/>
                  <a:pt x="961233" y="1927596"/>
                  <a:pt x="960982" y="1926717"/>
                </a:cubicBezTo>
                <a:cubicBezTo>
                  <a:pt x="960731" y="1925838"/>
                  <a:pt x="960375" y="1925252"/>
                  <a:pt x="959915" y="1924959"/>
                </a:cubicBezTo>
                <a:cubicBezTo>
                  <a:pt x="959454" y="1924666"/>
                  <a:pt x="958973" y="1924519"/>
                  <a:pt x="958471" y="1924519"/>
                </a:cubicBezTo>
                <a:cubicBezTo>
                  <a:pt x="957885" y="1924519"/>
                  <a:pt x="957236" y="1924666"/>
                  <a:pt x="956524" y="1924959"/>
                </a:cubicBezTo>
                <a:cubicBezTo>
                  <a:pt x="955813" y="1925252"/>
                  <a:pt x="954934" y="1925587"/>
                  <a:pt x="953887" y="1925964"/>
                </a:cubicBezTo>
                <a:cubicBezTo>
                  <a:pt x="952841" y="1926340"/>
                  <a:pt x="951648" y="1926675"/>
                  <a:pt x="950308" y="1926968"/>
                </a:cubicBezTo>
                <a:cubicBezTo>
                  <a:pt x="948969" y="1927261"/>
                  <a:pt x="947462" y="1927408"/>
                  <a:pt x="945788" y="1927408"/>
                </a:cubicBezTo>
                <a:cubicBezTo>
                  <a:pt x="940849" y="1927408"/>
                  <a:pt x="937416" y="1925880"/>
                  <a:pt x="935491" y="1922824"/>
                </a:cubicBezTo>
                <a:cubicBezTo>
                  <a:pt x="933565" y="1919769"/>
                  <a:pt x="932603" y="1915185"/>
                  <a:pt x="932603" y="1909074"/>
                </a:cubicBezTo>
                <a:lnTo>
                  <a:pt x="932603" y="1856458"/>
                </a:lnTo>
                <a:lnTo>
                  <a:pt x="957089" y="1856458"/>
                </a:lnTo>
                <a:cubicBezTo>
                  <a:pt x="958680" y="1856458"/>
                  <a:pt x="959894" y="1855475"/>
                  <a:pt x="960731" y="1853507"/>
                </a:cubicBezTo>
                <a:cubicBezTo>
                  <a:pt x="961568" y="1851540"/>
                  <a:pt x="961987" y="1848254"/>
                  <a:pt x="961987" y="1843650"/>
                </a:cubicBezTo>
                <a:cubicBezTo>
                  <a:pt x="961987" y="1841222"/>
                  <a:pt x="961882" y="1839171"/>
                  <a:pt x="961673" y="1837497"/>
                </a:cubicBezTo>
                <a:cubicBezTo>
                  <a:pt x="961464" y="1835823"/>
                  <a:pt x="961150" y="1834504"/>
                  <a:pt x="960731" y="1833541"/>
                </a:cubicBezTo>
                <a:cubicBezTo>
                  <a:pt x="960313" y="1832579"/>
                  <a:pt x="959789" y="1831888"/>
                  <a:pt x="959161" y="1831469"/>
                </a:cubicBezTo>
                <a:cubicBezTo>
                  <a:pt x="958534" y="1831051"/>
                  <a:pt x="957801" y="1830841"/>
                  <a:pt x="956964" y="1830841"/>
                </a:cubicBezTo>
                <a:lnTo>
                  <a:pt x="932603" y="1830841"/>
                </a:lnTo>
                <a:lnTo>
                  <a:pt x="932603" y="1805852"/>
                </a:lnTo>
                <a:cubicBezTo>
                  <a:pt x="932603" y="1805015"/>
                  <a:pt x="932351" y="1804262"/>
                  <a:pt x="931849" y="1803592"/>
                </a:cubicBezTo>
                <a:cubicBezTo>
                  <a:pt x="931347" y="1802922"/>
                  <a:pt x="930510" y="1802357"/>
                  <a:pt x="929338" y="1801897"/>
                </a:cubicBezTo>
                <a:cubicBezTo>
                  <a:pt x="928166" y="1801436"/>
                  <a:pt x="926554" y="1801101"/>
                  <a:pt x="924503" y="1800892"/>
                </a:cubicBezTo>
                <a:cubicBezTo>
                  <a:pt x="922452" y="1800683"/>
                  <a:pt x="919878" y="1800578"/>
                  <a:pt x="916780" y="1800578"/>
                </a:cubicBezTo>
                <a:close/>
                <a:moveTo>
                  <a:pt x="603176" y="1786263"/>
                </a:moveTo>
                <a:cubicBezTo>
                  <a:pt x="592042" y="1786263"/>
                  <a:pt x="581850" y="1788146"/>
                  <a:pt x="572599" y="1791914"/>
                </a:cubicBezTo>
                <a:cubicBezTo>
                  <a:pt x="563348" y="1795681"/>
                  <a:pt x="555416" y="1801206"/>
                  <a:pt x="548803" y="1808489"/>
                </a:cubicBezTo>
                <a:cubicBezTo>
                  <a:pt x="542189" y="1815773"/>
                  <a:pt x="537041" y="1824772"/>
                  <a:pt x="533357" y="1835488"/>
                </a:cubicBezTo>
                <a:cubicBezTo>
                  <a:pt x="529674" y="1846203"/>
                  <a:pt x="527832" y="1858468"/>
                  <a:pt x="527832" y="1872281"/>
                </a:cubicBezTo>
                <a:cubicBezTo>
                  <a:pt x="527832" y="1885843"/>
                  <a:pt x="529506" y="1897730"/>
                  <a:pt x="532855" y="1907944"/>
                </a:cubicBezTo>
                <a:cubicBezTo>
                  <a:pt x="536203" y="1918157"/>
                  <a:pt x="541017" y="1926675"/>
                  <a:pt x="547296" y="1933498"/>
                </a:cubicBezTo>
                <a:cubicBezTo>
                  <a:pt x="553575" y="1940321"/>
                  <a:pt x="561193" y="1945448"/>
                  <a:pt x="570150" y="1948881"/>
                </a:cubicBezTo>
                <a:cubicBezTo>
                  <a:pt x="579108" y="1952313"/>
                  <a:pt x="589154" y="1954029"/>
                  <a:pt x="600288" y="1954029"/>
                </a:cubicBezTo>
                <a:cubicBezTo>
                  <a:pt x="605981" y="1954029"/>
                  <a:pt x="611276" y="1953569"/>
                  <a:pt x="616173" y="1952648"/>
                </a:cubicBezTo>
                <a:cubicBezTo>
                  <a:pt x="621070" y="1951727"/>
                  <a:pt x="625424" y="1950576"/>
                  <a:pt x="629233" y="1949195"/>
                </a:cubicBezTo>
                <a:cubicBezTo>
                  <a:pt x="633042" y="1947813"/>
                  <a:pt x="636265" y="1946369"/>
                  <a:pt x="638902" y="1944862"/>
                </a:cubicBezTo>
                <a:cubicBezTo>
                  <a:pt x="641539" y="1943355"/>
                  <a:pt x="643318" y="1942121"/>
                  <a:pt x="644239" y="1941158"/>
                </a:cubicBezTo>
                <a:cubicBezTo>
                  <a:pt x="645160" y="1940195"/>
                  <a:pt x="645829" y="1939337"/>
                  <a:pt x="646248" y="1938584"/>
                </a:cubicBezTo>
                <a:cubicBezTo>
                  <a:pt x="646667" y="1937830"/>
                  <a:pt x="647001" y="1936930"/>
                  <a:pt x="647253" y="1935884"/>
                </a:cubicBezTo>
                <a:cubicBezTo>
                  <a:pt x="647504" y="1934837"/>
                  <a:pt x="647692" y="1933582"/>
                  <a:pt x="647818" y="1932117"/>
                </a:cubicBezTo>
                <a:cubicBezTo>
                  <a:pt x="647943" y="1930652"/>
                  <a:pt x="648006" y="1928873"/>
                  <a:pt x="648006" y="1926780"/>
                </a:cubicBezTo>
                <a:cubicBezTo>
                  <a:pt x="648006" y="1923766"/>
                  <a:pt x="647922" y="1921359"/>
                  <a:pt x="647755" y="1919559"/>
                </a:cubicBezTo>
                <a:cubicBezTo>
                  <a:pt x="647587" y="1917759"/>
                  <a:pt x="647336" y="1916357"/>
                  <a:pt x="647001" y="1915353"/>
                </a:cubicBezTo>
                <a:cubicBezTo>
                  <a:pt x="646667" y="1914348"/>
                  <a:pt x="646248" y="1913678"/>
                  <a:pt x="645746" y="1913343"/>
                </a:cubicBezTo>
                <a:cubicBezTo>
                  <a:pt x="645243" y="1913009"/>
                  <a:pt x="644574" y="1912841"/>
                  <a:pt x="643736" y="1912841"/>
                </a:cubicBezTo>
                <a:cubicBezTo>
                  <a:pt x="642648" y="1912841"/>
                  <a:pt x="641120" y="1913511"/>
                  <a:pt x="639153" y="1914850"/>
                </a:cubicBezTo>
                <a:cubicBezTo>
                  <a:pt x="637186" y="1916190"/>
                  <a:pt x="634674" y="1917697"/>
                  <a:pt x="631619" y="1919371"/>
                </a:cubicBezTo>
                <a:cubicBezTo>
                  <a:pt x="628563" y="1921045"/>
                  <a:pt x="624900" y="1922573"/>
                  <a:pt x="620631" y="1923954"/>
                </a:cubicBezTo>
                <a:cubicBezTo>
                  <a:pt x="616361" y="1925336"/>
                  <a:pt x="611297" y="1926026"/>
                  <a:pt x="605436" y="1926026"/>
                </a:cubicBezTo>
                <a:cubicBezTo>
                  <a:pt x="598990" y="1926026"/>
                  <a:pt x="593193" y="1924917"/>
                  <a:pt x="588045" y="1922699"/>
                </a:cubicBezTo>
                <a:cubicBezTo>
                  <a:pt x="582896" y="1920480"/>
                  <a:pt x="578501" y="1917111"/>
                  <a:pt x="574859" y="1912590"/>
                </a:cubicBezTo>
                <a:cubicBezTo>
                  <a:pt x="571218" y="1908069"/>
                  <a:pt x="568413" y="1902314"/>
                  <a:pt x="566446" y="1895324"/>
                </a:cubicBezTo>
                <a:cubicBezTo>
                  <a:pt x="564479" y="1888333"/>
                  <a:pt x="563495" y="1880066"/>
                  <a:pt x="563495" y="1870523"/>
                </a:cubicBezTo>
                <a:cubicBezTo>
                  <a:pt x="563495" y="1861816"/>
                  <a:pt x="564416" y="1853989"/>
                  <a:pt x="566258" y="1847040"/>
                </a:cubicBezTo>
                <a:cubicBezTo>
                  <a:pt x="568099" y="1840092"/>
                  <a:pt x="570799" y="1834169"/>
                  <a:pt x="574357" y="1829272"/>
                </a:cubicBezTo>
                <a:cubicBezTo>
                  <a:pt x="577915" y="1824374"/>
                  <a:pt x="582226" y="1820607"/>
                  <a:pt x="587291" y="1817970"/>
                </a:cubicBezTo>
                <a:cubicBezTo>
                  <a:pt x="592356" y="1815333"/>
                  <a:pt x="598111" y="1814015"/>
                  <a:pt x="604557" y="1814015"/>
                </a:cubicBezTo>
                <a:cubicBezTo>
                  <a:pt x="610418" y="1814015"/>
                  <a:pt x="615461" y="1814747"/>
                  <a:pt x="619689" y="1816212"/>
                </a:cubicBezTo>
                <a:cubicBezTo>
                  <a:pt x="623917" y="1817677"/>
                  <a:pt x="627558" y="1819310"/>
                  <a:pt x="630614" y="1821109"/>
                </a:cubicBezTo>
                <a:cubicBezTo>
                  <a:pt x="633670" y="1822909"/>
                  <a:pt x="636160" y="1824542"/>
                  <a:pt x="638086" y="1826007"/>
                </a:cubicBezTo>
                <a:cubicBezTo>
                  <a:pt x="640011" y="1827472"/>
                  <a:pt x="641602" y="1828204"/>
                  <a:pt x="642857" y="1828204"/>
                </a:cubicBezTo>
                <a:cubicBezTo>
                  <a:pt x="643611" y="1828204"/>
                  <a:pt x="644281" y="1827953"/>
                  <a:pt x="644867" y="1827451"/>
                </a:cubicBezTo>
                <a:cubicBezTo>
                  <a:pt x="645453" y="1826949"/>
                  <a:pt x="645955" y="1826153"/>
                  <a:pt x="646374" y="1825065"/>
                </a:cubicBezTo>
                <a:cubicBezTo>
                  <a:pt x="646792" y="1823977"/>
                  <a:pt x="647085" y="1822554"/>
                  <a:pt x="647253" y="1820796"/>
                </a:cubicBezTo>
                <a:cubicBezTo>
                  <a:pt x="647420" y="1819038"/>
                  <a:pt x="647504" y="1816903"/>
                  <a:pt x="647504" y="1814391"/>
                </a:cubicBezTo>
                <a:cubicBezTo>
                  <a:pt x="647504" y="1812047"/>
                  <a:pt x="647441" y="1810080"/>
                  <a:pt x="647315" y="1808489"/>
                </a:cubicBezTo>
                <a:cubicBezTo>
                  <a:pt x="647190" y="1806899"/>
                  <a:pt x="647001" y="1805517"/>
                  <a:pt x="646750" y="1804345"/>
                </a:cubicBezTo>
                <a:cubicBezTo>
                  <a:pt x="646499" y="1803173"/>
                  <a:pt x="646164" y="1802211"/>
                  <a:pt x="645746" y="1801457"/>
                </a:cubicBezTo>
                <a:cubicBezTo>
                  <a:pt x="645327" y="1800704"/>
                  <a:pt x="644553" y="1799762"/>
                  <a:pt x="643423" y="1798632"/>
                </a:cubicBezTo>
                <a:cubicBezTo>
                  <a:pt x="642292" y="1797502"/>
                  <a:pt x="640304" y="1796141"/>
                  <a:pt x="637458" y="1794551"/>
                </a:cubicBezTo>
                <a:cubicBezTo>
                  <a:pt x="634611" y="1792960"/>
                  <a:pt x="631409" y="1791558"/>
                  <a:pt x="627851" y="1790344"/>
                </a:cubicBezTo>
                <a:cubicBezTo>
                  <a:pt x="624293" y="1789130"/>
                  <a:pt x="620422" y="1788146"/>
                  <a:pt x="616236" y="1787393"/>
                </a:cubicBezTo>
                <a:cubicBezTo>
                  <a:pt x="612050" y="1786639"/>
                  <a:pt x="607697" y="1786263"/>
                  <a:pt x="603176" y="1786263"/>
                </a:cubicBezTo>
                <a:close/>
                <a:moveTo>
                  <a:pt x="1149757" y="1780863"/>
                </a:moveTo>
                <a:cubicBezTo>
                  <a:pt x="1142641" y="1780863"/>
                  <a:pt x="1137806" y="1782098"/>
                  <a:pt x="1135253" y="1784568"/>
                </a:cubicBezTo>
                <a:cubicBezTo>
                  <a:pt x="1132700" y="1787037"/>
                  <a:pt x="1131423" y="1791453"/>
                  <a:pt x="1131423" y="1797816"/>
                </a:cubicBezTo>
                <a:cubicBezTo>
                  <a:pt x="1131423" y="1803927"/>
                  <a:pt x="1132658" y="1808154"/>
                  <a:pt x="1135127" y="1810498"/>
                </a:cubicBezTo>
                <a:cubicBezTo>
                  <a:pt x="1137597" y="1812843"/>
                  <a:pt x="1142390" y="1814015"/>
                  <a:pt x="1149506" y="1814015"/>
                </a:cubicBezTo>
                <a:cubicBezTo>
                  <a:pt x="1156538" y="1814015"/>
                  <a:pt x="1161351" y="1812801"/>
                  <a:pt x="1163947" y="1810373"/>
                </a:cubicBezTo>
                <a:cubicBezTo>
                  <a:pt x="1166542" y="1807945"/>
                  <a:pt x="1167839" y="1803550"/>
                  <a:pt x="1167839" y="1797188"/>
                </a:cubicBezTo>
                <a:cubicBezTo>
                  <a:pt x="1167839" y="1791076"/>
                  <a:pt x="1166584" y="1786828"/>
                  <a:pt x="1164072" y="1784442"/>
                </a:cubicBezTo>
                <a:cubicBezTo>
                  <a:pt x="1161561" y="1782056"/>
                  <a:pt x="1156789" y="1780863"/>
                  <a:pt x="1149757" y="1780863"/>
                </a:cubicBezTo>
                <a:close/>
                <a:moveTo>
                  <a:pt x="997357" y="1780863"/>
                </a:moveTo>
                <a:cubicBezTo>
                  <a:pt x="990241" y="1780863"/>
                  <a:pt x="985406" y="1782098"/>
                  <a:pt x="982853" y="1784568"/>
                </a:cubicBezTo>
                <a:cubicBezTo>
                  <a:pt x="980300" y="1787037"/>
                  <a:pt x="979023" y="1791453"/>
                  <a:pt x="979023" y="1797816"/>
                </a:cubicBezTo>
                <a:cubicBezTo>
                  <a:pt x="979023" y="1803927"/>
                  <a:pt x="980258" y="1808154"/>
                  <a:pt x="982728" y="1810498"/>
                </a:cubicBezTo>
                <a:cubicBezTo>
                  <a:pt x="985197" y="1812843"/>
                  <a:pt x="989990" y="1814015"/>
                  <a:pt x="997106" y="1814015"/>
                </a:cubicBezTo>
                <a:cubicBezTo>
                  <a:pt x="1004138" y="1814015"/>
                  <a:pt x="1008951" y="1812801"/>
                  <a:pt x="1011547" y="1810373"/>
                </a:cubicBezTo>
                <a:cubicBezTo>
                  <a:pt x="1014142" y="1807945"/>
                  <a:pt x="1015439" y="1803550"/>
                  <a:pt x="1015439" y="1797188"/>
                </a:cubicBezTo>
                <a:cubicBezTo>
                  <a:pt x="1015439" y="1791076"/>
                  <a:pt x="1014184" y="1786828"/>
                  <a:pt x="1011672" y="1784442"/>
                </a:cubicBezTo>
                <a:cubicBezTo>
                  <a:pt x="1009161" y="1782056"/>
                  <a:pt x="1004389" y="1780863"/>
                  <a:pt x="997357" y="1780863"/>
                </a:cubicBezTo>
                <a:close/>
                <a:moveTo>
                  <a:pt x="1093542" y="1775589"/>
                </a:moveTo>
                <a:cubicBezTo>
                  <a:pt x="1086761" y="1775589"/>
                  <a:pt x="1080880" y="1776552"/>
                  <a:pt x="1075898" y="1778477"/>
                </a:cubicBezTo>
                <a:cubicBezTo>
                  <a:pt x="1070917" y="1780403"/>
                  <a:pt x="1066815" y="1783270"/>
                  <a:pt x="1063592" y="1787079"/>
                </a:cubicBezTo>
                <a:cubicBezTo>
                  <a:pt x="1060369" y="1790888"/>
                  <a:pt x="1058004" y="1795660"/>
                  <a:pt x="1056497" y="1801394"/>
                </a:cubicBezTo>
                <a:cubicBezTo>
                  <a:pt x="1054990" y="1807129"/>
                  <a:pt x="1054237" y="1813805"/>
                  <a:pt x="1054237" y="1821423"/>
                </a:cubicBezTo>
                <a:lnTo>
                  <a:pt x="1054237" y="1830841"/>
                </a:lnTo>
                <a:lnTo>
                  <a:pt x="1040298" y="1830841"/>
                </a:lnTo>
                <a:cubicBezTo>
                  <a:pt x="1039461" y="1830841"/>
                  <a:pt x="1038729" y="1831051"/>
                  <a:pt x="1038101" y="1831469"/>
                </a:cubicBezTo>
                <a:cubicBezTo>
                  <a:pt x="1037473" y="1831888"/>
                  <a:pt x="1036971" y="1832579"/>
                  <a:pt x="1036594" y="1833541"/>
                </a:cubicBezTo>
                <a:cubicBezTo>
                  <a:pt x="1036217" y="1834504"/>
                  <a:pt x="1035924" y="1835823"/>
                  <a:pt x="1035715" y="1837497"/>
                </a:cubicBezTo>
                <a:cubicBezTo>
                  <a:pt x="1035506" y="1839171"/>
                  <a:pt x="1035401" y="1841222"/>
                  <a:pt x="1035401" y="1843650"/>
                </a:cubicBezTo>
                <a:cubicBezTo>
                  <a:pt x="1035401" y="1848254"/>
                  <a:pt x="1035799" y="1851540"/>
                  <a:pt x="1036594" y="1853507"/>
                </a:cubicBezTo>
                <a:cubicBezTo>
                  <a:pt x="1037389" y="1855475"/>
                  <a:pt x="1038582" y="1856458"/>
                  <a:pt x="1040173" y="1856458"/>
                </a:cubicBezTo>
                <a:lnTo>
                  <a:pt x="1054237" y="1856458"/>
                </a:lnTo>
                <a:lnTo>
                  <a:pt x="1054237" y="1947123"/>
                </a:lnTo>
                <a:cubicBezTo>
                  <a:pt x="1054237" y="1947960"/>
                  <a:pt x="1054467" y="1948692"/>
                  <a:pt x="1054928" y="1949320"/>
                </a:cubicBezTo>
                <a:cubicBezTo>
                  <a:pt x="1055388" y="1949948"/>
                  <a:pt x="1056225" y="1950471"/>
                  <a:pt x="1057439" y="1950890"/>
                </a:cubicBezTo>
                <a:cubicBezTo>
                  <a:pt x="1058653" y="1951309"/>
                  <a:pt x="1060285" y="1951622"/>
                  <a:pt x="1062337" y="1951832"/>
                </a:cubicBezTo>
                <a:cubicBezTo>
                  <a:pt x="1064388" y="1952041"/>
                  <a:pt x="1066920" y="1952146"/>
                  <a:pt x="1069934" y="1952146"/>
                </a:cubicBezTo>
                <a:cubicBezTo>
                  <a:pt x="1072948" y="1952146"/>
                  <a:pt x="1075501" y="1952041"/>
                  <a:pt x="1077594" y="1951832"/>
                </a:cubicBezTo>
                <a:cubicBezTo>
                  <a:pt x="1079687" y="1951622"/>
                  <a:pt x="1081319" y="1951309"/>
                  <a:pt x="1082491" y="1950890"/>
                </a:cubicBezTo>
                <a:cubicBezTo>
                  <a:pt x="1083663" y="1950471"/>
                  <a:pt x="1084500" y="1949948"/>
                  <a:pt x="1085003" y="1949320"/>
                </a:cubicBezTo>
                <a:cubicBezTo>
                  <a:pt x="1085505" y="1948692"/>
                  <a:pt x="1085756" y="1947960"/>
                  <a:pt x="1085756" y="1947123"/>
                </a:cubicBezTo>
                <a:lnTo>
                  <a:pt x="1085756" y="1856458"/>
                </a:lnTo>
                <a:lnTo>
                  <a:pt x="1106225" y="1856458"/>
                </a:lnTo>
                <a:cubicBezTo>
                  <a:pt x="1107815" y="1856458"/>
                  <a:pt x="1109029" y="1855475"/>
                  <a:pt x="1109866" y="1853507"/>
                </a:cubicBezTo>
                <a:cubicBezTo>
                  <a:pt x="1110703" y="1851540"/>
                  <a:pt x="1111122" y="1848254"/>
                  <a:pt x="1111122" y="1843650"/>
                </a:cubicBezTo>
                <a:cubicBezTo>
                  <a:pt x="1111122" y="1841222"/>
                  <a:pt x="1111017" y="1839171"/>
                  <a:pt x="1110808" y="1837497"/>
                </a:cubicBezTo>
                <a:cubicBezTo>
                  <a:pt x="1110599" y="1835823"/>
                  <a:pt x="1110285" y="1834504"/>
                  <a:pt x="1109866" y="1833541"/>
                </a:cubicBezTo>
                <a:cubicBezTo>
                  <a:pt x="1109448" y="1832579"/>
                  <a:pt x="1108924" y="1831888"/>
                  <a:pt x="1108297" y="1831469"/>
                </a:cubicBezTo>
                <a:cubicBezTo>
                  <a:pt x="1107669" y="1831051"/>
                  <a:pt x="1106978" y="1830841"/>
                  <a:pt x="1106225" y="1830841"/>
                </a:cubicBezTo>
                <a:lnTo>
                  <a:pt x="1085756" y="1830841"/>
                </a:lnTo>
                <a:lnTo>
                  <a:pt x="1085756" y="1820544"/>
                </a:lnTo>
                <a:cubicBezTo>
                  <a:pt x="1085756" y="1816945"/>
                  <a:pt x="1086007" y="1813910"/>
                  <a:pt x="1086509" y="1811440"/>
                </a:cubicBezTo>
                <a:cubicBezTo>
                  <a:pt x="1087012" y="1808971"/>
                  <a:pt x="1087807" y="1806961"/>
                  <a:pt x="1088895" y="1805413"/>
                </a:cubicBezTo>
                <a:cubicBezTo>
                  <a:pt x="1089984" y="1803864"/>
                  <a:pt x="1091344" y="1802734"/>
                  <a:pt x="1092977" y="1802022"/>
                </a:cubicBezTo>
                <a:cubicBezTo>
                  <a:pt x="1094609" y="1801311"/>
                  <a:pt x="1096555" y="1800955"/>
                  <a:pt x="1098816" y="1800955"/>
                </a:cubicBezTo>
                <a:cubicBezTo>
                  <a:pt x="1100741" y="1800955"/>
                  <a:pt x="1102415" y="1801101"/>
                  <a:pt x="1103839" y="1801394"/>
                </a:cubicBezTo>
                <a:cubicBezTo>
                  <a:pt x="1105262" y="1801687"/>
                  <a:pt x="1106497" y="1802001"/>
                  <a:pt x="1107543" y="1802336"/>
                </a:cubicBezTo>
                <a:cubicBezTo>
                  <a:pt x="1108590" y="1802671"/>
                  <a:pt x="1109469" y="1802985"/>
                  <a:pt x="1110180" y="1803278"/>
                </a:cubicBezTo>
                <a:cubicBezTo>
                  <a:pt x="1110892" y="1803571"/>
                  <a:pt x="1111541" y="1803718"/>
                  <a:pt x="1112127" y="1803718"/>
                </a:cubicBezTo>
                <a:cubicBezTo>
                  <a:pt x="1112629" y="1803718"/>
                  <a:pt x="1113089" y="1803571"/>
                  <a:pt x="1113508" y="1803278"/>
                </a:cubicBezTo>
                <a:cubicBezTo>
                  <a:pt x="1113926" y="1802985"/>
                  <a:pt x="1114303" y="1802441"/>
                  <a:pt x="1114638" y="1801646"/>
                </a:cubicBezTo>
                <a:cubicBezTo>
                  <a:pt x="1114973" y="1800850"/>
                  <a:pt x="1115224" y="1799720"/>
                  <a:pt x="1115391" y="1798255"/>
                </a:cubicBezTo>
                <a:cubicBezTo>
                  <a:pt x="1115559" y="1796790"/>
                  <a:pt x="1115643" y="1794844"/>
                  <a:pt x="1115643" y="1792416"/>
                </a:cubicBezTo>
                <a:cubicBezTo>
                  <a:pt x="1115643" y="1789988"/>
                  <a:pt x="1115559" y="1787958"/>
                  <a:pt x="1115391" y="1786326"/>
                </a:cubicBezTo>
                <a:cubicBezTo>
                  <a:pt x="1115224" y="1784693"/>
                  <a:pt x="1114952" y="1783354"/>
                  <a:pt x="1114575" y="1782307"/>
                </a:cubicBezTo>
                <a:cubicBezTo>
                  <a:pt x="1114198" y="1781261"/>
                  <a:pt x="1113717" y="1780465"/>
                  <a:pt x="1113131" y="1779921"/>
                </a:cubicBezTo>
                <a:cubicBezTo>
                  <a:pt x="1112545" y="1779377"/>
                  <a:pt x="1111415" y="1778791"/>
                  <a:pt x="1109741" y="1778163"/>
                </a:cubicBezTo>
                <a:cubicBezTo>
                  <a:pt x="1108066" y="1777535"/>
                  <a:pt x="1105764" y="1776949"/>
                  <a:pt x="1102834" y="1776405"/>
                </a:cubicBezTo>
                <a:cubicBezTo>
                  <a:pt x="1099904" y="1775861"/>
                  <a:pt x="1096807" y="1775589"/>
                  <a:pt x="1093542" y="1775589"/>
                </a:cubicBezTo>
                <a:close/>
                <a:moveTo>
                  <a:pt x="1329048" y="1594730"/>
                </a:moveTo>
                <a:lnTo>
                  <a:pt x="1341103" y="1594730"/>
                </a:lnTo>
                <a:lnTo>
                  <a:pt x="1341103" y="1613817"/>
                </a:lnTo>
                <a:cubicBezTo>
                  <a:pt x="1337252" y="1618171"/>
                  <a:pt x="1333464" y="1621477"/>
                  <a:pt x="1329739" y="1623738"/>
                </a:cubicBezTo>
                <a:cubicBezTo>
                  <a:pt x="1326013" y="1625998"/>
                  <a:pt x="1321932" y="1627128"/>
                  <a:pt x="1317495" y="1627128"/>
                </a:cubicBezTo>
                <a:cubicBezTo>
                  <a:pt x="1312221" y="1627128"/>
                  <a:pt x="1308098" y="1625789"/>
                  <a:pt x="1305126" y="1623110"/>
                </a:cubicBezTo>
                <a:cubicBezTo>
                  <a:pt x="1302155" y="1620431"/>
                  <a:pt x="1300669" y="1616748"/>
                  <a:pt x="1300669" y="1612059"/>
                </a:cubicBezTo>
                <a:cubicBezTo>
                  <a:pt x="1300669" y="1609297"/>
                  <a:pt x="1301192" y="1606848"/>
                  <a:pt x="1302238" y="1604713"/>
                </a:cubicBezTo>
                <a:cubicBezTo>
                  <a:pt x="1303285" y="1602579"/>
                  <a:pt x="1304938" y="1600758"/>
                  <a:pt x="1307198" y="1599251"/>
                </a:cubicBezTo>
                <a:cubicBezTo>
                  <a:pt x="1309459" y="1597744"/>
                  <a:pt x="1312389" y="1596614"/>
                  <a:pt x="1315989" y="1595860"/>
                </a:cubicBezTo>
                <a:cubicBezTo>
                  <a:pt x="1319588" y="1595107"/>
                  <a:pt x="1323942" y="1594730"/>
                  <a:pt x="1329048" y="1594730"/>
                </a:cubicBezTo>
                <a:close/>
                <a:moveTo>
                  <a:pt x="896423" y="1550152"/>
                </a:moveTo>
                <a:cubicBezTo>
                  <a:pt x="900609" y="1550152"/>
                  <a:pt x="904104" y="1551177"/>
                  <a:pt x="906909" y="1553228"/>
                </a:cubicBezTo>
                <a:cubicBezTo>
                  <a:pt x="909713" y="1555279"/>
                  <a:pt x="911974" y="1558021"/>
                  <a:pt x="913690" y="1561453"/>
                </a:cubicBezTo>
                <a:cubicBezTo>
                  <a:pt x="915406" y="1564886"/>
                  <a:pt x="916620" y="1568799"/>
                  <a:pt x="917332" y="1573194"/>
                </a:cubicBezTo>
                <a:cubicBezTo>
                  <a:pt x="918043" y="1577589"/>
                  <a:pt x="918399" y="1582173"/>
                  <a:pt x="918399" y="1586945"/>
                </a:cubicBezTo>
                <a:cubicBezTo>
                  <a:pt x="918399" y="1591214"/>
                  <a:pt x="917959" y="1595484"/>
                  <a:pt x="917080" y="1599753"/>
                </a:cubicBezTo>
                <a:cubicBezTo>
                  <a:pt x="916201" y="1604023"/>
                  <a:pt x="914841" y="1607853"/>
                  <a:pt x="912999" y="1611243"/>
                </a:cubicBezTo>
                <a:cubicBezTo>
                  <a:pt x="911157" y="1614634"/>
                  <a:pt x="908792" y="1617375"/>
                  <a:pt x="905904" y="1619468"/>
                </a:cubicBezTo>
                <a:cubicBezTo>
                  <a:pt x="903016" y="1621561"/>
                  <a:pt x="899521" y="1622608"/>
                  <a:pt x="895419" y="1622608"/>
                </a:cubicBezTo>
                <a:cubicBezTo>
                  <a:pt x="891066" y="1622608"/>
                  <a:pt x="886880" y="1621080"/>
                  <a:pt x="882861" y="1618024"/>
                </a:cubicBezTo>
                <a:cubicBezTo>
                  <a:pt x="878843" y="1614969"/>
                  <a:pt x="874616" y="1610636"/>
                  <a:pt x="870178" y="1605027"/>
                </a:cubicBezTo>
                <a:lnTo>
                  <a:pt x="870178" y="1568109"/>
                </a:lnTo>
                <a:cubicBezTo>
                  <a:pt x="872690" y="1564760"/>
                  <a:pt x="875076" y="1561956"/>
                  <a:pt x="877336" y="1559695"/>
                </a:cubicBezTo>
                <a:cubicBezTo>
                  <a:pt x="879597" y="1557435"/>
                  <a:pt x="881794" y="1555593"/>
                  <a:pt x="883929" y="1554170"/>
                </a:cubicBezTo>
                <a:cubicBezTo>
                  <a:pt x="886064" y="1552747"/>
                  <a:pt x="888156" y="1551721"/>
                  <a:pt x="890208" y="1551093"/>
                </a:cubicBezTo>
                <a:cubicBezTo>
                  <a:pt x="892259" y="1550466"/>
                  <a:pt x="894331" y="1550152"/>
                  <a:pt x="896423" y="1550152"/>
                </a:cubicBezTo>
                <a:close/>
                <a:moveTo>
                  <a:pt x="1021737" y="1545505"/>
                </a:moveTo>
                <a:cubicBezTo>
                  <a:pt x="1029690" y="1545505"/>
                  <a:pt x="1035571" y="1548038"/>
                  <a:pt x="1039380" y="1553103"/>
                </a:cubicBezTo>
                <a:cubicBezTo>
                  <a:pt x="1043189" y="1558167"/>
                  <a:pt x="1044968" y="1565137"/>
                  <a:pt x="1044717" y="1574011"/>
                </a:cubicBezTo>
                <a:lnTo>
                  <a:pt x="997501" y="1574011"/>
                </a:lnTo>
                <a:cubicBezTo>
                  <a:pt x="997668" y="1570076"/>
                  <a:pt x="998275" y="1566372"/>
                  <a:pt x="999322" y="1562897"/>
                </a:cubicBezTo>
                <a:cubicBezTo>
                  <a:pt x="1000368" y="1559423"/>
                  <a:pt x="1001875" y="1556409"/>
                  <a:pt x="1003842" y="1553856"/>
                </a:cubicBezTo>
                <a:cubicBezTo>
                  <a:pt x="1005810" y="1551303"/>
                  <a:pt x="1008279" y="1549273"/>
                  <a:pt x="1011251" y="1547766"/>
                </a:cubicBezTo>
                <a:cubicBezTo>
                  <a:pt x="1014223" y="1546259"/>
                  <a:pt x="1017718" y="1545505"/>
                  <a:pt x="1021737" y="1545505"/>
                </a:cubicBezTo>
                <a:close/>
                <a:moveTo>
                  <a:pt x="1225831" y="1525288"/>
                </a:moveTo>
                <a:cubicBezTo>
                  <a:pt x="1222734" y="1525288"/>
                  <a:pt x="1220180" y="1525414"/>
                  <a:pt x="1218171" y="1525665"/>
                </a:cubicBezTo>
                <a:cubicBezTo>
                  <a:pt x="1216162" y="1525916"/>
                  <a:pt x="1214550" y="1526272"/>
                  <a:pt x="1213337" y="1526732"/>
                </a:cubicBezTo>
                <a:cubicBezTo>
                  <a:pt x="1212123" y="1527193"/>
                  <a:pt x="1211265" y="1527737"/>
                  <a:pt x="1210762" y="1528365"/>
                </a:cubicBezTo>
                <a:cubicBezTo>
                  <a:pt x="1210260" y="1528992"/>
                  <a:pt x="1210009" y="1529725"/>
                  <a:pt x="1210009" y="1530562"/>
                </a:cubicBezTo>
                <a:lnTo>
                  <a:pt x="1210009" y="1642323"/>
                </a:lnTo>
                <a:cubicBezTo>
                  <a:pt x="1210009" y="1643160"/>
                  <a:pt x="1210260" y="1643892"/>
                  <a:pt x="1210762" y="1644520"/>
                </a:cubicBezTo>
                <a:cubicBezTo>
                  <a:pt x="1211265" y="1645148"/>
                  <a:pt x="1212123" y="1645671"/>
                  <a:pt x="1213337" y="1646090"/>
                </a:cubicBezTo>
                <a:cubicBezTo>
                  <a:pt x="1214550" y="1646509"/>
                  <a:pt x="1216162" y="1646822"/>
                  <a:pt x="1218171" y="1647032"/>
                </a:cubicBezTo>
                <a:cubicBezTo>
                  <a:pt x="1220180" y="1647241"/>
                  <a:pt x="1222734" y="1647346"/>
                  <a:pt x="1225831" y="1647346"/>
                </a:cubicBezTo>
                <a:cubicBezTo>
                  <a:pt x="1228929" y="1647346"/>
                  <a:pt x="1231482" y="1647241"/>
                  <a:pt x="1233491" y="1647032"/>
                </a:cubicBezTo>
                <a:cubicBezTo>
                  <a:pt x="1235500" y="1646822"/>
                  <a:pt x="1237112" y="1646509"/>
                  <a:pt x="1238326" y="1646090"/>
                </a:cubicBezTo>
                <a:cubicBezTo>
                  <a:pt x="1239540" y="1645671"/>
                  <a:pt x="1240398" y="1645148"/>
                  <a:pt x="1240900" y="1644520"/>
                </a:cubicBezTo>
                <a:cubicBezTo>
                  <a:pt x="1241402" y="1643892"/>
                  <a:pt x="1241654" y="1643160"/>
                  <a:pt x="1241654" y="1642323"/>
                </a:cubicBezTo>
                <a:lnTo>
                  <a:pt x="1241654" y="1530562"/>
                </a:lnTo>
                <a:cubicBezTo>
                  <a:pt x="1241654" y="1529725"/>
                  <a:pt x="1241402" y="1528992"/>
                  <a:pt x="1240900" y="1528365"/>
                </a:cubicBezTo>
                <a:cubicBezTo>
                  <a:pt x="1240398" y="1527737"/>
                  <a:pt x="1239540" y="1527193"/>
                  <a:pt x="1238326" y="1526732"/>
                </a:cubicBezTo>
                <a:cubicBezTo>
                  <a:pt x="1237112" y="1526272"/>
                  <a:pt x="1235500" y="1525916"/>
                  <a:pt x="1233491" y="1525665"/>
                </a:cubicBezTo>
                <a:cubicBezTo>
                  <a:pt x="1231482" y="1525414"/>
                  <a:pt x="1228929" y="1525288"/>
                  <a:pt x="1225831" y="1525288"/>
                </a:cubicBezTo>
                <a:close/>
                <a:moveTo>
                  <a:pt x="1154836" y="1523279"/>
                </a:moveTo>
                <a:cubicBezTo>
                  <a:pt x="1146631" y="1523279"/>
                  <a:pt x="1139097" y="1524576"/>
                  <a:pt x="1132232" y="1527172"/>
                </a:cubicBezTo>
                <a:cubicBezTo>
                  <a:pt x="1125368" y="1529767"/>
                  <a:pt x="1119424" y="1533743"/>
                  <a:pt x="1114401" y="1539101"/>
                </a:cubicBezTo>
                <a:cubicBezTo>
                  <a:pt x="1109378" y="1544459"/>
                  <a:pt x="1105464" y="1551219"/>
                  <a:pt x="1102660" y="1559381"/>
                </a:cubicBezTo>
                <a:cubicBezTo>
                  <a:pt x="1099855" y="1567544"/>
                  <a:pt x="1098453" y="1577234"/>
                  <a:pt x="1098453" y="1588452"/>
                </a:cubicBezTo>
                <a:cubicBezTo>
                  <a:pt x="1098453" y="1598163"/>
                  <a:pt x="1099604" y="1606785"/>
                  <a:pt x="1101906" y="1614320"/>
                </a:cubicBezTo>
                <a:cubicBezTo>
                  <a:pt x="1104208" y="1621854"/>
                  <a:pt x="1107620" y="1628238"/>
                  <a:pt x="1112140" y="1633470"/>
                </a:cubicBezTo>
                <a:cubicBezTo>
                  <a:pt x="1116661" y="1638702"/>
                  <a:pt x="1122249" y="1642658"/>
                  <a:pt x="1128905" y="1645336"/>
                </a:cubicBezTo>
                <a:cubicBezTo>
                  <a:pt x="1135560" y="1648015"/>
                  <a:pt x="1143199" y="1649355"/>
                  <a:pt x="1151822" y="1649355"/>
                </a:cubicBezTo>
                <a:cubicBezTo>
                  <a:pt x="1155673" y="1649355"/>
                  <a:pt x="1159419" y="1649020"/>
                  <a:pt x="1163061" y="1648350"/>
                </a:cubicBezTo>
                <a:cubicBezTo>
                  <a:pt x="1166702" y="1647681"/>
                  <a:pt x="1170072" y="1646802"/>
                  <a:pt x="1173169" y="1645713"/>
                </a:cubicBezTo>
                <a:cubicBezTo>
                  <a:pt x="1176267" y="1644625"/>
                  <a:pt x="1179029" y="1643390"/>
                  <a:pt x="1181457" y="1642009"/>
                </a:cubicBezTo>
                <a:cubicBezTo>
                  <a:pt x="1183885" y="1640627"/>
                  <a:pt x="1185601" y="1639455"/>
                  <a:pt x="1186606" y="1638493"/>
                </a:cubicBezTo>
                <a:cubicBezTo>
                  <a:pt x="1187610" y="1637530"/>
                  <a:pt x="1188259" y="1636735"/>
                  <a:pt x="1188552" y="1636107"/>
                </a:cubicBezTo>
                <a:cubicBezTo>
                  <a:pt x="1188845" y="1635479"/>
                  <a:pt x="1189096" y="1634663"/>
                  <a:pt x="1189306" y="1633658"/>
                </a:cubicBezTo>
                <a:cubicBezTo>
                  <a:pt x="1189515" y="1632654"/>
                  <a:pt x="1189682" y="1631419"/>
                  <a:pt x="1189808" y="1629954"/>
                </a:cubicBezTo>
                <a:cubicBezTo>
                  <a:pt x="1189933" y="1628489"/>
                  <a:pt x="1189996" y="1626668"/>
                  <a:pt x="1189996" y="1624491"/>
                </a:cubicBezTo>
                <a:cubicBezTo>
                  <a:pt x="1189996" y="1621729"/>
                  <a:pt x="1189912" y="1619468"/>
                  <a:pt x="1189745" y="1617710"/>
                </a:cubicBezTo>
                <a:cubicBezTo>
                  <a:pt x="1189578" y="1615952"/>
                  <a:pt x="1189347" y="1614508"/>
                  <a:pt x="1189054" y="1613378"/>
                </a:cubicBezTo>
                <a:cubicBezTo>
                  <a:pt x="1188761" y="1612248"/>
                  <a:pt x="1188364" y="1611473"/>
                  <a:pt x="1187861" y="1611055"/>
                </a:cubicBezTo>
                <a:cubicBezTo>
                  <a:pt x="1187359" y="1610636"/>
                  <a:pt x="1186731" y="1610427"/>
                  <a:pt x="1185978" y="1610427"/>
                </a:cubicBezTo>
                <a:cubicBezTo>
                  <a:pt x="1184890" y="1610427"/>
                  <a:pt x="1183550" y="1611076"/>
                  <a:pt x="1181959" y="1612373"/>
                </a:cubicBezTo>
                <a:cubicBezTo>
                  <a:pt x="1180369" y="1613671"/>
                  <a:pt x="1178402" y="1615115"/>
                  <a:pt x="1176057" y="1616706"/>
                </a:cubicBezTo>
                <a:cubicBezTo>
                  <a:pt x="1173713" y="1618296"/>
                  <a:pt x="1170972" y="1619740"/>
                  <a:pt x="1167832" y="1621038"/>
                </a:cubicBezTo>
                <a:cubicBezTo>
                  <a:pt x="1164693" y="1622336"/>
                  <a:pt x="1160947" y="1622984"/>
                  <a:pt x="1156594" y="1622984"/>
                </a:cubicBezTo>
                <a:cubicBezTo>
                  <a:pt x="1152324" y="1622984"/>
                  <a:pt x="1148578" y="1622210"/>
                  <a:pt x="1145355" y="1620661"/>
                </a:cubicBezTo>
                <a:cubicBezTo>
                  <a:pt x="1142132" y="1619112"/>
                  <a:pt x="1139453" y="1616789"/>
                  <a:pt x="1137318" y="1613692"/>
                </a:cubicBezTo>
                <a:cubicBezTo>
                  <a:pt x="1135183" y="1610594"/>
                  <a:pt x="1133572" y="1606743"/>
                  <a:pt x="1132483" y="1602139"/>
                </a:cubicBezTo>
                <a:cubicBezTo>
                  <a:pt x="1131395" y="1597535"/>
                  <a:pt x="1130851" y="1592219"/>
                  <a:pt x="1130851" y="1586191"/>
                </a:cubicBezTo>
                <a:cubicBezTo>
                  <a:pt x="1130851" y="1573969"/>
                  <a:pt x="1133028" y="1564697"/>
                  <a:pt x="1137381" y="1558377"/>
                </a:cubicBezTo>
                <a:cubicBezTo>
                  <a:pt x="1141734" y="1552056"/>
                  <a:pt x="1148013" y="1548896"/>
                  <a:pt x="1156217" y="1548896"/>
                </a:cubicBezTo>
                <a:cubicBezTo>
                  <a:pt x="1160403" y="1548896"/>
                  <a:pt x="1164002" y="1549482"/>
                  <a:pt x="1167016" y="1550654"/>
                </a:cubicBezTo>
                <a:cubicBezTo>
                  <a:pt x="1170030" y="1551826"/>
                  <a:pt x="1172625" y="1553124"/>
                  <a:pt x="1174802" y="1554547"/>
                </a:cubicBezTo>
                <a:cubicBezTo>
                  <a:pt x="1176978" y="1555970"/>
                  <a:pt x="1178862" y="1557267"/>
                  <a:pt x="1180453" y="1558439"/>
                </a:cubicBezTo>
                <a:cubicBezTo>
                  <a:pt x="1182043" y="1559611"/>
                  <a:pt x="1183550" y="1560197"/>
                  <a:pt x="1184973" y="1560197"/>
                </a:cubicBezTo>
                <a:cubicBezTo>
                  <a:pt x="1186313" y="1560197"/>
                  <a:pt x="1187401" y="1559214"/>
                  <a:pt x="1188238" y="1557247"/>
                </a:cubicBezTo>
                <a:cubicBezTo>
                  <a:pt x="1189075" y="1555279"/>
                  <a:pt x="1189494" y="1551868"/>
                  <a:pt x="1189494" y="1547012"/>
                </a:cubicBezTo>
                <a:cubicBezTo>
                  <a:pt x="1189494" y="1544919"/>
                  <a:pt x="1189431" y="1543140"/>
                  <a:pt x="1189306" y="1541675"/>
                </a:cubicBezTo>
                <a:cubicBezTo>
                  <a:pt x="1189180" y="1540210"/>
                  <a:pt x="1189013" y="1538976"/>
                  <a:pt x="1188803" y="1537971"/>
                </a:cubicBezTo>
                <a:cubicBezTo>
                  <a:pt x="1188594" y="1536966"/>
                  <a:pt x="1188301" y="1536150"/>
                  <a:pt x="1187924" y="1535522"/>
                </a:cubicBezTo>
                <a:cubicBezTo>
                  <a:pt x="1187547" y="1534894"/>
                  <a:pt x="1186899" y="1534120"/>
                  <a:pt x="1185978" y="1533199"/>
                </a:cubicBezTo>
                <a:cubicBezTo>
                  <a:pt x="1185057" y="1532278"/>
                  <a:pt x="1183487" y="1531190"/>
                  <a:pt x="1181269" y="1529934"/>
                </a:cubicBezTo>
                <a:cubicBezTo>
                  <a:pt x="1179050" y="1528678"/>
                  <a:pt x="1176539" y="1527548"/>
                  <a:pt x="1173734" y="1526544"/>
                </a:cubicBezTo>
                <a:cubicBezTo>
                  <a:pt x="1170930" y="1525539"/>
                  <a:pt x="1167916" y="1524744"/>
                  <a:pt x="1164693" y="1524158"/>
                </a:cubicBezTo>
                <a:cubicBezTo>
                  <a:pt x="1161470" y="1523572"/>
                  <a:pt x="1158184" y="1523279"/>
                  <a:pt x="1154836" y="1523279"/>
                </a:cubicBezTo>
                <a:close/>
                <a:moveTo>
                  <a:pt x="1322644" y="1523153"/>
                </a:moveTo>
                <a:cubicBezTo>
                  <a:pt x="1317705" y="1523153"/>
                  <a:pt x="1312912" y="1523551"/>
                  <a:pt x="1308266" y="1524346"/>
                </a:cubicBezTo>
                <a:cubicBezTo>
                  <a:pt x="1303620" y="1525141"/>
                  <a:pt x="1299329" y="1526167"/>
                  <a:pt x="1295394" y="1527423"/>
                </a:cubicBezTo>
                <a:cubicBezTo>
                  <a:pt x="1291460" y="1528678"/>
                  <a:pt x="1288028" y="1530039"/>
                  <a:pt x="1285097" y="1531504"/>
                </a:cubicBezTo>
                <a:cubicBezTo>
                  <a:pt x="1282167" y="1532969"/>
                  <a:pt x="1280116" y="1534308"/>
                  <a:pt x="1278944" y="1535522"/>
                </a:cubicBezTo>
                <a:cubicBezTo>
                  <a:pt x="1277772" y="1536736"/>
                  <a:pt x="1276977" y="1538097"/>
                  <a:pt x="1276558" y="1539603"/>
                </a:cubicBezTo>
                <a:cubicBezTo>
                  <a:pt x="1276140" y="1541110"/>
                  <a:pt x="1275931" y="1543161"/>
                  <a:pt x="1275931" y="1545757"/>
                </a:cubicBezTo>
                <a:cubicBezTo>
                  <a:pt x="1275931" y="1547682"/>
                  <a:pt x="1276056" y="1549440"/>
                  <a:pt x="1276307" y="1551031"/>
                </a:cubicBezTo>
                <a:cubicBezTo>
                  <a:pt x="1276558" y="1552621"/>
                  <a:pt x="1276914" y="1553961"/>
                  <a:pt x="1277375" y="1555049"/>
                </a:cubicBezTo>
                <a:cubicBezTo>
                  <a:pt x="1277835" y="1556137"/>
                  <a:pt x="1278421" y="1556974"/>
                  <a:pt x="1279133" y="1557560"/>
                </a:cubicBezTo>
                <a:cubicBezTo>
                  <a:pt x="1279844" y="1558146"/>
                  <a:pt x="1280660" y="1558439"/>
                  <a:pt x="1281581" y="1558439"/>
                </a:cubicBezTo>
                <a:cubicBezTo>
                  <a:pt x="1282921" y="1558439"/>
                  <a:pt x="1284658" y="1557853"/>
                  <a:pt x="1286793" y="1556681"/>
                </a:cubicBezTo>
                <a:cubicBezTo>
                  <a:pt x="1288927" y="1555509"/>
                  <a:pt x="1291585" y="1554212"/>
                  <a:pt x="1294767" y="1552789"/>
                </a:cubicBezTo>
                <a:cubicBezTo>
                  <a:pt x="1297948" y="1551365"/>
                  <a:pt x="1301610" y="1550068"/>
                  <a:pt x="1305754" y="1548896"/>
                </a:cubicBezTo>
                <a:cubicBezTo>
                  <a:pt x="1309898" y="1547724"/>
                  <a:pt x="1314607" y="1547138"/>
                  <a:pt x="1319881" y="1547138"/>
                </a:cubicBezTo>
                <a:cubicBezTo>
                  <a:pt x="1323900" y="1547138"/>
                  <a:pt x="1327269" y="1547556"/>
                  <a:pt x="1329990" y="1548394"/>
                </a:cubicBezTo>
                <a:cubicBezTo>
                  <a:pt x="1332711" y="1549231"/>
                  <a:pt x="1334887" y="1550528"/>
                  <a:pt x="1336520" y="1552286"/>
                </a:cubicBezTo>
                <a:cubicBezTo>
                  <a:pt x="1338152" y="1554044"/>
                  <a:pt x="1339324" y="1556242"/>
                  <a:pt x="1340036" y="1558879"/>
                </a:cubicBezTo>
                <a:cubicBezTo>
                  <a:pt x="1340747" y="1561516"/>
                  <a:pt x="1341103" y="1564593"/>
                  <a:pt x="1341103" y="1568109"/>
                </a:cubicBezTo>
                <a:lnTo>
                  <a:pt x="1341103" y="1574890"/>
                </a:lnTo>
                <a:lnTo>
                  <a:pt x="1330178" y="1574890"/>
                </a:lnTo>
                <a:cubicBezTo>
                  <a:pt x="1320216" y="1574890"/>
                  <a:pt x="1311468" y="1575643"/>
                  <a:pt x="1303933" y="1577150"/>
                </a:cubicBezTo>
                <a:cubicBezTo>
                  <a:pt x="1296399" y="1578657"/>
                  <a:pt x="1290099" y="1580980"/>
                  <a:pt x="1285035" y="1584119"/>
                </a:cubicBezTo>
                <a:cubicBezTo>
                  <a:pt x="1279970" y="1587259"/>
                  <a:pt x="1276161" y="1591235"/>
                  <a:pt x="1273607" y="1596049"/>
                </a:cubicBezTo>
                <a:cubicBezTo>
                  <a:pt x="1271054" y="1600862"/>
                  <a:pt x="1269777" y="1606534"/>
                  <a:pt x="1269777" y="1613064"/>
                </a:cubicBezTo>
                <a:cubicBezTo>
                  <a:pt x="1269777" y="1619092"/>
                  <a:pt x="1270782" y="1624366"/>
                  <a:pt x="1272791" y="1628886"/>
                </a:cubicBezTo>
                <a:cubicBezTo>
                  <a:pt x="1274800" y="1633407"/>
                  <a:pt x="1277626" y="1637195"/>
                  <a:pt x="1281267" y="1640251"/>
                </a:cubicBezTo>
                <a:cubicBezTo>
                  <a:pt x="1284909" y="1643306"/>
                  <a:pt x="1289220" y="1645609"/>
                  <a:pt x="1294201" y="1647157"/>
                </a:cubicBezTo>
                <a:cubicBezTo>
                  <a:pt x="1299183" y="1648706"/>
                  <a:pt x="1304645" y="1649480"/>
                  <a:pt x="1310589" y="1649480"/>
                </a:cubicBezTo>
                <a:cubicBezTo>
                  <a:pt x="1317788" y="1649480"/>
                  <a:pt x="1324339" y="1648099"/>
                  <a:pt x="1330241" y="1645336"/>
                </a:cubicBezTo>
                <a:cubicBezTo>
                  <a:pt x="1336143" y="1642574"/>
                  <a:pt x="1341396" y="1638723"/>
                  <a:pt x="1346001" y="1633784"/>
                </a:cubicBezTo>
                <a:lnTo>
                  <a:pt x="1346001" y="1642699"/>
                </a:lnTo>
                <a:cubicBezTo>
                  <a:pt x="1346001" y="1643871"/>
                  <a:pt x="1346356" y="1644792"/>
                  <a:pt x="1347068" y="1645462"/>
                </a:cubicBezTo>
                <a:cubicBezTo>
                  <a:pt x="1347780" y="1646132"/>
                  <a:pt x="1348993" y="1646613"/>
                  <a:pt x="1350710" y="1646906"/>
                </a:cubicBezTo>
                <a:cubicBezTo>
                  <a:pt x="1352426" y="1647199"/>
                  <a:pt x="1355168" y="1647346"/>
                  <a:pt x="1358935" y="1647346"/>
                </a:cubicBezTo>
                <a:cubicBezTo>
                  <a:pt x="1362451" y="1647346"/>
                  <a:pt x="1365109" y="1647199"/>
                  <a:pt x="1366909" y="1646906"/>
                </a:cubicBezTo>
                <a:cubicBezTo>
                  <a:pt x="1368709" y="1646613"/>
                  <a:pt x="1370027" y="1646132"/>
                  <a:pt x="1370864" y="1645462"/>
                </a:cubicBezTo>
                <a:cubicBezTo>
                  <a:pt x="1371701" y="1644792"/>
                  <a:pt x="1372120" y="1643871"/>
                  <a:pt x="1372120" y="1642699"/>
                </a:cubicBezTo>
                <a:lnTo>
                  <a:pt x="1372120" y="1567355"/>
                </a:lnTo>
                <a:cubicBezTo>
                  <a:pt x="1372120" y="1559653"/>
                  <a:pt x="1371199" y="1552998"/>
                  <a:pt x="1369357" y="1547389"/>
                </a:cubicBezTo>
                <a:cubicBezTo>
                  <a:pt x="1367516" y="1541780"/>
                  <a:pt x="1364586" y="1537197"/>
                  <a:pt x="1360567" y="1533639"/>
                </a:cubicBezTo>
                <a:cubicBezTo>
                  <a:pt x="1356549" y="1530081"/>
                  <a:pt x="1351421" y="1527444"/>
                  <a:pt x="1345184" y="1525728"/>
                </a:cubicBezTo>
                <a:cubicBezTo>
                  <a:pt x="1338948" y="1524011"/>
                  <a:pt x="1331434" y="1523153"/>
                  <a:pt x="1322644" y="1523153"/>
                </a:cubicBezTo>
                <a:close/>
                <a:moveTo>
                  <a:pt x="1022490" y="1523153"/>
                </a:moveTo>
                <a:cubicBezTo>
                  <a:pt x="1013616" y="1523153"/>
                  <a:pt x="1005642" y="1524618"/>
                  <a:pt x="998568" y="1527548"/>
                </a:cubicBezTo>
                <a:cubicBezTo>
                  <a:pt x="991494" y="1530478"/>
                  <a:pt x="985488" y="1534727"/>
                  <a:pt x="980549" y="1540294"/>
                </a:cubicBezTo>
                <a:cubicBezTo>
                  <a:pt x="975609" y="1545861"/>
                  <a:pt x="971842" y="1552642"/>
                  <a:pt x="969247" y="1560637"/>
                </a:cubicBezTo>
                <a:cubicBezTo>
                  <a:pt x="966652" y="1568632"/>
                  <a:pt x="965354" y="1577610"/>
                  <a:pt x="965354" y="1587573"/>
                </a:cubicBezTo>
                <a:cubicBezTo>
                  <a:pt x="965354" y="1598037"/>
                  <a:pt x="966589" y="1607162"/>
                  <a:pt x="969059" y="1614948"/>
                </a:cubicBezTo>
                <a:cubicBezTo>
                  <a:pt x="971528" y="1622733"/>
                  <a:pt x="975274" y="1629179"/>
                  <a:pt x="980297" y="1634286"/>
                </a:cubicBezTo>
                <a:cubicBezTo>
                  <a:pt x="985320" y="1639393"/>
                  <a:pt x="991578" y="1643202"/>
                  <a:pt x="999071" y="1645713"/>
                </a:cubicBezTo>
                <a:cubicBezTo>
                  <a:pt x="1006563" y="1648225"/>
                  <a:pt x="1015291" y="1649480"/>
                  <a:pt x="1025253" y="1649480"/>
                </a:cubicBezTo>
                <a:cubicBezTo>
                  <a:pt x="1030778" y="1649480"/>
                  <a:pt x="1035968" y="1649125"/>
                  <a:pt x="1040824" y="1648413"/>
                </a:cubicBezTo>
                <a:cubicBezTo>
                  <a:pt x="1045679" y="1647701"/>
                  <a:pt x="1049991" y="1646864"/>
                  <a:pt x="1053758" y="1645902"/>
                </a:cubicBezTo>
                <a:cubicBezTo>
                  <a:pt x="1057525" y="1644939"/>
                  <a:pt x="1060623" y="1643955"/>
                  <a:pt x="1063050" y="1642951"/>
                </a:cubicBezTo>
                <a:cubicBezTo>
                  <a:pt x="1065478" y="1641946"/>
                  <a:pt x="1066964" y="1641151"/>
                  <a:pt x="1067508" y="1640565"/>
                </a:cubicBezTo>
                <a:cubicBezTo>
                  <a:pt x="1068052" y="1639979"/>
                  <a:pt x="1068492" y="1639372"/>
                  <a:pt x="1068827" y="1638744"/>
                </a:cubicBezTo>
                <a:cubicBezTo>
                  <a:pt x="1069162" y="1638116"/>
                  <a:pt x="1069413" y="1637342"/>
                  <a:pt x="1069580" y="1636421"/>
                </a:cubicBezTo>
                <a:cubicBezTo>
                  <a:pt x="1069748" y="1635500"/>
                  <a:pt x="1069873" y="1634391"/>
                  <a:pt x="1069957" y="1633093"/>
                </a:cubicBezTo>
                <a:cubicBezTo>
                  <a:pt x="1070041" y="1631795"/>
                  <a:pt x="1070083" y="1630226"/>
                  <a:pt x="1070083" y="1628384"/>
                </a:cubicBezTo>
                <a:cubicBezTo>
                  <a:pt x="1070083" y="1626291"/>
                  <a:pt x="1070020" y="1624554"/>
                  <a:pt x="1069894" y="1623173"/>
                </a:cubicBezTo>
                <a:cubicBezTo>
                  <a:pt x="1069769" y="1621791"/>
                  <a:pt x="1069538" y="1620724"/>
                  <a:pt x="1069204" y="1619971"/>
                </a:cubicBezTo>
                <a:cubicBezTo>
                  <a:pt x="1068869" y="1619217"/>
                  <a:pt x="1068450" y="1618694"/>
                  <a:pt x="1067948" y="1618401"/>
                </a:cubicBezTo>
                <a:cubicBezTo>
                  <a:pt x="1067446" y="1618108"/>
                  <a:pt x="1066818" y="1617961"/>
                  <a:pt x="1066064" y="1617961"/>
                </a:cubicBezTo>
                <a:cubicBezTo>
                  <a:pt x="1064808" y="1617961"/>
                  <a:pt x="1063176" y="1618359"/>
                  <a:pt x="1061167" y="1619154"/>
                </a:cubicBezTo>
                <a:cubicBezTo>
                  <a:pt x="1059158" y="1619950"/>
                  <a:pt x="1056625" y="1620829"/>
                  <a:pt x="1053570" y="1621791"/>
                </a:cubicBezTo>
                <a:cubicBezTo>
                  <a:pt x="1050514" y="1622754"/>
                  <a:pt x="1046893" y="1623633"/>
                  <a:pt x="1042707" y="1624428"/>
                </a:cubicBezTo>
                <a:cubicBezTo>
                  <a:pt x="1038522" y="1625224"/>
                  <a:pt x="1033666" y="1625621"/>
                  <a:pt x="1028141" y="1625621"/>
                </a:cubicBezTo>
                <a:cubicBezTo>
                  <a:pt x="1022699" y="1625621"/>
                  <a:pt x="1018032" y="1624910"/>
                  <a:pt x="1014139" y="1623487"/>
                </a:cubicBezTo>
                <a:cubicBezTo>
                  <a:pt x="1010247" y="1622063"/>
                  <a:pt x="1007065" y="1619992"/>
                  <a:pt x="1004596" y="1617271"/>
                </a:cubicBezTo>
                <a:cubicBezTo>
                  <a:pt x="1002126" y="1614550"/>
                  <a:pt x="1000326" y="1611243"/>
                  <a:pt x="999196" y="1607350"/>
                </a:cubicBezTo>
                <a:cubicBezTo>
                  <a:pt x="998066" y="1603458"/>
                  <a:pt x="997501" y="1599125"/>
                  <a:pt x="997501" y="1594354"/>
                </a:cubicBezTo>
                <a:lnTo>
                  <a:pt x="1065687" y="1594354"/>
                </a:lnTo>
                <a:cubicBezTo>
                  <a:pt x="1068701" y="1594354"/>
                  <a:pt x="1071066" y="1593433"/>
                  <a:pt x="1072782" y="1591591"/>
                </a:cubicBezTo>
                <a:cubicBezTo>
                  <a:pt x="1074499" y="1589749"/>
                  <a:pt x="1075357" y="1586903"/>
                  <a:pt x="1075357" y="1583052"/>
                </a:cubicBezTo>
                <a:lnTo>
                  <a:pt x="1075357" y="1578029"/>
                </a:lnTo>
                <a:cubicBezTo>
                  <a:pt x="1075357" y="1570160"/>
                  <a:pt x="1074352" y="1562876"/>
                  <a:pt x="1072343" y="1556179"/>
                </a:cubicBezTo>
                <a:cubicBezTo>
                  <a:pt x="1070334" y="1549482"/>
                  <a:pt x="1067194" y="1543685"/>
                  <a:pt x="1062925" y="1538787"/>
                </a:cubicBezTo>
                <a:cubicBezTo>
                  <a:pt x="1058655" y="1533890"/>
                  <a:pt x="1053193" y="1530060"/>
                  <a:pt x="1046537" y="1527297"/>
                </a:cubicBezTo>
                <a:cubicBezTo>
                  <a:pt x="1039882" y="1524535"/>
                  <a:pt x="1031866" y="1523153"/>
                  <a:pt x="1022490" y="1523153"/>
                </a:cubicBezTo>
                <a:close/>
                <a:moveTo>
                  <a:pt x="905716" y="1523153"/>
                </a:moveTo>
                <a:cubicBezTo>
                  <a:pt x="901781" y="1523153"/>
                  <a:pt x="898077" y="1523572"/>
                  <a:pt x="894603" y="1524409"/>
                </a:cubicBezTo>
                <a:cubicBezTo>
                  <a:pt x="891128" y="1525246"/>
                  <a:pt x="887759" y="1526523"/>
                  <a:pt x="884494" y="1528239"/>
                </a:cubicBezTo>
                <a:cubicBezTo>
                  <a:pt x="881229" y="1529955"/>
                  <a:pt x="878027" y="1532090"/>
                  <a:pt x="874888" y="1534643"/>
                </a:cubicBezTo>
                <a:cubicBezTo>
                  <a:pt x="871748" y="1537197"/>
                  <a:pt x="868546" y="1540148"/>
                  <a:pt x="865281" y="1543496"/>
                </a:cubicBezTo>
                <a:lnTo>
                  <a:pt x="865281" y="1530311"/>
                </a:lnTo>
                <a:cubicBezTo>
                  <a:pt x="865281" y="1529474"/>
                  <a:pt x="865072" y="1528741"/>
                  <a:pt x="864653" y="1528113"/>
                </a:cubicBezTo>
                <a:cubicBezTo>
                  <a:pt x="864235" y="1527486"/>
                  <a:pt x="863502" y="1526962"/>
                  <a:pt x="862456" y="1526544"/>
                </a:cubicBezTo>
                <a:cubicBezTo>
                  <a:pt x="861409" y="1526125"/>
                  <a:pt x="860028" y="1525811"/>
                  <a:pt x="858312" y="1525602"/>
                </a:cubicBezTo>
                <a:cubicBezTo>
                  <a:pt x="856596" y="1525393"/>
                  <a:pt x="854482" y="1525288"/>
                  <a:pt x="851970" y="1525288"/>
                </a:cubicBezTo>
                <a:cubicBezTo>
                  <a:pt x="849375" y="1525288"/>
                  <a:pt x="847220" y="1525393"/>
                  <a:pt x="845503" y="1525602"/>
                </a:cubicBezTo>
                <a:cubicBezTo>
                  <a:pt x="843787" y="1525811"/>
                  <a:pt x="842406" y="1526125"/>
                  <a:pt x="841359" y="1526544"/>
                </a:cubicBezTo>
                <a:cubicBezTo>
                  <a:pt x="840313" y="1526962"/>
                  <a:pt x="839580" y="1527486"/>
                  <a:pt x="839162" y="1528113"/>
                </a:cubicBezTo>
                <a:cubicBezTo>
                  <a:pt x="838743" y="1528741"/>
                  <a:pt x="838534" y="1529474"/>
                  <a:pt x="838534" y="1530311"/>
                </a:cubicBezTo>
                <a:lnTo>
                  <a:pt x="838534" y="1686776"/>
                </a:lnTo>
                <a:cubicBezTo>
                  <a:pt x="838534" y="1687613"/>
                  <a:pt x="838785" y="1688366"/>
                  <a:pt x="839287" y="1689036"/>
                </a:cubicBezTo>
                <a:cubicBezTo>
                  <a:pt x="839790" y="1689706"/>
                  <a:pt x="840648" y="1690271"/>
                  <a:pt x="841862" y="1690731"/>
                </a:cubicBezTo>
                <a:cubicBezTo>
                  <a:pt x="843076" y="1691192"/>
                  <a:pt x="844687" y="1691548"/>
                  <a:pt x="846696" y="1691799"/>
                </a:cubicBezTo>
                <a:cubicBezTo>
                  <a:pt x="848705" y="1692050"/>
                  <a:pt x="851259" y="1692175"/>
                  <a:pt x="854356" y="1692175"/>
                </a:cubicBezTo>
                <a:cubicBezTo>
                  <a:pt x="857454" y="1692175"/>
                  <a:pt x="860007" y="1692050"/>
                  <a:pt x="862016" y="1691799"/>
                </a:cubicBezTo>
                <a:cubicBezTo>
                  <a:pt x="864025" y="1691548"/>
                  <a:pt x="865637" y="1691192"/>
                  <a:pt x="866851" y="1690731"/>
                </a:cubicBezTo>
                <a:cubicBezTo>
                  <a:pt x="868065" y="1690271"/>
                  <a:pt x="868923" y="1689706"/>
                  <a:pt x="869425" y="1689036"/>
                </a:cubicBezTo>
                <a:cubicBezTo>
                  <a:pt x="869927" y="1688366"/>
                  <a:pt x="870178" y="1687613"/>
                  <a:pt x="870178" y="1686776"/>
                </a:cubicBezTo>
                <a:lnTo>
                  <a:pt x="870178" y="1634035"/>
                </a:lnTo>
                <a:cubicBezTo>
                  <a:pt x="872857" y="1636630"/>
                  <a:pt x="875453" y="1638890"/>
                  <a:pt x="877964" y="1640816"/>
                </a:cubicBezTo>
                <a:cubicBezTo>
                  <a:pt x="880476" y="1642741"/>
                  <a:pt x="883008" y="1644353"/>
                  <a:pt x="885561" y="1645650"/>
                </a:cubicBezTo>
                <a:cubicBezTo>
                  <a:pt x="888115" y="1646948"/>
                  <a:pt x="890752" y="1647911"/>
                  <a:pt x="893472" y="1648539"/>
                </a:cubicBezTo>
                <a:cubicBezTo>
                  <a:pt x="896193" y="1649166"/>
                  <a:pt x="899186" y="1649480"/>
                  <a:pt x="902451" y="1649480"/>
                </a:cubicBezTo>
                <a:cubicBezTo>
                  <a:pt x="910320" y="1649480"/>
                  <a:pt x="917311" y="1647974"/>
                  <a:pt x="923422" y="1644960"/>
                </a:cubicBezTo>
                <a:cubicBezTo>
                  <a:pt x="929533" y="1641946"/>
                  <a:pt x="934640" y="1637635"/>
                  <a:pt x="938742" y="1632026"/>
                </a:cubicBezTo>
                <a:cubicBezTo>
                  <a:pt x="942844" y="1626417"/>
                  <a:pt x="945962" y="1619615"/>
                  <a:pt x="948097" y="1611620"/>
                </a:cubicBezTo>
                <a:cubicBezTo>
                  <a:pt x="950232" y="1603625"/>
                  <a:pt x="951299" y="1594647"/>
                  <a:pt x="951299" y="1584684"/>
                </a:cubicBezTo>
                <a:cubicBezTo>
                  <a:pt x="951299" y="1576229"/>
                  <a:pt x="950462" y="1568276"/>
                  <a:pt x="948788" y="1560825"/>
                </a:cubicBezTo>
                <a:cubicBezTo>
                  <a:pt x="947113" y="1553375"/>
                  <a:pt x="944455" y="1546845"/>
                  <a:pt x="940814" y="1541236"/>
                </a:cubicBezTo>
                <a:cubicBezTo>
                  <a:pt x="937172" y="1535627"/>
                  <a:pt x="932463" y="1531211"/>
                  <a:pt x="926687" y="1527988"/>
                </a:cubicBezTo>
                <a:cubicBezTo>
                  <a:pt x="920910" y="1524765"/>
                  <a:pt x="913920" y="1523153"/>
                  <a:pt x="905716" y="1523153"/>
                </a:cubicBezTo>
                <a:close/>
                <a:moveTo>
                  <a:pt x="764059" y="1481212"/>
                </a:moveTo>
                <a:cubicBezTo>
                  <a:pt x="756609" y="1481212"/>
                  <a:pt x="749556" y="1482174"/>
                  <a:pt x="742900" y="1484100"/>
                </a:cubicBezTo>
                <a:cubicBezTo>
                  <a:pt x="736245" y="1486025"/>
                  <a:pt x="730468" y="1488934"/>
                  <a:pt x="725571" y="1492827"/>
                </a:cubicBezTo>
                <a:cubicBezTo>
                  <a:pt x="720674" y="1496720"/>
                  <a:pt x="716781" y="1501617"/>
                  <a:pt x="713893" y="1507519"/>
                </a:cubicBezTo>
                <a:cubicBezTo>
                  <a:pt x="711005" y="1513421"/>
                  <a:pt x="709560" y="1520265"/>
                  <a:pt x="709560" y="1528051"/>
                </a:cubicBezTo>
                <a:cubicBezTo>
                  <a:pt x="709560" y="1534832"/>
                  <a:pt x="710565" y="1540650"/>
                  <a:pt x="712574" y="1545505"/>
                </a:cubicBezTo>
                <a:cubicBezTo>
                  <a:pt x="714583" y="1550361"/>
                  <a:pt x="717199" y="1554568"/>
                  <a:pt x="720423" y="1558126"/>
                </a:cubicBezTo>
                <a:cubicBezTo>
                  <a:pt x="723646" y="1561683"/>
                  <a:pt x="727308" y="1564739"/>
                  <a:pt x="731410" y="1567292"/>
                </a:cubicBezTo>
                <a:cubicBezTo>
                  <a:pt x="735512" y="1569846"/>
                  <a:pt x="739740" y="1572127"/>
                  <a:pt x="744093" y="1574136"/>
                </a:cubicBezTo>
                <a:cubicBezTo>
                  <a:pt x="748446" y="1576145"/>
                  <a:pt x="752674" y="1578050"/>
                  <a:pt x="756776" y="1579850"/>
                </a:cubicBezTo>
                <a:cubicBezTo>
                  <a:pt x="760878" y="1581650"/>
                  <a:pt x="764541" y="1583575"/>
                  <a:pt x="767764" y="1585626"/>
                </a:cubicBezTo>
                <a:cubicBezTo>
                  <a:pt x="770987" y="1587677"/>
                  <a:pt x="773603" y="1590021"/>
                  <a:pt x="775612" y="1592658"/>
                </a:cubicBezTo>
                <a:cubicBezTo>
                  <a:pt x="777621" y="1595295"/>
                  <a:pt x="778626" y="1598456"/>
                  <a:pt x="778626" y="1602139"/>
                </a:cubicBezTo>
                <a:cubicBezTo>
                  <a:pt x="778626" y="1605320"/>
                  <a:pt x="778040" y="1608209"/>
                  <a:pt x="776868" y="1610804"/>
                </a:cubicBezTo>
                <a:cubicBezTo>
                  <a:pt x="775696" y="1613399"/>
                  <a:pt x="774001" y="1615576"/>
                  <a:pt x="771782" y="1617334"/>
                </a:cubicBezTo>
                <a:cubicBezTo>
                  <a:pt x="769564" y="1619092"/>
                  <a:pt x="766864" y="1620452"/>
                  <a:pt x="763683" y="1621415"/>
                </a:cubicBezTo>
                <a:cubicBezTo>
                  <a:pt x="760502" y="1622377"/>
                  <a:pt x="756902" y="1622859"/>
                  <a:pt x="752883" y="1622859"/>
                </a:cubicBezTo>
                <a:cubicBezTo>
                  <a:pt x="746772" y="1622859"/>
                  <a:pt x="741393" y="1622168"/>
                  <a:pt x="736747" y="1620787"/>
                </a:cubicBezTo>
                <a:cubicBezTo>
                  <a:pt x="732101" y="1619406"/>
                  <a:pt x="728103" y="1617878"/>
                  <a:pt x="724755" y="1616203"/>
                </a:cubicBezTo>
                <a:cubicBezTo>
                  <a:pt x="721406" y="1614529"/>
                  <a:pt x="718665" y="1613001"/>
                  <a:pt x="716530" y="1611620"/>
                </a:cubicBezTo>
                <a:cubicBezTo>
                  <a:pt x="714395" y="1610239"/>
                  <a:pt x="712742" y="1609548"/>
                  <a:pt x="711570" y="1609548"/>
                </a:cubicBezTo>
                <a:cubicBezTo>
                  <a:pt x="710732" y="1609548"/>
                  <a:pt x="710000" y="1609778"/>
                  <a:pt x="709372" y="1610239"/>
                </a:cubicBezTo>
                <a:cubicBezTo>
                  <a:pt x="708744" y="1610699"/>
                  <a:pt x="708242" y="1611473"/>
                  <a:pt x="707865" y="1612562"/>
                </a:cubicBezTo>
                <a:cubicBezTo>
                  <a:pt x="707488" y="1613650"/>
                  <a:pt x="707216" y="1615073"/>
                  <a:pt x="707049" y="1616831"/>
                </a:cubicBezTo>
                <a:cubicBezTo>
                  <a:pt x="706882" y="1618589"/>
                  <a:pt x="706798" y="1620766"/>
                  <a:pt x="706798" y="1623361"/>
                </a:cubicBezTo>
                <a:cubicBezTo>
                  <a:pt x="706798" y="1627212"/>
                  <a:pt x="707028" y="1630163"/>
                  <a:pt x="707488" y="1632214"/>
                </a:cubicBezTo>
                <a:cubicBezTo>
                  <a:pt x="707949" y="1634265"/>
                  <a:pt x="708723" y="1635835"/>
                  <a:pt x="709812" y="1636923"/>
                </a:cubicBezTo>
                <a:cubicBezTo>
                  <a:pt x="710900" y="1638011"/>
                  <a:pt x="712679" y="1639267"/>
                  <a:pt x="715148" y="1640690"/>
                </a:cubicBezTo>
                <a:cubicBezTo>
                  <a:pt x="717618" y="1642113"/>
                  <a:pt x="720695" y="1643474"/>
                  <a:pt x="724378" y="1644771"/>
                </a:cubicBezTo>
                <a:cubicBezTo>
                  <a:pt x="728062" y="1646069"/>
                  <a:pt x="732310" y="1647178"/>
                  <a:pt x="737124" y="1648099"/>
                </a:cubicBezTo>
                <a:cubicBezTo>
                  <a:pt x="741938" y="1649020"/>
                  <a:pt x="747149" y="1649480"/>
                  <a:pt x="752758" y="1649480"/>
                </a:cubicBezTo>
                <a:cubicBezTo>
                  <a:pt x="761046" y="1649480"/>
                  <a:pt x="768831" y="1648392"/>
                  <a:pt x="776115" y="1646215"/>
                </a:cubicBezTo>
                <a:cubicBezTo>
                  <a:pt x="783398" y="1644039"/>
                  <a:pt x="789760" y="1640795"/>
                  <a:pt x="795202" y="1636484"/>
                </a:cubicBezTo>
                <a:cubicBezTo>
                  <a:pt x="800643" y="1632172"/>
                  <a:pt x="804955" y="1626793"/>
                  <a:pt x="808136" y="1620347"/>
                </a:cubicBezTo>
                <a:cubicBezTo>
                  <a:pt x="811317" y="1613901"/>
                  <a:pt x="812908" y="1606409"/>
                  <a:pt x="812908" y="1597870"/>
                </a:cubicBezTo>
                <a:cubicBezTo>
                  <a:pt x="812908" y="1591340"/>
                  <a:pt x="811903" y="1585668"/>
                  <a:pt x="809894" y="1580854"/>
                </a:cubicBezTo>
                <a:cubicBezTo>
                  <a:pt x="807885" y="1576041"/>
                  <a:pt x="805248" y="1571855"/>
                  <a:pt x="801983" y="1568297"/>
                </a:cubicBezTo>
                <a:cubicBezTo>
                  <a:pt x="798718" y="1564739"/>
                  <a:pt x="794992" y="1561683"/>
                  <a:pt x="790807" y="1559130"/>
                </a:cubicBezTo>
                <a:cubicBezTo>
                  <a:pt x="786621" y="1556577"/>
                  <a:pt x="782351" y="1554296"/>
                  <a:pt x="777998" y="1552286"/>
                </a:cubicBezTo>
                <a:cubicBezTo>
                  <a:pt x="773645" y="1550277"/>
                  <a:pt x="769375" y="1548373"/>
                  <a:pt x="765190" y="1546573"/>
                </a:cubicBezTo>
                <a:cubicBezTo>
                  <a:pt x="761004" y="1544773"/>
                  <a:pt x="757258" y="1542847"/>
                  <a:pt x="753951" y="1540796"/>
                </a:cubicBezTo>
                <a:cubicBezTo>
                  <a:pt x="750644" y="1538745"/>
                  <a:pt x="748007" y="1536401"/>
                  <a:pt x="746040" y="1533764"/>
                </a:cubicBezTo>
                <a:cubicBezTo>
                  <a:pt x="744072" y="1531127"/>
                  <a:pt x="743089" y="1528009"/>
                  <a:pt x="743089" y="1524409"/>
                </a:cubicBezTo>
                <a:cubicBezTo>
                  <a:pt x="743089" y="1521981"/>
                  <a:pt x="743528" y="1519679"/>
                  <a:pt x="744407" y="1517502"/>
                </a:cubicBezTo>
                <a:cubicBezTo>
                  <a:pt x="745286" y="1515326"/>
                  <a:pt x="746626" y="1513463"/>
                  <a:pt x="748425" y="1511914"/>
                </a:cubicBezTo>
                <a:cubicBezTo>
                  <a:pt x="750225" y="1510366"/>
                  <a:pt x="752465" y="1509152"/>
                  <a:pt x="755144" y="1508273"/>
                </a:cubicBezTo>
                <a:cubicBezTo>
                  <a:pt x="757823" y="1507394"/>
                  <a:pt x="760962" y="1506954"/>
                  <a:pt x="764562" y="1506954"/>
                </a:cubicBezTo>
                <a:cubicBezTo>
                  <a:pt x="769166" y="1506954"/>
                  <a:pt x="773394" y="1507519"/>
                  <a:pt x="777245" y="1508649"/>
                </a:cubicBezTo>
                <a:cubicBezTo>
                  <a:pt x="781096" y="1509780"/>
                  <a:pt x="784486" y="1511035"/>
                  <a:pt x="787416" y="1512417"/>
                </a:cubicBezTo>
                <a:cubicBezTo>
                  <a:pt x="790346" y="1513798"/>
                  <a:pt x="792816" y="1515075"/>
                  <a:pt x="794825" y="1516247"/>
                </a:cubicBezTo>
                <a:cubicBezTo>
                  <a:pt x="796834" y="1517419"/>
                  <a:pt x="798299" y="1518005"/>
                  <a:pt x="799220" y="1518005"/>
                </a:cubicBezTo>
                <a:cubicBezTo>
                  <a:pt x="800141" y="1518005"/>
                  <a:pt x="800873" y="1517754"/>
                  <a:pt x="801418" y="1517251"/>
                </a:cubicBezTo>
                <a:cubicBezTo>
                  <a:pt x="801962" y="1516749"/>
                  <a:pt x="802380" y="1515954"/>
                  <a:pt x="802673" y="1514865"/>
                </a:cubicBezTo>
                <a:cubicBezTo>
                  <a:pt x="802966" y="1513777"/>
                  <a:pt x="803176" y="1512396"/>
                  <a:pt x="803301" y="1510721"/>
                </a:cubicBezTo>
                <a:cubicBezTo>
                  <a:pt x="803427" y="1509047"/>
                  <a:pt x="803490" y="1506996"/>
                  <a:pt x="803490" y="1504568"/>
                </a:cubicBezTo>
                <a:cubicBezTo>
                  <a:pt x="803490" y="1502392"/>
                  <a:pt x="803448" y="1500571"/>
                  <a:pt x="803364" y="1499106"/>
                </a:cubicBezTo>
                <a:cubicBezTo>
                  <a:pt x="803280" y="1497641"/>
                  <a:pt x="803134" y="1496427"/>
                  <a:pt x="802925" y="1495464"/>
                </a:cubicBezTo>
                <a:cubicBezTo>
                  <a:pt x="802715" y="1494502"/>
                  <a:pt x="802464" y="1493727"/>
                  <a:pt x="802171" y="1493141"/>
                </a:cubicBezTo>
                <a:cubicBezTo>
                  <a:pt x="801878" y="1492555"/>
                  <a:pt x="801313" y="1491844"/>
                  <a:pt x="800476" y="1491006"/>
                </a:cubicBezTo>
                <a:cubicBezTo>
                  <a:pt x="799639" y="1490169"/>
                  <a:pt x="797923" y="1489123"/>
                  <a:pt x="795327" y="1487867"/>
                </a:cubicBezTo>
                <a:cubicBezTo>
                  <a:pt x="792732" y="1486611"/>
                  <a:pt x="789760" y="1485481"/>
                  <a:pt x="786412" y="1484477"/>
                </a:cubicBezTo>
                <a:cubicBezTo>
                  <a:pt x="783063" y="1483472"/>
                  <a:pt x="779463" y="1482677"/>
                  <a:pt x="775612" y="1482091"/>
                </a:cubicBezTo>
                <a:cubicBezTo>
                  <a:pt x="771761" y="1481505"/>
                  <a:pt x="767910" y="1481212"/>
                  <a:pt x="764059" y="1481212"/>
                </a:cubicBezTo>
                <a:close/>
                <a:moveTo>
                  <a:pt x="1225957" y="1476063"/>
                </a:moveTo>
                <a:cubicBezTo>
                  <a:pt x="1218841" y="1476063"/>
                  <a:pt x="1214006" y="1477298"/>
                  <a:pt x="1211453" y="1479768"/>
                </a:cubicBezTo>
                <a:cubicBezTo>
                  <a:pt x="1208900" y="1482237"/>
                  <a:pt x="1207623" y="1486653"/>
                  <a:pt x="1207623" y="1493016"/>
                </a:cubicBezTo>
                <a:cubicBezTo>
                  <a:pt x="1207623" y="1499127"/>
                  <a:pt x="1208858" y="1503354"/>
                  <a:pt x="1211327" y="1505698"/>
                </a:cubicBezTo>
                <a:cubicBezTo>
                  <a:pt x="1213797" y="1508043"/>
                  <a:pt x="1218590" y="1509215"/>
                  <a:pt x="1225706" y="1509215"/>
                </a:cubicBezTo>
                <a:cubicBezTo>
                  <a:pt x="1232738" y="1509215"/>
                  <a:pt x="1237552" y="1508001"/>
                  <a:pt x="1240147" y="1505573"/>
                </a:cubicBezTo>
                <a:cubicBezTo>
                  <a:pt x="1242742" y="1503145"/>
                  <a:pt x="1244039" y="1498750"/>
                  <a:pt x="1244039" y="1492388"/>
                </a:cubicBezTo>
                <a:cubicBezTo>
                  <a:pt x="1244039" y="1486276"/>
                  <a:pt x="1242784" y="1482028"/>
                  <a:pt x="1240272" y="1479642"/>
                </a:cubicBezTo>
                <a:cubicBezTo>
                  <a:pt x="1237761" y="1477256"/>
                  <a:pt x="1232989" y="1476063"/>
                  <a:pt x="1225957" y="1476063"/>
                </a:cubicBezTo>
                <a:close/>
                <a:moveTo>
                  <a:pt x="1416331" y="1471794"/>
                </a:moveTo>
                <a:cubicBezTo>
                  <a:pt x="1413234" y="1471794"/>
                  <a:pt x="1410680" y="1471919"/>
                  <a:pt x="1408671" y="1472170"/>
                </a:cubicBezTo>
                <a:cubicBezTo>
                  <a:pt x="1406662" y="1472421"/>
                  <a:pt x="1405051" y="1472777"/>
                  <a:pt x="1403837" y="1473238"/>
                </a:cubicBezTo>
                <a:cubicBezTo>
                  <a:pt x="1402623" y="1473698"/>
                  <a:pt x="1401765" y="1474263"/>
                  <a:pt x="1401262" y="1474933"/>
                </a:cubicBezTo>
                <a:cubicBezTo>
                  <a:pt x="1400760" y="1475603"/>
                  <a:pt x="1400509" y="1476356"/>
                  <a:pt x="1400509" y="1477193"/>
                </a:cubicBezTo>
                <a:lnTo>
                  <a:pt x="1400509" y="1642323"/>
                </a:lnTo>
                <a:cubicBezTo>
                  <a:pt x="1400509" y="1643160"/>
                  <a:pt x="1400760" y="1643892"/>
                  <a:pt x="1401262" y="1644520"/>
                </a:cubicBezTo>
                <a:cubicBezTo>
                  <a:pt x="1401765" y="1645148"/>
                  <a:pt x="1402623" y="1645671"/>
                  <a:pt x="1403837" y="1646090"/>
                </a:cubicBezTo>
                <a:cubicBezTo>
                  <a:pt x="1405051" y="1646509"/>
                  <a:pt x="1406662" y="1646822"/>
                  <a:pt x="1408671" y="1647032"/>
                </a:cubicBezTo>
                <a:cubicBezTo>
                  <a:pt x="1410680" y="1647241"/>
                  <a:pt x="1413234" y="1647346"/>
                  <a:pt x="1416331" y="1647346"/>
                </a:cubicBezTo>
                <a:cubicBezTo>
                  <a:pt x="1419429" y="1647346"/>
                  <a:pt x="1421982" y="1647241"/>
                  <a:pt x="1423991" y="1647032"/>
                </a:cubicBezTo>
                <a:cubicBezTo>
                  <a:pt x="1426000" y="1646822"/>
                  <a:pt x="1427612" y="1646509"/>
                  <a:pt x="1428826" y="1646090"/>
                </a:cubicBezTo>
                <a:cubicBezTo>
                  <a:pt x="1430040" y="1645671"/>
                  <a:pt x="1430898" y="1645148"/>
                  <a:pt x="1431400" y="1644520"/>
                </a:cubicBezTo>
                <a:cubicBezTo>
                  <a:pt x="1431902" y="1643892"/>
                  <a:pt x="1432154" y="1643160"/>
                  <a:pt x="1432154" y="1642323"/>
                </a:cubicBezTo>
                <a:lnTo>
                  <a:pt x="1432154" y="1477193"/>
                </a:lnTo>
                <a:cubicBezTo>
                  <a:pt x="1432154" y="1476356"/>
                  <a:pt x="1431902" y="1475603"/>
                  <a:pt x="1431400" y="1474933"/>
                </a:cubicBezTo>
                <a:cubicBezTo>
                  <a:pt x="1430898" y="1474263"/>
                  <a:pt x="1430040" y="1473698"/>
                  <a:pt x="1428826" y="1473238"/>
                </a:cubicBezTo>
                <a:cubicBezTo>
                  <a:pt x="1427612" y="1472777"/>
                  <a:pt x="1426000" y="1472421"/>
                  <a:pt x="1423991" y="1472170"/>
                </a:cubicBezTo>
                <a:cubicBezTo>
                  <a:pt x="1421982" y="1471919"/>
                  <a:pt x="1419429" y="1471794"/>
                  <a:pt x="1416331" y="1471794"/>
                </a:cubicBezTo>
                <a:close/>
                <a:moveTo>
                  <a:pt x="1500498" y="1289930"/>
                </a:moveTo>
                <a:lnTo>
                  <a:pt x="1512553" y="1289930"/>
                </a:lnTo>
                <a:lnTo>
                  <a:pt x="1512553" y="1309018"/>
                </a:lnTo>
                <a:cubicBezTo>
                  <a:pt x="1508702" y="1313371"/>
                  <a:pt x="1504914" y="1316677"/>
                  <a:pt x="1501189" y="1318938"/>
                </a:cubicBezTo>
                <a:cubicBezTo>
                  <a:pt x="1497463" y="1321198"/>
                  <a:pt x="1493382" y="1322328"/>
                  <a:pt x="1488945" y="1322328"/>
                </a:cubicBezTo>
                <a:cubicBezTo>
                  <a:pt x="1483671" y="1322328"/>
                  <a:pt x="1479548" y="1320989"/>
                  <a:pt x="1476576" y="1318310"/>
                </a:cubicBezTo>
                <a:cubicBezTo>
                  <a:pt x="1473604" y="1315631"/>
                  <a:pt x="1472119" y="1311948"/>
                  <a:pt x="1472119" y="1307259"/>
                </a:cubicBezTo>
                <a:cubicBezTo>
                  <a:pt x="1472119" y="1304497"/>
                  <a:pt x="1472642" y="1302048"/>
                  <a:pt x="1473688" y="1299913"/>
                </a:cubicBezTo>
                <a:cubicBezTo>
                  <a:pt x="1474735" y="1297779"/>
                  <a:pt x="1476388" y="1295958"/>
                  <a:pt x="1478648" y="1294451"/>
                </a:cubicBezTo>
                <a:cubicBezTo>
                  <a:pt x="1480909" y="1292944"/>
                  <a:pt x="1483839" y="1291814"/>
                  <a:pt x="1487439" y="1291060"/>
                </a:cubicBezTo>
                <a:cubicBezTo>
                  <a:pt x="1491038" y="1290307"/>
                  <a:pt x="1495392" y="1289930"/>
                  <a:pt x="1500498" y="1289930"/>
                </a:cubicBezTo>
                <a:close/>
                <a:moveTo>
                  <a:pt x="1611515" y="1218353"/>
                </a:moveTo>
                <a:cubicBezTo>
                  <a:pt x="1604483" y="1218353"/>
                  <a:pt x="1598141" y="1219232"/>
                  <a:pt x="1592490" y="1220990"/>
                </a:cubicBezTo>
                <a:cubicBezTo>
                  <a:pt x="1586839" y="1222748"/>
                  <a:pt x="1582047" y="1225218"/>
                  <a:pt x="1578112" y="1228399"/>
                </a:cubicBezTo>
                <a:cubicBezTo>
                  <a:pt x="1574177" y="1231580"/>
                  <a:pt x="1571164" y="1235410"/>
                  <a:pt x="1569071" y="1239889"/>
                </a:cubicBezTo>
                <a:cubicBezTo>
                  <a:pt x="1566978" y="1244368"/>
                  <a:pt x="1565931" y="1249286"/>
                  <a:pt x="1565931" y="1254644"/>
                </a:cubicBezTo>
                <a:cubicBezTo>
                  <a:pt x="1565931" y="1259918"/>
                  <a:pt x="1566706" y="1264439"/>
                  <a:pt x="1568255" y="1268206"/>
                </a:cubicBezTo>
                <a:cubicBezTo>
                  <a:pt x="1569803" y="1271973"/>
                  <a:pt x="1571854" y="1275196"/>
                  <a:pt x="1574408" y="1277875"/>
                </a:cubicBezTo>
                <a:cubicBezTo>
                  <a:pt x="1576961" y="1280554"/>
                  <a:pt x="1579849" y="1282814"/>
                  <a:pt x="1583072" y="1284656"/>
                </a:cubicBezTo>
                <a:cubicBezTo>
                  <a:pt x="1586295" y="1286498"/>
                  <a:pt x="1589602" y="1288130"/>
                  <a:pt x="1592993" y="1289554"/>
                </a:cubicBezTo>
                <a:cubicBezTo>
                  <a:pt x="1596383" y="1290977"/>
                  <a:pt x="1599690" y="1292274"/>
                  <a:pt x="1602913" y="1293446"/>
                </a:cubicBezTo>
                <a:cubicBezTo>
                  <a:pt x="1606136" y="1294618"/>
                  <a:pt x="1609024" y="1295874"/>
                  <a:pt x="1611577" y="1297214"/>
                </a:cubicBezTo>
                <a:cubicBezTo>
                  <a:pt x="1614131" y="1298553"/>
                  <a:pt x="1616182" y="1300123"/>
                  <a:pt x="1617731" y="1301923"/>
                </a:cubicBezTo>
                <a:cubicBezTo>
                  <a:pt x="1619279" y="1303722"/>
                  <a:pt x="1620054" y="1305878"/>
                  <a:pt x="1620054" y="1308390"/>
                </a:cubicBezTo>
                <a:cubicBezTo>
                  <a:pt x="1620054" y="1310566"/>
                  <a:pt x="1619635" y="1312492"/>
                  <a:pt x="1618798" y="1314166"/>
                </a:cubicBezTo>
                <a:cubicBezTo>
                  <a:pt x="1617961" y="1315840"/>
                  <a:pt x="1616726" y="1317222"/>
                  <a:pt x="1615094" y="1318310"/>
                </a:cubicBezTo>
                <a:cubicBezTo>
                  <a:pt x="1613461" y="1319398"/>
                  <a:pt x="1611536" y="1320235"/>
                  <a:pt x="1609317" y="1320821"/>
                </a:cubicBezTo>
                <a:cubicBezTo>
                  <a:pt x="1607099" y="1321407"/>
                  <a:pt x="1604566" y="1321700"/>
                  <a:pt x="1601720" y="1321700"/>
                </a:cubicBezTo>
                <a:cubicBezTo>
                  <a:pt x="1597199" y="1321700"/>
                  <a:pt x="1593160" y="1321156"/>
                  <a:pt x="1589602" y="1320068"/>
                </a:cubicBezTo>
                <a:cubicBezTo>
                  <a:pt x="1586044" y="1318980"/>
                  <a:pt x="1582926" y="1317808"/>
                  <a:pt x="1580247" y="1316552"/>
                </a:cubicBezTo>
                <a:cubicBezTo>
                  <a:pt x="1577568" y="1315296"/>
                  <a:pt x="1575329" y="1314145"/>
                  <a:pt x="1573529" y="1313099"/>
                </a:cubicBezTo>
                <a:cubicBezTo>
                  <a:pt x="1571729" y="1312052"/>
                  <a:pt x="1570368" y="1311529"/>
                  <a:pt x="1569447" y="1311529"/>
                </a:cubicBezTo>
                <a:cubicBezTo>
                  <a:pt x="1568694" y="1311529"/>
                  <a:pt x="1568066" y="1311675"/>
                  <a:pt x="1567564" y="1311968"/>
                </a:cubicBezTo>
                <a:cubicBezTo>
                  <a:pt x="1567062" y="1312261"/>
                  <a:pt x="1566643" y="1312848"/>
                  <a:pt x="1566308" y="1313727"/>
                </a:cubicBezTo>
                <a:cubicBezTo>
                  <a:pt x="1565973" y="1314606"/>
                  <a:pt x="1565722" y="1315778"/>
                  <a:pt x="1565555" y="1317243"/>
                </a:cubicBezTo>
                <a:cubicBezTo>
                  <a:pt x="1565387" y="1318708"/>
                  <a:pt x="1565304" y="1320654"/>
                  <a:pt x="1565304" y="1323082"/>
                </a:cubicBezTo>
                <a:cubicBezTo>
                  <a:pt x="1565304" y="1326765"/>
                  <a:pt x="1565555" y="1329549"/>
                  <a:pt x="1566057" y="1331432"/>
                </a:cubicBezTo>
                <a:cubicBezTo>
                  <a:pt x="1566559" y="1333316"/>
                  <a:pt x="1567271" y="1334697"/>
                  <a:pt x="1568192" y="1335576"/>
                </a:cubicBezTo>
                <a:cubicBezTo>
                  <a:pt x="1569113" y="1336455"/>
                  <a:pt x="1570578" y="1337397"/>
                  <a:pt x="1572587" y="1338402"/>
                </a:cubicBezTo>
                <a:cubicBezTo>
                  <a:pt x="1574596" y="1339406"/>
                  <a:pt x="1577107" y="1340390"/>
                  <a:pt x="1580121" y="1341353"/>
                </a:cubicBezTo>
                <a:cubicBezTo>
                  <a:pt x="1583135" y="1342315"/>
                  <a:pt x="1586546" y="1343111"/>
                  <a:pt x="1590355" y="1343739"/>
                </a:cubicBezTo>
                <a:cubicBezTo>
                  <a:pt x="1594165" y="1344366"/>
                  <a:pt x="1598162" y="1344680"/>
                  <a:pt x="1602348" y="1344680"/>
                </a:cubicBezTo>
                <a:cubicBezTo>
                  <a:pt x="1609296" y="1344680"/>
                  <a:pt x="1615742" y="1343864"/>
                  <a:pt x="1621686" y="1342232"/>
                </a:cubicBezTo>
                <a:cubicBezTo>
                  <a:pt x="1627630" y="1340599"/>
                  <a:pt x="1632778" y="1338151"/>
                  <a:pt x="1637132" y="1334886"/>
                </a:cubicBezTo>
                <a:cubicBezTo>
                  <a:pt x="1641485" y="1331621"/>
                  <a:pt x="1644854" y="1327561"/>
                  <a:pt x="1647240" y="1322705"/>
                </a:cubicBezTo>
                <a:cubicBezTo>
                  <a:pt x="1649626" y="1317849"/>
                  <a:pt x="1650819" y="1312241"/>
                  <a:pt x="1650819" y="1305878"/>
                </a:cubicBezTo>
                <a:cubicBezTo>
                  <a:pt x="1650819" y="1300771"/>
                  <a:pt x="1650024" y="1296355"/>
                  <a:pt x="1648433" y="1292630"/>
                </a:cubicBezTo>
                <a:cubicBezTo>
                  <a:pt x="1646843" y="1288905"/>
                  <a:pt x="1644750" y="1285703"/>
                  <a:pt x="1642155" y="1283024"/>
                </a:cubicBezTo>
                <a:cubicBezTo>
                  <a:pt x="1639559" y="1280345"/>
                  <a:pt x="1636608" y="1278085"/>
                  <a:pt x="1633302" y="1276243"/>
                </a:cubicBezTo>
                <a:cubicBezTo>
                  <a:pt x="1629995" y="1274401"/>
                  <a:pt x="1626646" y="1272789"/>
                  <a:pt x="1623256" y="1271408"/>
                </a:cubicBezTo>
                <a:cubicBezTo>
                  <a:pt x="1619865" y="1270027"/>
                  <a:pt x="1616517" y="1268750"/>
                  <a:pt x="1613210" y="1267578"/>
                </a:cubicBezTo>
                <a:cubicBezTo>
                  <a:pt x="1609903" y="1266406"/>
                  <a:pt x="1606952" y="1265150"/>
                  <a:pt x="1604357" y="1263811"/>
                </a:cubicBezTo>
                <a:cubicBezTo>
                  <a:pt x="1601762" y="1262472"/>
                  <a:pt x="1599669" y="1260923"/>
                  <a:pt x="1598078" y="1259165"/>
                </a:cubicBezTo>
                <a:cubicBezTo>
                  <a:pt x="1596488" y="1257407"/>
                  <a:pt x="1595692" y="1255230"/>
                  <a:pt x="1595692" y="1252635"/>
                </a:cubicBezTo>
                <a:cubicBezTo>
                  <a:pt x="1595692" y="1250961"/>
                  <a:pt x="1596027" y="1249391"/>
                  <a:pt x="1596697" y="1247926"/>
                </a:cubicBezTo>
                <a:cubicBezTo>
                  <a:pt x="1597367" y="1246461"/>
                  <a:pt x="1598371" y="1245184"/>
                  <a:pt x="1599711" y="1244096"/>
                </a:cubicBezTo>
                <a:cubicBezTo>
                  <a:pt x="1601050" y="1243008"/>
                  <a:pt x="1602766" y="1242170"/>
                  <a:pt x="1604859" y="1241584"/>
                </a:cubicBezTo>
                <a:cubicBezTo>
                  <a:pt x="1606952" y="1240998"/>
                  <a:pt x="1609422" y="1240705"/>
                  <a:pt x="1612268" y="1240705"/>
                </a:cubicBezTo>
                <a:cubicBezTo>
                  <a:pt x="1616286" y="1240705"/>
                  <a:pt x="1619865" y="1241145"/>
                  <a:pt x="1623005" y="1242024"/>
                </a:cubicBezTo>
                <a:cubicBezTo>
                  <a:pt x="1626144" y="1242903"/>
                  <a:pt x="1628907" y="1243845"/>
                  <a:pt x="1631293" y="1244849"/>
                </a:cubicBezTo>
                <a:cubicBezTo>
                  <a:pt x="1633678" y="1245854"/>
                  <a:pt x="1635667" y="1246796"/>
                  <a:pt x="1637257" y="1247675"/>
                </a:cubicBezTo>
                <a:cubicBezTo>
                  <a:pt x="1638848" y="1248554"/>
                  <a:pt x="1640020" y="1248993"/>
                  <a:pt x="1640773" y="1248993"/>
                </a:cubicBezTo>
                <a:cubicBezTo>
                  <a:pt x="1641443" y="1248993"/>
                  <a:pt x="1642029" y="1248847"/>
                  <a:pt x="1642531" y="1248554"/>
                </a:cubicBezTo>
                <a:cubicBezTo>
                  <a:pt x="1643034" y="1248261"/>
                  <a:pt x="1643431" y="1247696"/>
                  <a:pt x="1643724" y="1246859"/>
                </a:cubicBezTo>
                <a:cubicBezTo>
                  <a:pt x="1644017" y="1246021"/>
                  <a:pt x="1644227" y="1244891"/>
                  <a:pt x="1644352" y="1243468"/>
                </a:cubicBezTo>
                <a:cubicBezTo>
                  <a:pt x="1644478" y="1242045"/>
                  <a:pt x="1644541" y="1240203"/>
                  <a:pt x="1644541" y="1237943"/>
                </a:cubicBezTo>
                <a:cubicBezTo>
                  <a:pt x="1644541" y="1236017"/>
                  <a:pt x="1644478" y="1234406"/>
                  <a:pt x="1644352" y="1233108"/>
                </a:cubicBezTo>
                <a:cubicBezTo>
                  <a:pt x="1644227" y="1231811"/>
                  <a:pt x="1644080" y="1230722"/>
                  <a:pt x="1643913" y="1229843"/>
                </a:cubicBezTo>
                <a:cubicBezTo>
                  <a:pt x="1643745" y="1228964"/>
                  <a:pt x="1643494" y="1228211"/>
                  <a:pt x="1643159" y="1227583"/>
                </a:cubicBezTo>
                <a:cubicBezTo>
                  <a:pt x="1642824" y="1226955"/>
                  <a:pt x="1642259" y="1226327"/>
                  <a:pt x="1641464" y="1225699"/>
                </a:cubicBezTo>
                <a:cubicBezTo>
                  <a:pt x="1640669" y="1225071"/>
                  <a:pt x="1639350" y="1224318"/>
                  <a:pt x="1637508" y="1223439"/>
                </a:cubicBezTo>
                <a:cubicBezTo>
                  <a:pt x="1635667" y="1222560"/>
                  <a:pt x="1633406" y="1221744"/>
                  <a:pt x="1630727" y="1220990"/>
                </a:cubicBezTo>
                <a:cubicBezTo>
                  <a:pt x="1628049" y="1220237"/>
                  <a:pt x="1625056" y="1219609"/>
                  <a:pt x="1621749" y="1219107"/>
                </a:cubicBezTo>
                <a:cubicBezTo>
                  <a:pt x="1618442" y="1218604"/>
                  <a:pt x="1615031" y="1218353"/>
                  <a:pt x="1611515" y="1218353"/>
                </a:cubicBezTo>
                <a:close/>
                <a:moveTo>
                  <a:pt x="1494094" y="1218353"/>
                </a:moveTo>
                <a:cubicBezTo>
                  <a:pt x="1489155" y="1218353"/>
                  <a:pt x="1484362" y="1218751"/>
                  <a:pt x="1479716" y="1219546"/>
                </a:cubicBezTo>
                <a:cubicBezTo>
                  <a:pt x="1475070" y="1220342"/>
                  <a:pt x="1470779" y="1221367"/>
                  <a:pt x="1466844" y="1222623"/>
                </a:cubicBezTo>
                <a:cubicBezTo>
                  <a:pt x="1462910" y="1223879"/>
                  <a:pt x="1459477" y="1225239"/>
                  <a:pt x="1456547" y="1226704"/>
                </a:cubicBezTo>
                <a:cubicBezTo>
                  <a:pt x="1453617" y="1228169"/>
                  <a:pt x="1451566" y="1229508"/>
                  <a:pt x="1450394" y="1230722"/>
                </a:cubicBezTo>
                <a:cubicBezTo>
                  <a:pt x="1449222" y="1231936"/>
                  <a:pt x="1448427" y="1233297"/>
                  <a:pt x="1448008" y="1234803"/>
                </a:cubicBezTo>
                <a:cubicBezTo>
                  <a:pt x="1447590" y="1236310"/>
                  <a:pt x="1447381" y="1238361"/>
                  <a:pt x="1447381" y="1240957"/>
                </a:cubicBezTo>
                <a:cubicBezTo>
                  <a:pt x="1447381" y="1242882"/>
                  <a:pt x="1447506" y="1244640"/>
                  <a:pt x="1447757" y="1246231"/>
                </a:cubicBezTo>
                <a:cubicBezTo>
                  <a:pt x="1448008" y="1247821"/>
                  <a:pt x="1448364" y="1249161"/>
                  <a:pt x="1448825" y="1250249"/>
                </a:cubicBezTo>
                <a:cubicBezTo>
                  <a:pt x="1449285" y="1251337"/>
                  <a:pt x="1449871" y="1252174"/>
                  <a:pt x="1450583" y="1252760"/>
                </a:cubicBezTo>
                <a:cubicBezTo>
                  <a:pt x="1451294" y="1253346"/>
                  <a:pt x="1452110" y="1253639"/>
                  <a:pt x="1453031" y="1253639"/>
                </a:cubicBezTo>
                <a:cubicBezTo>
                  <a:pt x="1454371" y="1253639"/>
                  <a:pt x="1456108" y="1253053"/>
                  <a:pt x="1458243" y="1251881"/>
                </a:cubicBezTo>
                <a:cubicBezTo>
                  <a:pt x="1460377" y="1250709"/>
                  <a:pt x="1463035" y="1249412"/>
                  <a:pt x="1466217" y="1247989"/>
                </a:cubicBezTo>
                <a:cubicBezTo>
                  <a:pt x="1469398" y="1246566"/>
                  <a:pt x="1473060" y="1245268"/>
                  <a:pt x="1477204" y="1244096"/>
                </a:cubicBezTo>
                <a:cubicBezTo>
                  <a:pt x="1481348" y="1242924"/>
                  <a:pt x="1486057" y="1242338"/>
                  <a:pt x="1491331" y="1242338"/>
                </a:cubicBezTo>
                <a:cubicBezTo>
                  <a:pt x="1495350" y="1242338"/>
                  <a:pt x="1498719" y="1242756"/>
                  <a:pt x="1501440" y="1243594"/>
                </a:cubicBezTo>
                <a:cubicBezTo>
                  <a:pt x="1504161" y="1244431"/>
                  <a:pt x="1506337" y="1245728"/>
                  <a:pt x="1507970" y="1247486"/>
                </a:cubicBezTo>
                <a:cubicBezTo>
                  <a:pt x="1509602" y="1249244"/>
                  <a:pt x="1510774" y="1251442"/>
                  <a:pt x="1511486" y="1254079"/>
                </a:cubicBezTo>
                <a:cubicBezTo>
                  <a:pt x="1512197" y="1256716"/>
                  <a:pt x="1512553" y="1259793"/>
                  <a:pt x="1512553" y="1263309"/>
                </a:cubicBezTo>
                <a:lnTo>
                  <a:pt x="1512553" y="1270090"/>
                </a:lnTo>
                <a:lnTo>
                  <a:pt x="1501628" y="1270090"/>
                </a:lnTo>
                <a:cubicBezTo>
                  <a:pt x="1491666" y="1270090"/>
                  <a:pt x="1482918" y="1270843"/>
                  <a:pt x="1475383" y="1272350"/>
                </a:cubicBezTo>
                <a:cubicBezTo>
                  <a:pt x="1467849" y="1273857"/>
                  <a:pt x="1461549" y="1276180"/>
                  <a:pt x="1456485" y="1279319"/>
                </a:cubicBezTo>
                <a:cubicBezTo>
                  <a:pt x="1451420" y="1282459"/>
                  <a:pt x="1447611" y="1286435"/>
                  <a:pt x="1445057" y="1291249"/>
                </a:cubicBezTo>
                <a:cubicBezTo>
                  <a:pt x="1442504" y="1296062"/>
                  <a:pt x="1441227" y="1301734"/>
                  <a:pt x="1441227" y="1308264"/>
                </a:cubicBezTo>
                <a:cubicBezTo>
                  <a:pt x="1441227" y="1314292"/>
                  <a:pt x="1442232" y="1319566"/>
                  <a:pt x="1444241" y="1324086"/>
                </a:cubicBezTo>
                <a:cubicBezTo>
                  <a:pt x="1446250" y="1328607"/>
                  <a:pt x="1449076" y="1332395"/>
                  <a:pt x="1452717" y="1335451"/>
                </a:cubicBezTo>
                <a:cubicBezTo>
                  <a:pt x="1456359" y="1338506"/>
                  <a:pt x="1460670" y="1340809"/>
                  <a:pt x="1465651" y="1342357"/>
                </a:cubicBezTo>
                <a:cubicBezTo>
                  <a:pt x="1470633" y="1343906"/>
                  <a:pt x="1476095" y="1344680"/>
                  <a:pt x="1482039" y="1344680"/>
                </a:cubicBezTo>
                <a:cubicBezTo>
                  <a:pt x="1489238" y="1344680"/>
                  <a:pt x="1495789" y="1343299"/>
                  <a:pt x="1501691" y="1340536"/>
                </a:cubicBezTo>
                <a:cubicBezTo>
                  <a:pt x="1507593" y="1337774"/>
                  <a:pt x="1512846" y="1333923"/>
                  <a:pt x="1517451" y="1328984"/>
                </a:cubicBezTo>
                <a:lnTo>
                  <a:pt x="1517451" y="1337899"/>
                </a:lnTo>
                <a:cubicBezTo>
                  <a:pt x="1517451" y="1339071"/>
                  <a:pt x="1517806" y="1339992"/>
                  <a:pt x="1518518" y="1340662"/>
                </a:cubicBezTo>
                <a:cubicBezTo>
                  <a:pt x="1519230" y="1341332"/>
                  <a:pt x="1520443" y="1341813"/>
                  <a:pt x="1522160" y="1342106"/>
                </a:cubicBezTo>
                <a:cubicBezTo>
                  <a:pt x="1523876" y="1342399"/>
                  <a:pt x="1526618" y="1342546"/>
                  <a:pt x="1530385" y="1342546"/>
                </a:cubicBezTo>
                <a:cubicBezTo>
                  <a:pt x="1533901" y="1342546"/>
                  <a:pt x="1536559" y="1342399"/>
                  <a:pt x="1538359" y="1342106"/>
                </a:cubicBezTo>
                <a:cubicBezTo>
                  <a:pt x="1540159" y="1341813"/>
                  <a:pt x="1541477" y="1341332"/>
                  <a:pt x="1542314" y="1340662"/>
                </a:cubicBezTo>
                <a:cubicBezTo>
                  <a:pt x="1543151" y="1339992"/>
                  <a:pt x="1543570" y="1339071"/>
                  <a:pt x="1543570" y="1337899"/>
                </a:cubicBezTo>
                <a:lnTo>
                  <a:pt x="1543570" y="1262555"/>
                </a:lnTo>
                <a:cubicBezTo>
                  <a:pt x="1543570" y="1254853"/>
                  <a:pt x="1542649" y="1248198"/>
                  <a:pt x="1540807" y="1242589"/>
                </a:cubicBezTo>
                <a:cubicBezTo>
                  <a:pt x="1538966" y="1236980"/>
                  <a:pt x="1536036" y="1232397"/>
                  <a:pt x="1532017" y="1228839"/>
                </a:cubicBezTo>
                <a:cubicBezTo>
                  <a:pt x="1527999" y="1225281"/>
                  <a:pt x="1522871" y="1222644"/>
                  <a:pt x="1516634" y="1220928"/>
                </a:cubicBezTo>
                <a:cubicBezTo>
                  <a:pt x="1510398" y="1219211"/>
                  <a:pt x="1502884" y="1218353"/>
                  <a:pt x="1494094" y="1218353"/>
                </a:cubicBezTo>
                <a:close/>
                <a:moveTo>
                  <a:pt x="1140018" y="1205168"/>
                </a:moveTo>
                <a:lnTo>
                  <a:pt x="1156719" y="1205168"/>
                </a:lnTo>
                <a:cubicBezTo>
                  <a:pt x="1166849" y="1205168"/>
                  <a:pt x="1175032" y="1206528"/>
                  <a:pt x="1181269" y="1209249"/>
                </a:cubicBezTo>
                <a:cubicBezTo>
                  <a:pt x="1187506" y="1211970"/>
                  <a:pt x="1192612" y="1215758"/>
                  <a:pt x="1196589" y="1220614"/>
                </a:cubicBezTo>
                <a:cubicBezTo>
                  <a:pt x="1200565" y="1225469"/>
                  <a:pt x="1203453" y="1231204"/>
                  <a:pt x="1205253" y="1237817"/>
                </a:cubicBezTo>
                <a:cubicBezTo>
                  <a:pt x="1207053" y="1244431"/>
                  <a:pt x="1207953" y="1251588"/>
                  <a:pt x="1207953" y="1259290"/>
                </a:cubicBezTo>
                <a:cubicBezTo>
                  <a:pt x="1207953" y="1268666"/>
                  <a:pt x="1206928" y="1276871"/>
                  <a:pt x="1204877" y="1283903"/>
                </a:cubicBezTo>
                <a:cubicBezTo>
                  <a:pt x="1202826" y="1290935"/>
                  <a:pt x="1199728" y="1296816"/>
                  <a:pt x="1195584" y="1301546"/>
                </a:cubicBezTo>
                <a:cubicBezTo>
                  <a:pt x="1191440" y="1306276"/>
                  <a:pt x="1186271" y="1309813"/>
                  <a:pt x="1180076" y="1312157"/>
                </a:cubicBezTo>
                <a:cubicBezTo>
                  <a:pt x="1173881" y="1314501"/>
                  <a:pt x="1166263" y="1315673"/>
                  <a:pt x="1157221" y="1315673"/>
                </a:cubicBezTo>
                <a:lnTo>
                  <a:pt x="1140018" y="1315673"/>
                </a:lnTo>
                <a:close/>
                <a:moveTo>
                  <a:pt x="688111" y="1202531"/>
                </a:moveTo>
                <a:cubicBezTo>
                  <a:pt x="690957" y="1202531"/>
                  <a:pt x="693552" y="1202908"/>
                  <a:pt x="695896" y="1203661"/>
                </a:cubicBezTo>
                <a:cubicBezTo>
                  <a:pt x="698240" y="1204415"/>
                  <a:pt x="700333" y="1205691"/>
                  <a:pt x="702175" y="1207491"/>
                </a:cubicBezTo>
                <a:cubicBezTo>
                  <a:pt x="704017" y="1209291"/>
                  <a:pt x="705586" y="1211698"/>
                  <a:pt x="706884" y="1214712"/>
                </a:cubicBezTo>
                <a:cubicBezTo>
                  <a:pt x="708181" y="1217725"/>
                  <a:pt x="709270" y="1221409"/>
                  <a:pt x="710149" y="1225762"/>
                </a:cubicBezTo>
                <a:cubicBezTo>
                  <a:pt x="711028" y="1230115"/>
                  <a:pt x="711677" y="1235243"/>
                  <a:pt x="712095" y="1241145"/>
                </a:cubicBezTo>
                <a:cubicBezTo>
                  <a:pt x="712514" y="1247047"/>
                  <a:pt x="712723" y="1253849"/>
                  <a:pt x="712723" y="1261551"/>
                </a:cubicBezTo>
                <a:cubicBezTo>
                  <a:pt x="712723" y="1267913"/>
                  <a:pt x="712577" y="1273731"/>
                  <a:pt x="712284" y="1279005"/>
                </a:cubicBezTo>
                <a:cubicBezTo>
                  <a:pt x="711991" y="1284279"/>
                  <a:pt x="711446" y="1289009"/>
                  <a:pt x="710651" y="1293195"/>
                </a:cubicBezTo>
                <a:cubicBezTo>
                  <a:pt x="709856" y="1297381"/>
                  <a:pt x="708830" y="1301065"/>
                  <a:pt x="707575" y="1304246"/>
                </a:cubicBezTo>
                <a:cubicBezTo>
                  <a:pt x="706319" y="1307427"/>
                  <a:pt x="704749" y="1310064"/>
                  <a:pt x="702865" y="1312157"/>
                </a:cubicBezTo>
                <a:cubicBezTo>
                  <a:pt x="700982" y="1314250"/>
                  <a:pt x="698784" y="1315819"/>
                  <a:pt x="696273" y="1316866"/>
                </a:cubicBezTo>
                <a:cubicBezTo>
                  <a:pt x="693761" y="1317912"/>
                  <a:pt x="690873" y="1318436"/>
                  <a:pt x="687608" y="1318436"/>
                </a:cubicBezTo>
                <a:cubicBezTo>
                  <a:pt x="683255" y="1318436"/>
                  <a:pt x="679530" y="1317536"/>
                  <a:pt x="676432" y="1315736"/>
                </a:cubicBezTo>
                <a:cubicBezTo>
                  <a:pt x="673335" y="1313936"/>
                  <a:pt x="670802" y="1310796"/>
                  <a:pt x="668835" y="1306318"/>
                </a:cubicBezTo>
                <a:cubicBezTo>
                  <a:pt x="666868" y="1301839"/>
                  <a:pt x="665424" y="1295811"/>
                  <a:pt x="664503" y="1288235"/>
                </a:cubicBezTo>
                <a:cubicBezTo>
                  <a:pt x="663582" y="1280659"/>
                  <a:pt x="663121" y="1271094"/>
                  <a:pt x="663121" y="1259541"/>
                </a:cubicBezTo>
                <a:cubicBezTo>
                  <a:pt x="663121" y="1250082"/>
                  <a:pt x="663498" y="1241794"/>
                  <a:pt x="664251" y="1234678"/>
                </a:cubicBezTo>
                <a:cubicBezTo>
                  <a:pt x="665005" y="1227562"/>
                  <a:pt x="666324" y="1221618"/>
                  <a:pt x="668207" y="1216846"/>
                </a:cubicBezTo>
                <a:cubicBezTo>
                  <a:pt x="670091" y="1212075"/>
                  <a:pt x="672644" y="1208496"/>
                  <a:pt x="675867" y="1206110"/>
                </a:cubicBezTo>
                <a:cubicBezTo>
                  <a:pt x="679090" y="1203724"/>
                  <a:pt x="683171" y="1202531"/>
                  <a:pt x="688111" y="1202531"/>
                </a:cubicBezTo>
                <a:close/>
                <a:moveTo>
                  <a:pt x="1116912" y="1179300"/>
                </a:moveTo>
                <a:cubicBezTo>
                  <a:pt x="1114150" y="1179300"/>
                  <a:pt x="1111827" y="1180116"/>
                  <a:pt x="1109943" y="1181749"/>
                </a:cubicBezTo>
                <a:cubicBezTo>
                  <a:pt x="1108059" y="1183381"/>
                  <a:pt x="1107118" y="1186039"/>
                  <a:pt x="1107118" y="1189722"/>
                </a:cubicBezTo>
                <a:lnTo>
                  <a:pt x="1107118" y="1331370"/>
                </a:lnTo>
                <a:cubicBezTo>
                  <a:pt x="1107118" y="1335053"/>
                  <a:pt x="1108059" y="1337711"/>
                  <a:pt x="1109943" y="1339344"/>
                </a:cubicBezTo>
                <a:cubicBezTo>
                  <a:pt x="1111827" y="1340976"/>
                  <a:pt x="1114150" y="1341792"/>
                  <a:pt x="1116912" y="1341792"/>
                </a:cubicBezTo>
                <a:lnTo>
                  <a:pt x="1155715" y="1341792"/>
                </a:lnTo>
                <a:cubicBezTo>
                  <a:pt x="1170114" y="1341792"/>
                  <a:pt x="1182525" y="1340223"/>
                  <a:pt x="1192947" y="1337083"/>
                </a:cubicBezTo>
                <a:cubicBezTo>
                  <a:pt x="1203370" y="1333944"/>
                  <a:pt x="1212223" y="1329026"/>
                  <a:pt x="1219506" y="1322328"/>
                </a:cubicBezTo>
                <a:cubicBezTo>
                  <a:pt x="1226789" y="1315631"/>
                  <a:pt x="1232377" y="1306987"/>
                  <a:pt x="1236270" y="1296397"/>
                </a:cubicBezTo>
                <a:cubicBezTo>
                  <a:pt x="1240163" y="1285807"/>
                  <a:pt x="1242109" y="1273062"/>
                  <a:pt x="1242109" y="1258160"/>
                </a:cubicBezTo>
                <a:cubicBezTo>
                  <a:pt x="1242109" y="1245268"/>
                  <a:pt x="1240309" y="1233924"/>
                  <a:pt x="1236710" y="1224130"/>
                </a:cubicBezTo>
                <a:cubicBezTo>
                  <a:pt x="1233110" y="1214335"/>
                  <a:pt x="1227857" y="1206110"/>
                  <a:pt x="1220950" y="1199454"/>
                </a:cubicBezTo>
                <a:cubicBezTo>
                  <a:pt x="1214044" y="1192799"/>
                  <a:pt x="1205546" y="1187776"/>
                  <a:pt x="1195459" y="1184386"/>
                </a:cubicBezTo>
                <a:cubicBezTo>
                  <a:pt x="1185371" y="1180995"/>
                  <a:pt x="1173086" y="1179300"/>
                  <a:pt x="1158603" y="1179300"/>
                </a:cubicBezTo>
                <a:close/>
                <a:moveTo>
                  <a:pt x="515958" y="1179300"/>
                </a:moveTo>
                <a:cubicBezTo>
                  <a:pt x="513112" y="1179300"/>
                  <a:pt x="511040" y="1180032"/>
                  <a:pt x="509742" y="1181497"/>
                </a:cubicBezTo>
                <a:cubicBezTo>
                  <a:pt x="508445" y="1182962"/>
                  <a:pt x="507796" y="1185369"/>
                  <a:pt x="507796" y="1188718"/>
                </a:cubicBezTo>
                <a:lnTo>
                  <a:pt x="507796" y="1259290"/>
                </a:lnTo>
                <a:cubicBezTo>
                  <a:pt x="507796" y="1262555"/>
                  <a:pt x="508319" y="1264795"/>
                  <a:pt x="509366" y="1266009"/>
                </a:cubicBezTo>
                <a:cubicBezTo>
                  <a:pt x="510412" y="1267222"/>
                  <a:pt x="512149" y="1267829"/>
                  <a:pt x="514577" y="1267829"/>
                </a:cubicBezTo>
                <a:cubicBezTo>
                  <a:pt x="518093" y="1267829"/>
                  <a:pt x="521839" y="1267578"/>
                  <a:pt x="525816" y="1267076"/>
                </a:cubicBezTo>
                <a:cubicBezTo>
                  <a:pt x="529792" y="1266574"/>
                  <a:pt x="534208" y="1266322"/>
                  <a:pt x="539064" y="1266322"/>
                </a:cubicBezTo>
                <a:cubicBezTo>
                  <a:pt x="545175" y="1266322"/>
                  <a:pt x="550365" y="1266867"/>
                  <a:pt x="554635" y="1267955"/>
                </a:cubicBezTo>
                <a:cubicBezTo>
                  <a:pt x="558904" y="1269043"/>
                  <a:pt x="562379" y="1270676"/>
                  <a:pt x="565058" y="1272852"/>
                </a:cubicBezTo>
                <a:cubicBezTo>
                  <a:pt x="567736" y="1275029"/>
                  <a:pt x="569704" y="1277687"/>
                  <a:pt x="570960" y="1280826"/>
                </a:cubicBezTo>
                <a:cubicBezTo>
                  <a:pt x="572215" y="1283966"/>
                  <a:pt x="572843" y="1287544"/>
                  <a:pt x="572843" y="1291563"/>
                </a:cubicBezTo>
                <a:cubicBezTo>
                  <a:pt x="572843" y="1296251"/>
                  <a:pt x="572090" y="1300269"/>
                  <a:pt x="570583" y="1303618"/>
                </a:cubicBezTo>
                <a:cubicBezTo>
                  <a:pt x="569076" y="1306966"/>
                  <a:pt x="566941" y="1309750"/>
                  <a:pt x="564179" y="1311968"/>
                </a:cubicBezTo>
                <a:cubicBezTo>
                  <a:pt x="561416" y="1314187"/>
                  <a:pt x="558046" y="1315798"/>
                  <a:pt x="554070" y="1316803"/>
                </a:cubicBezTo>
                <a:cubicBezTo>
                  <a:pt x="550093" y="1317808"/>
                  <a:pt x="545677" y="1318310"/>
                  <a:pt x="540822" y="1318310"/>
                </a:cubicBezTo>
                <a:cubicBezTo>
                  <a:pt x="535213" y="1318310"/>
                  <a:pt x="530399" y="1317829"/>
                  <a:pt x="526381" y="1316866"/>
                </a:cubicBezTo>
                <a:cubicBezTo>
                  <a:pt x="522362" y="1315903"/>
                  <a:pt x="518951" y="1314836"/>
                  <a:pt x="516147" y="1313664"/>
                </a:cubicBezTo>
                <a:cubicBezTo>
                  <a:pt x="513342" y="1312492"/>
                  <a:pt x="511082" y="1311424"/>
                  <a:pt x="509366" y="1310462"/>
                </a:cubicBezTo>
                <a:cubicBezTo>
                  <a:pt x="507649" y="1309499"/>
                  <a:pt x="506373" y="1309018"/>
                  <a:pt x="505536" y="1309018"/>
                </a:cubicBezTo>
                <a:cubicBezTo>
                  <a:pt x="504866" y="1309018"/>
                  <a:pt x="504280" y="1309227"/>
                  <a:pt x="503778" y="1309645"/>
                </a:cubicBezTo>
                <a:cubicBezTo>
                  <a:pt x="503275" y="1310064"/>
                  <a:pt x="502836" y="1310776"/>
                  <a:pt x="502459" y="1311780"/>
                </a:cubicBezTo>
                <a:cubicBezTo>
                  <a:pt x="502082" y="1312785"/>
                  <a:pt x="501810" y="1314103"/>
                  <a:pt x="501643" y="1315736"/>
                </a:cubicBezTo>
                <a:cubicBezTo>
                  <a:pt x="501475" y="1317368"/>
                  <a:pt x="501392" y="1319356"/>
                  <a:pt x="501392" y="1321700"/>
                </a:cubicBezTo>
                <a:cubicBezTo>
                  <a:pt x="501392" y="1323877"/>
                  <a:pt x="501434" y="1325761"/>
                  <a:pt x="501517" y="1327351"/>
                </a:cubicBezTo>
                <a:cubicBezTo>
                  <a:pt x="501601" y="1328942"/>
                  <a:pt x="501747" y="1330260"/>
                  <a:pt x="501957" y="1331307"/>
                </a:cubicBezTo>
                <a:cubicBezTo>
                  <a:pt x="502166" y="1332353"/>
                  <a:pt x="502438" y="1333253"/>
                  <a:pt x="502773" y="1334007"/>
                </a:cubicBezTo>
                <a:cubicBezTo>
                  <a:pt x="503108" y="1334760"/>
                  <a:pt x="503631" y="1335451"/>
                  <a:pt x="504343" y="1336079"/>
                </a:cubicBezTo>
                <a:cubicBezTo>
                  <a:pt x="505054" y="1336706"/>
                  <a:pt x="506561" y="1337502"/>
                  <a:pt x="508863" y="1338465"/>
                </a:cubicBezTo>
                <a:cubicBezTo>
                  <a:pt x="511165" y="1339427"/>
                  <a:pt x="514116" y="1340390"/>
                  <a:pt x="517716" y="1341353"/>
                </a:cubicBezTo>
                <a:cubicBezTo>
                  <a:pt x="521316" y="1342315"/>
                  <a:pt x="525376" y="1343111"/>
                  <a:pt x="529897" y="1343739"/>
                </a:cubicBezTo>
                <a:cubicBezTo>
                  <a:pt x="534418" y="1344366"/>
                  <a:pt x="539189" y="1344680"/>
                  <a:pt x="544212" y="1344680"/>
                </a:cubicBezTo>
                <a:cubicBezTo>
                  <a:pt x="553756" y="1344680"/>
                  <a:pt x="562441" y="1343425"/>
                  <a:pt x="570269" y="1340913"/>
                </a:cubicBezTo>
                <a:cubicBezTo>
                  <a:pt x="578096" y="1338402"/>
                  <a:pt x="584794" y="1334781"/>
                  <a:pt x="590361" y="1330051"/>
                </a:cubicBezTo>
                <a:cubicBezTo>
                  <a:pt x="595928" y="1325321"/>
                  <a:pt x="600239" y="1319503"/>
                  <a:pt x="603295" y="1312596"/>
                </a:cubicBezTo>
                <a:cubicBezTo>
                  <a:pt x="606350" y="1305690"/>
                  <a:pt x="607878" y="1297841"/>
                  <a:pt x="607878" y="1289051"/>
                </a:cubicBezTo>
                <a:cubicBezTo>
                  <a:pt x="607878" y="1281266"/>
                  <a:pt x="606664" y="1274422"/>
                  <a:pt x="604237" y="1268520"/>
                </a:cubicBezTo>
                <a:cubicBezTo>
                  <a:pt x="601809" y="1262618"/>
                  <a:pt x="598272" y="1257679"/>
                  <a:pt x="593626" y="1253702"/>
                </a:cubicBezTo>
                <a:cubicBezTo>
                  <a:pt x="588979" y="1249726"/>
                  <a:pt x="583245" y="1246712"/>
                  <a:pt x="576422" y="1244661"/>
                </a:cubicBezTo>
                <a:cubicBezTo>
                  <a:pt x="569599" y="1242610"/>
                  <a:pt x="561793" y="1241584"/>
                  <a:pt x="553002" y="1241584"/>
                </a:cubicBezTo>
                <a:cubicBezTo>
                  <a:pt x="549821" y="1241584"/>
                  <a:pt x="546787" y="1241626"/>
                  <a:pt x="543898" y="1241710"/>
                </a:cubicBezTo>
                <a:cubicBezTo>
                  <a:pt x="541010" y="1241794"/>
                  <a:pt x="538101" y="1242003"/>
                  <a:pt x="535171" y="1242338"/>
                </a:cubicBezTo>
                <a:lnTo>
                  <a:pt x="535171" y="1207554"/>
                </a:lnTo>
                <a:lnTo>
                  <a:pt x="592935" y="1207554"/>
                </a:lnTo>
                <a:cubicBezTo>
                  <a:pt x="594609" y="1207554"/>
                  <a:pt x="595886" y="1206424"/>
                  <a:pt x="596765" y="1204163"/>
                </a:cubicBezTo>
                <a:cubicBezTo>
                  <a:pt x="597644" y="1201903"/>
                  <a:pt x="598083" y="1198261"/>
                  <a:pt x="598083" y="1193239"/>
                </a:cubicBezTo>
                <a:cubicBezTo>
                  <a:pt x="598083" y="1190727"/>
                  <a:pt x="597979" y="1188571"/>
                  <a:pt x="597769" y="1186771"/>
                </a:cubicBezTo>
                <a:cubicBezTo>
                  <a:pt x="597560" y="1184972"/>
                  <a:pt x="597225" y="1183527"/>
                  <a:pt x="596765" y="1182439"/>
                </a:cubicBezTo>
                <a:cubicBezTo>
                  <a:pt x="596304" y="1181351"/>
                  <a:pt x="595739" y="1180556"/>
                  <a:pt x="595070" y="1180053"/>
                </a:cubicBezTo>
                <a:cubicBezTo>
                  <a:pt x="594400" y="1179551"/>
                  <a:pt x="593688" y="1179300"/>
                  <a:pt x="592935" y="1179300"/>
                </a:cubicBezTo>
                <a:close/>
                <a:moveTo>
                  <a:pt x="828293" y="1178546"/>
                </a:moveTo>
                <a:cubicBezTo>
                  <a:pt x="825028" y="1178546"/>
                  <a:pt x="822349" y="1178672"/>
                  <a:pt x="820256" y="1178923"/>
                </a:cubicBezTo>
                <a:cubicBezTo>
                  <a:pt x="818163" y="1179174"/>
                  <a:pt x="816468" y="1179509"/>
                  <a:pt x="815170" y="1179928"/>
                </a:cubicBezTo>
                <a:cubicBezTo>
                  <a:pt x="813873" y="1180346"/>
                  <a:pt x="812973" y="1180890"/>
                  <a:pt x="812470" y="1181560"/>
                </a:cubicBezTo>
                <a:cubicBezTo>
                  <a:pt x="811968" y="1182230"/>
                  <a:pt x="811717" y="1182983"/>
                  <a:pt x="811717" y="1183820"/>
                </a:cubicBezTo>
                <a:lnTo>
                  <a:pt x="811717" y="1282647"/>
                </a:lnTo>
                <a:cubicBezTo>
                  <a:pt x="811717" y="1293028"/>
                  <a:pt x="813203" y="1302090"/>
                  <a:pt x="816175" y="1309834"/>
                </a:cubicBezTo>
                <a:cubicBezTo>
                  <a:pt x="819147" y="1317577"/>
                  <a:pt x="823437" y="1324044"/>
                  <a:pt x="829046" y="1329235"/>
                </a:cubicBezTo>
                <a:cubicBezTo>
                  <a:pt x="834655" y="1334425"/>
                  <a:pt x="841520" y="1338297"/>
                  <a:pt x="849640" y="1340850"/>
                </a:cubicBezTo>
                <a:cubicBezTo>
                  <a:pt x="857761" y="1343404"/>
                  <a:pt x="866928" y="1344680"/>
                  <a:pt x="877141" y="1344680"/>
                </a:cubicBezTo>
                <a:cubicBezTo>
                  <a:pt x="888024" y="1344680"/>
                  <a:pt x="897651" y="1343257"/>
                  <a:pt x="906023" y="1340411"/>
                </a:cubicBezTo>
                <a:cubicBezTo>
                  <a:pt x="914394" y="1337565"/>
                  <a:pt x="921427" y="1333421"/>
                  <a:pt x="927119" y="1327979"/>
                </a:cubicBezTo>
                <a:cubicBezTo>
                  <a:pt x="932812" y="1322538"/>
                  <a:pt x="937123" y="1315882"/>
                  <a:pt x="940053" y="1308013"/>
                </a:cubicBezTo>
                <a:cubicBezTo>
                  <a:pt x="942983" y="1300144"/>
                  <a:pt x="944448" y="1291228"/>
                  <a:pt x="944448" y="1281266"/>
                </a:cubicBezTo>
                <a:lnTo>
                  <a:pt x="944448" y="1183820"/>
                </a:lnTo>
                <a:cubicBezTo>
                  <a:pt x="944448" y="1182983"/>
                  <a:pt x="944197" y="1182230"/>
                  <a:pt x="943695" y="1181560"/>
                </a:cubicBezTo>
                <a:cubicBezTo>
                  <a:pt x="943193" y="1180890"/>
                  <a:pt x="942314" y="1180346"/>
                  <a:pt x="941058" y="1179928"/>
                </a:cubicBezTo>
                <a:cubicBezTo>
                  <a:pt x="939802" y="1179509"/>
                  <a:pt x="938149" y="1179174"/>
                  <a:pt x="936098" y="1178923"/>
                </a:cubicBezTo>
                <a:cubicBezTo>
                  <a:pt x="934047" y="1178672"/>
                  <a:pt x="931431" y="1178546"/>
                  <a:pt x="928249" y="1178546"/>
                </a:cubicBezTo>
                <a:cubicBezTo>
                  <a:pt x="925068" y="1178546"/>
                  <a:pt x="922410" y="1178672"/>
                  <a:pt x="920276" y="1178923"/>
                </a:cubicBezTo>
                <a:cubicBezTo>
                  <a:pt x="918141" y="1179174"/>
                  <a:pt x="916445" y="1179509"/>
                  <a:pt x="915190" y="1179928"/>
                </a:cubicBezTo>
                <a:cubicBezTo>
                  <a:pt x="913934" y="1180346"/>
                  <a:pt x="913055" y="1180890"/>
                  <a:pt x="912553" y="1181560"/>
                </a:cubicBezTo>
                <a:cubicBezTo>
                  <a:pt x="912050" y="1182230"/>
                  <a:pt x="911799" y="1182983"/>
                  <a:pt x="911799" y="1183820"/>
                </a:cubicBezTo>
                <a:lnTo>
                  <a:pt x="911799" y="1281642"/>
                </a:lnTo>
                <a:cubicBezTo>
                  <a:pt x="911799" y="1287335"/>
                  <a:pt x="911025" y="1292421"/>
                  <a:pt x="909476" y="1296900"/>
                </a:cubicBezTo>
                <a:cubicBezTo>
                  <a:pt x="907927" y="1301378"/>
                  <a:pt x="905730" y="1305146"/>
                  <a:pt x="902883" y="1308201"/>
                </a:cubicBezTo>
                <a:cubicBezTo>
                  <a:pt x="900037" y="1311257"/>
                  <a:pt x="896563" y="1313580"/>
                  <a:pt x="892461" y="1315171"/>
                </a:cubicBezTo>
                <a:cubicBezTo>
                  <a:pt x="888359" y="1316761"/>
                  <a:pt x="883713" y="1317556"/>
                  <a:pt x="878522" y="1317556"/>
                </a:cubicBezTo>
                <a:cubicBezTo>
                  <a:pt x="873416" y="1317556"/>
                  <a:pt x="868790" y="1316782"/>
                  <a:pt x="864646" y="1315233"/>
                </a:cubicBezTo>
                <a:cubicBezTo>
                  <a:pt x="860502" y="1313685"/>
                  <a:pt x="856944" y="1311362"/>
                  <a:pt x="853973" y="1308264"/>
                </a:cubicBezTo>
                <a:cubicBezTo>
                  <a:pt x="851001" y="1305167"/>
                  <a:pt x="848719" y="1301253"/>
                  <a:pt x="847129" y="1296523"/>
                </a:cubicBezTo>
                <a:cubicBezTo>
                  <a:pt x="845538" y="1291793"/>
                  <a:pt x="844743" y="1286205"/>
                  <a:pt x="844743" y="1279759"/>
                </a:cubicBezTo>
                <a:lnTo>
                  <a:pt x="844743" y="1183820"/>
                </a:lnTo>
                <a:cubicBezTo>
                  <a:pt x="844743" y="1182983"/>
                  <a:pt x="844471" y="1182230"/>
                  <a:pt x="843927" y="1181560"/>
                </a:cubicBezTo>
                <a:cubicBezTo>
                  <a:pt x="843383" y="1180890"/>
                  <a:pt x="842483" y="1180346"/>
                  <a:pt x="841227" y="1179928"/>
                </a:cubicBezTo>
                <a:cubicBezTo>
                  <a:pt x="839971" y="1179509"/>
                  <a:pt x="838297" y="1179174"/>
                  <a:pt x="836204" y="1178923"/>
                </a:cubicBezTo>
                <a:cubicBezTo>
                  <a:pt x="834111" y="1178672"/>
                  <a:pt x="831474" y="1178546"/>
                  <a:pt x="828293" y="1178546"/>
                </a:cubicBezTo>
                <a:close/>
                <a:moveTo>
                  <a:pt x="428317" y="1178170"/>
                </a:moveTo>
                <a:cubicBezTo>
                  <a:pt x="425722" y="1178170"/>
                  <a:pt x="423608" y="1178191"/>
                  <a:pt x="421976" y="1178232"/>
                </a:cubicBezTo>
                <a:cubicBezTo>
                  <a:pt x="420343" y="1178274"/>
                  <a:pt x="419025" y="1178358"/>
                  <a:pt x="418020" y="1178484"/>
                </a:cubicBezTo>
                <a:cubicBezTo>
                  <a:pt x="417015" y="1178609"/>
                  <a:pt x="416199" y="1178777"/>
                  <a:pt x="415571" y="1178986"/>
                </a:cubicBezTo>
                <a:cubicBezTo>
                  <a:pt x="414943" y="1179195"/>
                  <a:pt x="414420" y="1179467"/>
                  <a:pt x="414002" y="1179802"/>
                </a:cubicBezTo>
                <a:lnTo>
                  <a:pt x="379092" y="1202405"/>
                </a:lnTo>
                <a:cubicBezTo>
                  <a:pt x="378088" y="1203075"/>
                  <a:pt x="377292" y="1203703"/>
                  <a:pt x="376706" y="1204289"/>
                </a:cubicBezTo>
                <a:cubicBezTo>
                  <a:pt x="376120" y="1204875"/>
                  <a:pt x="375660" y="1205628"/>
                  <a:pt x="375325" y="1206549"/>
                </a:cubicBezTo>
                <a:cubicBezTo>
                  <a:pt x="374990" y="1207470"/>
                  <a:pt x="374781" y="1208579"/>
                  <a:pt x="374697" y="1209877"/>
                </a:cubicBezTo>
                <a:cubicBezTo>
                  <a:pt x="374613" y="1211175"/>
                  <a:pt x="374571" y="1212828"/>
                  <a:pt x="374571" y="1214837"/>
                </a:cubicBezTo>
                <a:cubicBezTo>
                  <a:pt x="374571" y="1218018"/>
                  <a:pt x="374697" y="1220488"/>
                  <a:pt x="374948" y="1222246"/>
                </a:cubicBezTo>
                <a:cubicBezTo>
                  <a:pt x="375199" y="1224004"/>
                  <a:pt x="375681" y="1225239"/>
                  <a:pt x="376392" y="1225950"/>
                </a:cubicBezTo>
                <a:cubicBezTo>
                  <a:pt x="377104" y="1226662"/>
                  <a:pt x="378067" y="1226913"/>
                  <a:pt x="379281" y="1226704"/>
                </a:cubicBezTo>
                <a:cubicBezTo>
                  <a:pt x="380494" y="1226495"/>
                  <a:pt x="382064" y="1225930"/>
                  <a:pt x="383990" y="1225009"/>
                </a:cubicBezTo>
                <a:lnTo>
                  <a:pt x="410109" y="1210568"/>
                </a:lnTo>
                <a:lnTo>
                  <a:pt x="410109" y="1316301"/>
                </a:lnTo>
                <a:lnTo>
                  <a:pt x="379846" y="1316301"/>
                </a:lnTo>
                <a:cubicBezTo>
                  <a:pt x="379092" y="1316301"/>
                  <a:pt x="378422" y="1316531"/>
                  <a:pt x="377836" y="1316991"/>
                </a:cubicBezTo>
                <a:cubicBezTo>
                  <a:pt x="377250" y="1317452"/>
                  <a:pt x="376727" y="1318184"/>
                  <a:pt x="376267" y="1319189"/>
                </a:cubicBezTo>
                <a:cubicBezTo>
                  <a:pt x="375806" y="1320194"/>
                  <a:pt x="375471" y="1321512"/>
                  <a:pt x="375262" y="1323145"/>
                </a:cubicBezTo>
                <a:cubicBezTo>
                  <a:pt x="375053" y="1324777"/>
                  <a:pt x="374948" y="1326807"/>
                  <a:pt x="374948" y="1329235"/>
                </a:cubicBezTo>
                <a:cubicBezTo>
                  <a:pt x="374948" y="1331579"/>
                  <a:pt x="375074" y="1333567"/>
                  <a:pt x="375325" y="1335200"/>
                </a:cubicBezTo>
                <a:cubicBezTo>
                  <a:pt x="375576" y="1336832"/>
                  <a:pt x="375932" y="1338130"/>
                  <a:pt x="376392" y="1339092"/>
                </a:cubicBezTo>
                <a:cubicBezTo>
                  <a:pt x="376853" y="1340055"/>
                  <a:pt x="377376" y="1340746"/>
                  <a:pt x="377962" y="1341164"/>
                </a:cubicBezTo>
                <a:cubicBezTo>
                  <a:pt x="378548" y="1341583"/>
                  <a:pt x="379176" y="1341792"/>
                  <a:pt x="379846" y="1341792"/>
                </a:cubicBezTo>
                <a:lnTo>
                  <a:pt x="469505" y="1341792"/>
                </a:lnTo>
                <a:cubicBezTo>
                  <a:pt x="470259" y="1341792"/>
                  <a:pt x="470928" y="1341583"/>
                  <a:pt x="471514" y="1341164"/>
                </a:cubicBezTo>
                <a:cubicBezTo>
                  <a:pt x="472100" y="1340746"/>
                  <a:pt x="472624" y="1340055"/>
                  <a:pt x="473084" y="1339092"/>
                </a:cubicBezTo>
                <a:cubicBezTo>
                  <a:pt x="473545" y="1338130"/>
                  <a:pt x="473900" y="1336832"/>
                  <a:pt x="474151" y="1335200"/>
                </a:cubicBezTo>
                <a:cubicBezTo>
                  <a:pt x="474403" y="1333567"/>
                  <a:pt x="474528" y="1331579"/>
                  <a:pt x="474528" y="1329235"/>
                </a:cubicBezTo>
                <a:cubicBezTo>
                  <a:pt x="474528" y="1326807"/>
                  <a:pt x="474424" y="1324777"/>
                  <a:pt x="474214" y="1323145"/>
                </a:cubicBezTo>
                <a:cubicBezTo>
                  <a:pt x="474005" y="1321512"/>
                  <a:pt x="473670" y="1320194"/>
                  <a:pt x="473210" y="1319189"/>
                </a:cubicBezTo>
                <a:cubicBezTo>
                  <a:pt x="472749" y="1318184"/>
                  <a:pt x="472205" y="1317452"/>
                  <a:pt x="471577" y="1316991"/>
                </a:cubicBezTo>
                <a:cubicBezTo>
                  <a:pt x="470949" y="1316531"/>
                  <a:pt x="470259" y="1316301"/>
                  <a:pt x="469505" y="1316301"/>
                </a:cubicBezTo>
                <a:lnTo>
                  <a:pt x="443009" y="1316301"/>
                </a:lnTo>
                <a:lnTo>
                  <a:pt x="443009" y="1182062"/>
                </a:lnTo>
                <a:cubicBezTo>
                  <a:pt x="443009" y="1181309"/>
                  <a:pt x="442842" y="1180681"/>
                  <a:pt x="442507" y="1180179"/>
                </a:cubicBezTo>
                <a:cubicBezTo>
                  <a:pt x="442172" y="1179677"/>
                  <a:pt x="441502" y="1179279"/>
                  <a:pt x="440498" y="1178986"/>
                </a:cubicBezTo>
                <a:cubicBezTo>
                  <a:pt x="439493" y="1178693"/>
                  <a:pt x="438007" y="1178484"/>
                  <a:pt x="436040" y="1178358"/>
                </a:cubicBezTo>
                <a:cubicBezTo>
                  <a:pt x="434073" y="1178232"/>
                  <a:pt x="431498" y="1178170"/>
                  <a:pt x="428317" y="1178170"/>
                </a:cubicBezTo>
                <a:close/>
                <a:moveTo>
                  <a:pt x="1384226" y="1176663"/>
                </a:moveTo>
                <a:cubicBezTo>
                  <a:pt x="1373092" y="1176663"/>
                  <a:pt x="1362900" y="1178546"/>
                  <a:pt x="1353649" y="1182314"/>
                </a:cubicBezTo>
                <a:cubicBezTo>
                  <a:pt x="1344398" y="1186081"/>
                  <a:pt x="1336466" y="1191606"/>
                  <a:pt x="1329853" y="1198889"/>
                </a:cubicBezTo>
                <a:cubicBezTo>
                  <a:pt x="1323239" y="1206173"/>
                  <a:pt x="1318091" y="1215172"/>
                  <a:pt x="1314407" y="1225888"/>
                </a:cubicBezTo>
                <a:cubicBezTo>
                  <a:pt x="1310724" y="1236603"/>
                  <a:pt x="1308882" y="1248868"/>
                  <a:pt x="1308882" y="1262681"/>
                </a:cubicBezTo>
                <a:cubicBezTo>
                  <a:pt x="1308882" y="1276243"/>
                  <a:pt x="1310556" y="1288130"/>
                  <a:pt x="1313905" y="1298344"/>
                </a:cubicBezTo>
                <a:cubicBezTo>
                  <a:pt x="1317254" y="1308557"/>
                  <a:pt x="1322067" y="1317075"/>
                  <a:pt x="1328346" y="1323898"/>
                </a:cubicBezTo>
                <a:cubicBezTo>
                  <a:pt x="1334625" y="1330721"/>
                  <a:pt x="1342243" y="1335848"/>
                  <a:pt x="1351200" y="1339281"/>
                </a:cubicBezTo>
                <a:cubicBezTo>
                  <a:pt x="1360158" y="1342713"/>
                  <a:pt x="1370204" y="1344429"/>
                  <a:pt x="1381338" y="1344429"/>
                </a:cubicBezTo>
                <a:cubicBezTo>
                  <a:pt x="1387031" y="1344429"/>
                  <a:pt x="1392326" y="1343969"/>
                  <a:pt x="1397223" y="1343048"/>
                </a:cubicBezTo>
                <a:cubicBezTo>
                  <a:pt x="1402120" y="1342127"/>
                  <a:pt x="1406474" y="1340976"/>
                  <a:pt x="1410283" y="1339595"/>
                </a:cubicBezTo>
                <a:cubicBezTo>
                  <a:pt x="1414092" y="1338213"/>
                  <a:pt x="1417315" y="1336769"/>
                  <a:pt x="1419952" y="1335262"/>
                </a:cubicBezTo>
                <a:cubicBezTo>
                  <a:pt x="1422589" y="1333755"/>
                  <a:pt x="1424368" y="1332521"/>
                  <a:pt x="1425289" y="1331558"/>
                </a:cubicBezTo>
                <a:cubicBezTo>
                  <a:pt x="1426210" y="1330595"/>
                  <a:pt x="1426879" y="1329737"/>
                  <a:pt x="1427298" y="1328984"/>
                </a:cubicBezTo>
                <a:cubicBezTo>
                  <a:pt x="1427717" y="1328230"/>
                  <a:pt x="1428051" y="1327330"/>
                  <a:pt x="1428303" y="1326284"/>
                </a:cubicBezTo>
                <a:cubicBezTo>
                  <a:pt x="1428554" y="1325237"/>
                  <a:pt x="1428742" y="1323982"/>
                  <a:pt x="1428868" y="1322517"/>
                </a:cubicBezTo>
                <a:cubicBezTo>
                  <a:pt x="1428993" y="1321052"/>
                  <a:pt x="1429056" y="1319273"/>
                  <a:pt x="1429056" y="1317180"/>
                </a:cubicBezTo>
                <a:cubicBezTo>
                  <a:pt x="1429056" y="1314166"/>
                  <a:pt x="1428972" y="1311759"/>
                  <a:pt x="1428805" y="1309959"/>
                </a:cubicBezTo>
                <a:cubicBezTo>
                  <a:pt x="1428637" y="1308159"/>
                  <a:pt x="1428386" y="1306757"/>
                  <a:pt x="1428051" y="1305753"/>
                </a:cubicBezTo>
                <a:cubicBezTo>
                  <a:pt x="1427717" y="1304748"/>
                  <a:pt x="1427298" y="1304078"/>
                  <a:pt x="1426796" y="1303743"/>
                </a:cubicBezTo>
                <a:cubicBezTo>
                  <a:pt x="1426293" y="1303409"/>
                  <a:pt x="1425624" y="1303241"/>
                  <a:pt x="1424787" y="1303241"/>
                </a:cubicBezTo>
                <a:cubicBezTo>
                  <a:pt x="1423698" y="1303241"/>
                  <a:pt x="1422170" y="1303911"/>
                  <a:pt x="1420203" y="1305250"/>
                </a:cubicBezTo>
                <a:cubicBezTo>
                  <a:pt x="1418236" y="1306590"/>
                  <a:pt x="1415724" y="1308097"/>
                  <a:pt x="1412669" y="1309771"/>
                </a:cubicBezTo>
                <a:cubicBezTo>
                  <a:pt x="1409613" y="1311445"/>
                  <a:pt x="1405950" y="1312973"/>
                  <a:pt x="1401681" y="1314354"/>
                </a:cubicBezTo>
                <a:cubicBezTo>
                  <a:pt x="1397411" y="1315736"/>
                  <a:pt x="1392347" y="1316426"/>
                  <a:pt x="1386487" y="1316426"/>
                </a:cubicBezTo>
                <a:cubicBezTo>
                  <a:pt x="1380040" y="1316426"/>
                  <a:pt x="1374243" y="1315317"/>
                  <a:pt x="1369095" y="1313099"/>
                </a:cubicBezTo>
                <a:cubicBezTo>
                  <a:pt x="1363946" y="1310880"/>
                  <a:pt x="1359551" y="1307511"/>
                  <a:pt x="1355909" y="1302990"/>
                </a:cubicBezTo>
                <a:cubicBezTo>
                  <a:pt x="1352268" y="1298469"/>
                  <a:pt x="1349463" y="1292714"/>
                  <a:pt x="1347496" y="1285724"/>
                </a:cubicBezTo>
                <a:cubicBezTo>
                  <a:pt x="1345529" y="1278733"/>
                  <a:pt x="1344545" y="1270466"/>
                  <a:pt x="1344545" y="1260923"/>
                </a:cubicBezTo>
                <a:cubicBezTo>
                  <a:pt x="1344545" y="1252216"/>
                  <a:pt x="1345466" y="1244389"/>
                  <a:pt x="1347308" y="1237440"/>
                </a:cubicBezTo>
                <a:cubicBezTo>
                  <a:pt x="1349149" y="1230492"/>
                  <a:pt x="1351849" y="1224569"/>
                  <a:pt x="1355407" y="1219672"/>
                </a:cubicBezTo>
                <a:cubicBezTo>
                  <a:pt x="1358965" y="1214774"/>
                  <a:pt x="1363276" y="1211007"/>
                  <a:pt x="1368341" y="1208370"/>
                </a:cubicBezTo>
                <a:cubicBezTo>
                  <a:pt x="1373406" y="1205733"/>
                  <a:pt x="1379161" y="1204415"/>
                  <a:pt x="1385608" y="1204415"/>
                </a:cubicBezTo>
                <a:cubicBezTo>
                  <a:pt x="1391468" y="1204415"/>
                  <a:pt x="1396512" y="1205147"/>
                  <a:pt x="1400739" y="1206612"/>
                </a:cubicBezTo>
                <a:cubicBezTo>
                  <a:pt x="1404967" y="1208077"/>
                  <a:pt x="1408608" y="1209710"/>
                  <a:pt x="1411664" y="1211510"/>
                </a:cubicBezTo>
                <a:cubicBezTo>
                  <a:pt x="1414720" y="1213309"/>
                  <a:pt x="1417210" y="1214942"/>
                  <a:pt x="1419136" y="1216407"/>
                </a:cubicBezTo>
                <a:cubicBezTo>
                  <a:pt x="1421061" y="1217872"/>
                  <a:pt x="1422652" y="1218604"/>
                  <a:pt x="1423908" y="1218604"/>
                </a:cubicBezTo>
                <a:cubicBezTo>
                  <a:pt x="1424661" y="1218604"/>
                  <a:pt x="1425331" y="1218353"/>
                  <a:pt x="1425917" y="1217851"/>
                </a:cubicBezTo>
                <a:cubicBezTo>
                  <a:pt x="1426503" y="1217349"/>
                  <a:pt x="1427005" y="1216553"/>
                  <a:pt x="1427424" y="1215465"/>
                </a:cubicBezTo>
                <a:cubicBezTo>
                  <a:pt x="1427842" y="1214377"/>
                  <a:pt x="1428135" y="1212954"/>
                  <a:pt x="1428303" y="1211196"/>
                </a:cubicBezTo>
                <a:cubicBezTo>
                  <a:pt x="1428470" y="1209438"/>
                  <a:pt x="1428554" y="1207303"/>
                  <a:pt x="1428554" y="1204791"/>
                </a:cubicBezTo>
                <a:cubicBezTo>
                  <a:pt x="1428554" y="1202447"/>
                  <a:pt x="1428491" y="1200480"/>
                  <a:pt x="1428365" y="1198889"/>
                </a:cubicBezTo>
                <a:cubicBezTo>
                  <a:pt x="1428240" y="1197299"/>
                  <a:pt x="1428051" y="1195917"/>
                  <a:pt x="1427800" y="1194745"/>
                </a:cubicBezTo>
                <a:cubicBezTo>
                  <a:pt x="1427549" y="1193573"/>
                  <a:pt x="1427214" y="1192611"/>
                  <a:pt x="1426796" y="1191857"/>
                </a:cubicBezTo>
                <a:cubicBezTo>
                  <a:pt x="1426377" y="1191104"/>
                  <a:pt x="1425603" y="1190162"/>
                  <a:pt x="1424473" y="1189032"/>
                </a:cubicBezTo>
                <a:cubicBezTo>
                  <a:pt x="1423342" y="1187902"/>
                  <a:pt x="1421354" y="1186541"/>
                  <a:pt x="1418508" y="1184951"/>
                </a:cubicBezTo>
                <a:cubicBezTo>
                  <a:pt x="1415662" y="1183360"/>
                  <a:pt x="1412459" y="1181958"/>
                  <a:pt x="1408901" y="1180744"/>
                </a:cubicBezTo>
                <a:cubicBezTo>
                  <a:pt x="1405344" y="1179530"/>
                  <a:pt x="1401472" y="1178546"/>
                  <a:pt x="1397286" y="1177793"/>
                </a:cubicBezTo>
                <a:cubicBezTo>
                  <a:pt x="1393100" y="1177040"/>
                  <a:pt x="1388747" y="1176663"/>
                  <a:pt x="1384226" y="1176663"/>
                </a:cubicBezTo>
                <a:close/>
                <a:moveTo>
                  <a:pt x="1030759" y="1176412"/>
                </a:moveTo>
                <a:cubicBezTo>
                  <a:pt x="1023309" y="1176412"/>
                  <a:pt x="1016256" y="1177374"/>
                  <a:pt x="1009600" y="1179300"/>
                </a:cubicBezTo>
                <a:cubicBezTo>
                  <a:pt x="1002945" y="1181225"/>
                  <a:pt x="997168" y="1184134"/>
                  <a:pt x="992271" y="1188027"/>
                </a:cubicBezTo>
                <a:cubicBezTo>
                  <a:pt x="987374" y="1191920"/>
                  <a:pt x="983481" y="1196817"/>
                  <a:pt x="980593" y="1202719"/>
                </a:cubicBezTo>
                <a:cubicBezTo>
                  <a:pt x="977704" y="1208621"/>
                  <a:pt x="976260" y="1215465"/>
                  <a:pt x="976260" y="1223251"/>
                </a:cubicBezTo>
                <a:cubicBezTo>
                  <a:pt x="976260" y="1230032"/>
                  <a:pt x="977265" y="1235850"/>
                  <a:pt x="979274" y="1240705"/>
                </a:cubicBezTo>
                <a:cubicBezTo>
                  <a:pt x="981283" y="1245561"/>
                  <a:pt x="983899" y="1249768"/>
                  <a:pt x="987123" y="1253326"/>
                </a:cubicBezTo>
                <a:cubicBezTo>
                  <a:pt x="990346" y="1256883"/>
                  <a:pt x="994008" y="1259939"/>
                  <a:pt x="998110" y="1262492"/>
                </a:cubicBezTo>
                <a:cubicBezTo>
                  <a:pt x="1002212" y="1265046"/>
                  <a:pt x="1006440" y="1267327"/>
                  <a:pt x="1010793" y="1269336"/>
                </a:cubicBezTo>
                <a:cubicBezTo>
                  <a:pt x="1015146" y="1271345"/>
                  <a:pt x="1019374" y="1273250"/>
                  <a:pt x="1023476" y="1275050"/>
                </a:cubicBezTo>
                <a:cubicBezTo>
                  <a:pt x="1027578" y="1276850"/>
                  <a:pt x="1031241" y="1278775"/>
                  <a:pt x="1034464" y="1280826"/>
                </a:cubicBezTo>
                <a:cubicBezTo>
                  <a:pt x="1037687" y="1282877"/>
                  <a:pt x="1040303" y="1285221"/>
                  <a:pt x="1042312" y="1287858"/>
                </a:cubicBezTo>
                <a:cubicBezTo>
                  <a:pt x="1044321" y="1290495"/>
                  <a:pt x="1045326" y="1293656"/>
                  <a:pt x="1045326" y="1297339"/>
                </a:cubicBezTo>
                <a:cubicBezTo>
                  <a:pt x="1045326" y="1300520"/>
                  <a:pt x="1044740" y="1303409"/>
                  <a:pt x="1043568" y="1306004"/>
                </a:cubicBezTo>
                <a:cubicBezTo>
                  <a:pt x="1042396" y="1308599"/>
                  <a:pt x="1040701" y="1310776"/>
                  <a:pt x="1038482" y="1312534"/>
                </a:cubicBezTo>
                <a:cubicBezTo>
                  <a:pt x="1036264" y="1314292"/>
                  <a:pt x="1033564" y="1315652"/>
                  <a:pt x="1030383" y="1316615"/>
                </a:cubicBezTo>
                <a:cubicBezTo>
                  <a:pt x="1027201" y="1317577"/>
                  <a:pt x="1023602" y="1318059"/>
                  <a:pt x="1019583" y="1318059"/>
                </a:cubicBezTo>
                <a:cubicBezTo>
                  <a:pt x="1013472" y="1318059"/>
                  <a:pt x="1008093" y="1317368"/>
                  <a:pt x="1003447" y="1315987"/>
                </a:cubicBezTo>
                <a:cubicBezTo>
                  <a:pt x="998801" y="1314606"/>
                  <a:pt x="994803" y="1313078"/>
                  <a:pt x="991455" y="1311403"/>
                </a:cubicBezTo>
                <a:cubicBezTo>
                  <a:pt x="988106" y="1309729"/>
                  <a:pt x="985365" y="1308201"/>
                  <a:pt x="983230" y="1306820"/>
                </a:cubicBezTo>
                <a:cubicBezTo>
                  <a:pt x="981095" y="1305439"/>
                  <a:pt x="979442" y="1304748"/>
                  <a:pt x="978270" y="1304748"/>
                </a:cubicBezTo>
                <a:cubicBezTo>
                  <a:pt x="977432" y="1304748"/>
                  <a:pt x="976700" y="1304978"/>
                  <a:pt x="976072" y="1305439"/>
                </a:cubicBezTo>
                <a:cubicBezTo>
                  <a:pt x="975444" y="1305899"/>
                  <a:pt x="974942" y="1306673"/>
                  <a:pt x="974565" y="1307762"/>
                </a:cubicBezTo>
                <a:cubicBezTo>
                  <a:pt x="974188" y="1308850"/>
                  <a:pt x="973916" y="1310273"/>
                  <a:pt x="973749" y="1312031"/>
                </a:cubicBezTo>
                <a:cubicBezTo>
                  <a:pt x="973581" y="1313789"/>
                  <a:pt x="973498" y="1315966"/>
                  <a:pt x="973498" y="1318561"/>
                </a:cubicBezTo>
                <a:cubicBezTo>
                  <a:pt x="973498" y="1322412"/>
                  <a:pt x="973728" y="1325363"/>
                  <a:pt x="974188" y="1327414"/>
                </a:cubicBezTo>
                <a:cubicBezTo>
                  <a:pt x="974649" y="1329465"/>
                  <a:pt x="975423" y="1331035"/>
                  <a:pt x="976512" y="1332123"/>
                </a:cubicBezTo>
                <a:cubicBezTo>
                  <a:pt x="977600" y="1333211"/>
                  <a:pt x="979379" y="1334467"/>
                  <a:pt x="981848" y="1335890"/>
                </a:cubicBezTo>
                <a:cubicBezTo>
                  <a:pt x="984318" y="1337313"/>
                  <a:pt x="987395" y="1338674"/>
                  <a:pt x="991078" y="1339971"/>
                </a:cubicBezTo>
                <a:cubicBezTo>
                  <a:pt x="994762" y="1341269"/>
                  <a:pt x="999010" y="1342378"/>
                  <a:pt x="1003824" y="1343299"/>
                </a:cubicBezTo>
                <a:cubicBezTo>
                  <a:pt x="1008637" y="1344220"/>
                  <a:pt x="1013849" y="1344680"/>
                  <a:pt x="1019458" y="1344680"/>
                </a:cubicBezTo>
                <a:cubicBezTo>
                  <a:pt x="1027746" y="1344680"/>
                  <a:pt x="1035531" y="1343592"/>
                  <a:pt x="1042814" y="1341415"/>
                </a:cubicBezTo>
                <a:cubicBezTo>
                  <a:pt x="1050098" y="1339239"/>
                  <a:pt x="1056460" y="1335995"/>
                  <a:pt x="1061902" y="1331684"/>
                </a:cubicBezTo>
                <a:cubicBezTo>
                  <a:pt x="1067343" y="1327372"/>
                  <a:pt x="1071655" y="1321993"/>
                  <a:pt x="1074836" y="1315547"/>
                </a:cubicBezTo>
                <a:cubicBezTo>
                  <a:pt x="1078017" y="1309101"/>
                  <a:pt x="1079608" y="1301609"/>
                  <a:pt x="1079608" y="1293070"/>
                </a:cubicBezTo>
                <a:cubicBezTo>
                  <a:pt x="1079608" y="1286540"/>
                  <a:pt x="1078603" y="1280868"/>
                  <a:pt x="1076594" y="1276054"/>
                </a:cubicBezTo>
                <a:cubicBezTo>
                  <a:pt x="1074585" y="1271241"/>
                  <a:pt x="1071948" y="1267055"/>
                  <a:pt x="1068683" y="1263497"/>
                </a:cubicBezTo>
                <a:cubicBezTo>
                  <a:pt x="1065418" y="1259939"/>
                  <a:pt x="1061692" y="1256883"/>
                  <a:pt x="1057507" y="1254330"/>
                </a:cubicBezTo>
                <a:cubicBezTo>
                  <a:pt x="1053321" y="1251777"/>
                  <a:pt x="1049051" y="1249496"/>
                  <a:pt x="1044698" y="1247486"/>
                </a:cubicBezTo>
                <a:cubicBezTo>
                  <a:pt x="1040345" y="1245477"/>
                  <a:pt x="1036075" y="1243573"/>
                  <a:pt x="1031890" y="1241773"/>
                </a:cubicBezTo>
                <a:cubicBezTo>
                  <a:pt x="1027704" y="1239973"/>
                  <a:pt x="1023958" y="1238047"/>
                  <a:pt x="1020651" y="1235996"/>
                </a:cubicBezTo>
                <a:cubicBezTo>
                  <a:pt x="1017344" y="1233945"/>
                  <a:pt x="1014707" y="1231601"/>
                  <a:pt x="1012740" y="1228964"/>
                </a:cubicBezTo>
                <a:cubicBezTo>
                  <a:pt x="1010772" y="1226327"/>
                  <a:pt x="1009789" y="1223209"/>
                  <a:pt x="1009789" y="1219609"/>
                </a:cubicBezTo>
                <a:cubicBezTo>
                  <a:pt x="1009789" y="1217181"/>
                  <a:pt x="1010228" y="1214879"/>
                  <a:pt x="1011107" y="1212702"/>
                </a:cubicBezTo>
                <a:cubicBezTo>
                  <a:pt x="1011986" y="1210526"/>
                  <a:pt x="1013326" y="1208663"/>
                  <a:pt x="1015125" y="1207114"/>
                </a:cubicBezTo>
                <a:cubicBezTo>
                  <a:pt x="1016925" y="1205566"/>
                  <a:pt x="1019165" y="1204352"/>
                  <a:pt x="1021844" y="1203473"/>
                </a:cubicBezTo>
                <a:cubicBezTo>
                  <a:pt x="1024523" y="1202594"/>
                  <a:pt x="1027662" y="1202154"/>
                  <a:pt x="1031262" y="1202154"/>
                </a:cubicBezTo>
                <a:cubicBezTo>
                  <a:pt x="1035866" y="1202154"/>
                  <a:pt x="1040094" y="1202719"/>
                  <a:pt x="1043945" y="1203850"/>
                </a:cubicBezTo>
                <a:cubicBezTo>
                  <a:pt x="1047796" y="1204980"/>
                  <a:pt x="1051186" y="1206235"/>
                  <a:pt x="1054116" y="1207617"/>
                </a:cubicBezTo>
                <a:cubicBezTo>
                  <a:pt x="1057046" y="1208998"/>
                  <a:pt x="1059516" y="1210275"/>
                  <a:pt x="1061525" y="1211447"/>
                </a:cubicBezTo>
                <a:cubicBezTo>
                  <a:pt x="1063534" y="1212619"/>
                  <a:pt x="1064999" y="1213205"/>
                  <a:pt x="1065920" y="1213205"/>
                </a:cubicBezTo>
                <a:cubicBezTo>
                  <a:pt x="1066841" y="1213205"/>
                  <a:pt x="1067573" y="1212954"/>
                  <a:pt x="1068118" y="1212451"/>
                </a:cubicBezTo>
                <a:cubicBezTo>
                  <a:pt x="1068662" y="1211949"/>
                  <a:pt x="1069080" y="1211154"/>
                  <a:pt x="1069373" y="1210065"/>
                </a:cubicBezTo>
                <a:cubicBezTo>
                  <a:pt x="1069666" y="1208977"/>
                  <a:pt x="1069876" y="1207596"/>
                  <a:pt x="1070001" y="1205921"/>
                </a:cubicBezTo>
                <a:cubicBezTo>
                  <a:pt x="1070127" y="1204247"/>
                  <a:pt x="1070190" y="1202196"/>
                  <a:pt x="1070190" y="1199768"/>
                </a:cubicBezTo>
                <a:cubicBezTo>
                  <a:pt x="1070190" y="1197592"/>
                  <a:pt x="1070148" y="1195771"/>
                  <a:pt x="1070064" y="1194306"/>
                </a:cubicBezTo>
                <a:cubicBezTo>
                  <a:pt x="1069980" y="1192841"/>
                  <a:pt x="1069834" y="1191627"/>
                  <a:pt x="1069624" y="1190664"/>
                </a:cubicBezTo>
                <a:cubicBezTo>
                  <a:pt x="1069415" y="1189702"/>
                  <a:pt x="1069164" y="1188927"/>
                  <a:pt x="1068871" y="1188341"/>
                </a:cubicBezTo>
                <a:cubicBezTo>
                  <a:pt x="1068578" y="1187755"/>
                  <a:pt x="1068013" y="1187044"/>
                  <a:pt x="1067176" y="1186206"/>
                </a:cubicBezTo>
                <a:cubicBezTo>
                  <a:pt x="1066339" y="1185369"/>
                  <a:pt x="1064622" y="1184323"/>
                  <a:pt x="1062027" y="1183067"/>
                </a:cubicBezTo>
                <a:cubicBezTo>
                  <a:pt x="1059432" y="1181811"/>
                  <a:pt x="1056460" y="1180681"/>
                  <a:pt x="1053112" y="1179677"/>
                </a:cubicBezTo>
                <a:cubicBezTo>
                  <a:pt x="1049763" y="1178672"/>
                  <a:pt x="1046163" y="1177877"/>
                  <a:pt x="1042312" y="1177291"/>
                </a:cubicBezTo>
                <a:cubicBezTo>
                  <a:pt x="1038461" y="1176705"/>
                  <a:pt x="1034610" y="1176412"/>
                  <a:pt x="1030759" y="1176412"/>
                </a:cubicBezTo>
                <a:close/>
                <a:moveTo>
                  <a:pt x="689492" y="1176412"/>
                </a:moveTo>
                <a:cubicBezTo>
                  <a:pt x="678609" y="1176412"/>
                  <a:pt x="669379" y="1178379"/>
                  <a:pt x="661803" y="1182314"/>
                </a:cubicBezTo>
                <a:cubicBezTo>
                  <a:pt x="654227" y="1186248"/>
                  <a:pt x="648073" y="1191899"/>
                  <a:pt x="643343" y="1199266"/>
                </a:cubicBezTo>
                <a:cubicBezTo>
                  <a:pt x="638614" y="1206633"/>
                  <a:pt x="635181" y="1215570"/>
                  <a:pt x="633046" y="1226076"/>
                </a:cubicBezTo>
                <a:cubicBezTo>
                  <a:pt x="630912" y="1236582"/>
                  <a:pt x="629844" y="1248282"/>
                  <a:pt x="629844" y="1261174"/>
                </a:cubicBezTo>
                <a:cubicBezTo>
                  <a:pt x="629844" y="1274234"/>
                  <a:pt x="630702" y="1285933"/>
                  <a:pt x="632419" y="1296272"/>
                </a:cubicBezTo>
                <a:cubicBezTo>
                  <a:pt x="634135" y="1306611"/>
                  <a:pt x="637128" y="1315359"/>
                  <a:pt x="641397" y="1322517"/>
                </a:cubicBezTo>
                <a:cubicBezTo>
                  <a:pt x="645667" y="1329674"/>
                  <a:pt x="651443" y="1335158"/>
                  <a:pt x="658726" y="1338967"/>
                </a:cubicBezTo>
                <a:cubicBezTo>
                  <a:pt x="666010" y="1342776"/>
                  <a:pt x="675218" y="1344680"/>
                  <a:pt x="686353" y="1344680"/>
                </a:cubicBezTo>
                <a:cubicBezTo>
                  <a:pt x="697319" y="1344680"/>
                  <a:pt x="706591" y="1342713"/>
                  <a:pt x="714167" y="1338778"/>
                </a:cubicBezTo>
                <a:cubicBezTo>
                  <a:pt x="721743" y="1334844"/>
                  <a:pt x="727897" y="1329193"/>
                  <a:pt x="732626" y="1321826"/>
                </a:cubicBezTo>
                <a:cubicBezTo>
                  <a:pt x="737356" y="1314459"/>
                  <a:pt x="740768" y="1305543"/>
                  <a:pt x="742861" y="1295079"/>
                </a:cubicBezTo>
                <a:cubicBezTo>
                  <a:pt x="744954" y="1284614"/>
                  <a:pt x="746000" y="1272894"/>
                  <a:pt x="746000" y="1259918"/>
                </a:cubicBezTo>
                <a:cubicBezTo>
                  <a:pt x="746000" y="1246859"/>
                  <a:pt x="745163" y="1235159"/>
                  <a:pt x="743489" y="1224820"/>
                </a:cubicBezTo>
                <a:cubicBezTo>
                  <a:pt x="741814" y="1214481"/>
                  <a:pt x="738842" y="1205733"/>
                  <a:pt x="734573" y="1198575"/>
                </a:cubicBezTo>
                <a:cubicBezTo>
                  <a:pt x="730303" y="1191418"/>
                  <a:pt x="724506" y="1185934"/>
                  <a:pt x="717181" y="1182125"/>
                </a:cubicBezTo>
                <a:cubicBezTo>
                  <a:pt x="709856" y="1178316"/>
                  <a:pt x="700626" y="1176412"/>
                  <a:pt x="689492" y="1176412"/>
                </a:cubicBezTo>
                <a:close/>
                <a:moveTo>
                  <a:pt x="1692556" y="1166994"/>
                </a:moveTo>
                <a:cubicBezTo>
                  <a:pt x="1689459" y="1166994"/>
                  <a:pt x="1686905" y="1167119"/>
                  <a:pt x="1684896" y="1167370"/>
                </a:cubicBezTo>
                <a:cubicBezTo>
                  <a:pt x="1682887" y="1167621"/>
                  <a:pt x="1681276" y="1167977"/>
                  <a:pt x="1680062" y="1168438"/>
                </a:cubicBezTo>
                <a:cubicBezTo>
                  <a:pt x="1678848" y="1168898"/>
                  <a:pt x="1677990" y="1169463"/>
                  <a:pt x="1677487" y="1170133"/>
                </a:cubicBezTo>
                <a:cubicBezTo>
                  <a:pt x="1676985" y="1170803"/>
                  <a:pt x="1676734" y="1171556"/>
                  <a:pt x="1676734" y="1172393"/>
                </a:cubicBezTo>
                <a:lnTo>
                  <a:pt x="1676734" y="1337523"/>
                </a:lnTo>
                <a:cubicBezTo>
                  <a:pt x="1676734" y="1338360"/>
                  <a:pt x="1676985" y="1339092"/>
                  <a:pt x="1677487" y="1339720"/>
                </a:cubicBezTo>
                <a:cubicBezTo>
                  <a:pt x="1677990" y="1340348"/>
                  <a:pt x="1678848" y="1340871"/>
                  <a:pt x="1680062" y="1341290"/>
                </a:cubicBezTo>
                <a:cubicBezTo>
                  <a:pt x="1681276" y="1341709"/>
                  <a:pt x="1682887" y="1342022"/>
                  <a:pt x="1684896" y="1342232"/>
                </a:cubicBezTo>
                <a:cubicBezTo>
                  <a:pt x="1686905" y="1342441"/>
                  <a:pt x="1689459" y="1342546"/>
                  <a:pt x="1692556" y="1342546"/>
                </a:cubicBezTo>
                <a:cubicBezTo>
                  <a:pt x="1695654" y="1342546"/>
                  <a:pt x="1698207" y="1342441"/>
                  <a:pt x="1700216" y="1342232"/>
                </a:cubicBezTo>
                <a:cubicBezTo>
                  <a:pt x="1702225" y="1342022"/>
                  <a:pt x="1703837" y="1341709"/>
                  <a:pt x="1705051" y="1341290"/>
                </a:cubicBezTo>
                <a:cubicBezTo>
                  <a:pt x="1706265" y="1340871"/>
                  <a:pt x="1707123" y="1340348"/>
                  <a:pt x="1707625" y="1339720"/>
                </a:cubicBezTo>
                <a:cubicBezTo>
                  <a:pt x="1708127" y="1339092"/>
                  <a:pt x="1708379" y="1338360"/>
                  <a:pt x="1708379" y="1337523"/>
                </a:cubicBezTo>
                <a:lnTo>
                  <a:pt x="1708379" y="1263058"/>
                </a:lnTo>
                <a:cubicBezTo>
                  <a:pt x="1712815" y="1257449"/>
                  <a:pt x="1717085" y="1253179"/>
                  <a:pt x="1721187" y="1250249"/>
                </a:cubicBezTo>
                <a:cubicBezTo>
                  <a:pt x="1725289" y="1247319"/>
                  <a:pt x="1729349" y="1245854"/>
                  <a:pt x="1733368" y="1245854"/>
                </a:cubicBezTo>
                <a:cubicBezTo>
                  <a:pt x="1736549" y="1245854"/>
                  <a:pt x="1739332" y="1246461"/>
                  <a:pt x="1741718" y="1247675"/>
                </a:cubicBezTo>
                <a:cubicBezTo>
                  <a:pt x="1744104" y="1248889"/>
                  <a:pt x="1746051" y="1250605"/>
                  <a:pt x="1747558" y="1252823"/>
                </a:cubicBezTo>
                <a:cubicBezTo>
                  <a:pt x="1749064" y="1255042"/>
                  <a:pt x="1750216" y="1257700"/>
                  <a:pt x="1751011" y="1260797"/>
                </a:cubicBezTo>
                <a:cubicBezTo>
                  <a:pt x="1751806" y="1263895"/>
                  <a:pt x="1752204" y="1268164"/>
                  <a:pt x="1752204" y="1273606"/>
                </a:cubicBezTo>
                <a:lnTo>
                  <a:pt x="1752204" y="1337523"/>
                </a:lnTo>
                <a:cubicBezTo>
                  <a:pt x="1752204" y="1338360"/>
                  <a:pt x="1752455" y="1339092"/>
                  <a:pt x="1752957" y="1339720"/>
                </a:cubicBezTo>
                <a:cubicBezTo>
                  <a:pt x="1753459" y="1340348"/>
                  <a:pt x="1754297" y="1340871"/>
                  <a:pt x="1755469" y="1341290"/>
                </a:cubicBezTo>
                <a:cubicBezTo>
                  <a:pt x="1756641" y="1341709"/>
                  <a:pt x="1758252" y="1342022"/>
                  <a:pt x="1760303" y="1342232"/>
                </a:cubicBezTo>
                <a:cubicBezTo>
                  <a:pt x="1762354" y="1342441"/>
                  <a:pt x="1764929" y="1342546"/>
                  <a:pt x="1768026" y="1342546"/>
                </a:cubicBezTo>
                <a:cubicBezTo>
                  <a:pt x="1771040" y="1342546"/>
                  <a:pt x="1773572" y="1342441"/>
                  <a:pt x="1775623" y="1342232"/>
                </a:cubicBezTo>
                <a:cubicBezTo>
                  <a:pt x="1777674" y="1342022"/>
                  <a:pt x="1779286" y="1341709"/>
                  <a:pt x="1780458" y="1341290"/>
                </a:cubicBezTo>
                <a:cubicBezTo>
                  <a:pt x="1781630" y="1340871"/>
                  <a:pt x="1782467" y="1340348"/>
                  <a:pt x="1782969" y="1339720"/>
                </a:cubicBezTo>
                <a:cubicBezTo>
                  <a:pt x="1783472" y="1339092"/>
                  <a:pt x="1783723" y="1338360"/>
                  <a:pt x="1783723" y="1337523"/>
                </a:cubicBezTo>
                <a:lnTo>
                  <a:pt x="1783723" y="1268834"/>
                </a:lnTo>
                <a:cubicBezTo>
                  <a:pt x="1783723" y="1260546"/>
                  <a:pt x="1783011" y="1253493"/>
                  <a:pt x="1781588" y="1247675"/>
                </a:cubicBezTo>
                <a:cubicBezTo>
                  <a:pt x="1780165" y="1241856"/>
                  <a:pt x="1777842" y="1236771"/>
                  <a:pt x="1774619" y="1232418"/>
                </a:cubicBezTo>
                <a:cubicBezTo>
                  <a:pt x="1771396" y="1228064"/>
                  <a:pt x="1767168" y="1224632"/>
                  <a:pt x="1761936" y="1222120"/>
                </a:cubicBezTo>
                <a:cubicBezTo>
                  <a:pt x="1756703" y="1219609"/>
                  <a:pt x="1750278" y="1218353"/>
                  <a:pt x="1742660" y="1218353"/>
                </a:cubicBezTo>
                <a:cubicBezTo>
                  <a:pt x="1736549" y="1218353"/>
                  <a:pt x="1730668" y="1219672"/>
                  <a:pt x="1725017" y="1222309"/>
                </a:cubicBezTo>
                <a:cubicBezTo>
                  <a:pt x="1719366" y="1224946"/>
                  <a:pt x="1713820" y="1228943"/>
                  <a:pt x="1708379" y="1234301"/>
                </a:cubicBezTo>
                <a:lnTo>
                  <a:pt x="1708379" y="1172393"/>
                </a:lnTo>
                <a:cubicBezTo>
                  <a:pt x="1708379" y="1171556"/>
                  <a:pt x="1708127" y="1170803"/>
                  <a:pt x="1707625" y="1170133"/>
                </a:cubicBezTo>
                <a:cubicBezTo>
                  <a:pt x="1707123" y="1169463"/>
                  <a:pt x="1706265" y="1168898"/>
                  <a:pt x="1705051" y="1168438"/>
                </a:cubicBezTo>
                <a:cubicBezTo>
                  <a:pt x="1703837" y="1167977"/>
                  <a:pt x="1702225" y="1167621"/>
                  <a:pt x="1700216" y="1167370"/>
                </a:cubicBezTo>
                <a:cubicBezTo>
                  <a:pt x="1698207" y="1167119"/>
                  <a:pt x="1695654" y="1166994"/>
                  <a:pt x="1692556" y="1166994"/>
                </a:cubicBezTo>
                <a:close/>
                <a:moveTo>
                  <a:pt x="1632155" y="533102"/>
                </a:moveTo>
                <a:cubicBezTo>
                  <a:pt x="1644821" y="533102"/>
                  <a:pt x="1654187" y="537135"/>
                  <a:pt x="1660254" y="545201"/>
                </a:cubicBezTo>
                <a:cubicBezTo>
                  <a:pt x="1666320" y="553267"/>
                  <a:pt x="1669153" y="564367"/>
                  <a:pt x="1668753" y="578499"/>
                </a:cubicBezTo>
                <a:lnTo>
                  <a:pt x="1593558" y="578499"/>
                </a:lnTo>
                <a:cubicBezTo>
                  <a:pt x="1593824" y="572233"/>
                  <a:pt x="1594791" y="566333"/>
                  <a:pt x="1596457" y="560800"/>
                </a:cubicBezTo>
                <a:cubicBezTo>
                  <a:pt x="1598124" y="555267"/>
                  <a:pt x="1600524" y="550468"/>
                  <a:pt x="1603657" y="546401"/>
                </a:cubicBezTo>
                <a:cubicBezTo>
                  <a:pt x="1606790" y="542335"/>
                  <a:pt x="1610723" y="539102"/>
                  <a:pt x="1615456" y="536702"/>
                </a:cubicBezTo>
                <a:cubicBezTo>
                  <a:pt x="1620189" y="534302"/>
                  <a:pt x="1625756" y="533102"/>
                  <a:pt x="1632155" y="533102"/>
                </a:cubicBezTo>
                <a:close/>
                <a:moveTo>
                  <a:pt x="1400360" y="502104"/>
                </a:moveTo>
                <a:cubicBezTo>
                  <a:pt x="1398893" y="502104"/>
                  <a:pt x="1397627" y="502437"/>
                  <a:pt x="1396560" y="503104"/>
                </a:cubicBezTo>
                <a:cubicBezTo>
                  <a:pt x="1395494" y="503770"/>
                  <a:pt x="1394627" y="504870"/>
                  <a:pt x="1393961" y="506404"/>
                </a:cubicBezTo>
                <a:cubicBezTo>
                  <a:pt x="1393294" y="507937"/>
                  <a:pt x="1392794" y="510003"/>
                  <a:pt x="1392461" y="512603"/>
                </a:cubicBezTo>
                <a:cubicBezTo>
                  <a:pt x="1392127" y="515203"/>
                  <a:pt x="1391961" y="518436"/>
                  <a:pt x="1391961" y="522303"/>
                </a:cubicBezTo>
                <a:cubicBezTo>
                  <a:pt x="1391961" y="529369"/>
                  <a:pt x="1392727" y="534502"/>
                  <a:pt x="1394260" y="537702"/>
                </a:cubicBezTo>
                <a:cubicBezTo>
                  <a:pt x="1395794" y="540901"/>
                  <a:pt x="1397827" y="542501"/>
                  <a:pt x="1400360" y="542501"/>
                </a:cubicBezTo>
                <a:lnTo>
                  <a:pt x="1463556" y="542501"/>
                </a:lnTo>
                <a:lnTo>
                  <a:pt x="1396760" y="645695"/>
                </a:lnTo>
                <a:cubicBezTo>
                  <a:pt x="1395160" y="647962"/>
                  <a:pt x="1393861" y="650028"/>
                  <a:pt x="1392861" y="651895"/>
                </a:cubicBezTo>
                <a:cubicBezTo>
                  <a:pt x="1391861" y="653761"/>
                  <a:pt x="1391061" y="655594"/>
                  <a:pt x="1390461" y="657394"/>
                </a:cubicBezTo>
                <a:cubicBezTo>
                  <a:pt x="1389861" y="659194"/>
                  <a:pt x="1389461" y="661061"/>
                  <a:pt x="1389261" y="662994"/>
                </a:cubicBezTo>
                <a:cubicBezTo>
                  <a:pt x="1389061" y="664927"/>
                  <a:pt x="1388961" y="667094"/>
                  <a:pt x="1388961" y="669494"/>
                </a:cubicBezTo>
                <a:lnTo>
                  <a:pt x="1388961" y="678693"/>
                </a:lnTo>
                <a:cubicBezTo>
                  <a:pt x="1388961" y="684159"/>
                  <a:pt x="1389927" y="688092"/>
                  <a:pt x="1391861" y="690492"/>
                </a:cubicBezTo>
                <a:cubicBezTo>
                  <a:pt x="1393794" y="692892"/>
                  <a:pt x="1396560" y="694092"/>
                  <a:pt x="1400160" y="694092"/>
                </a:cubicBezTo>
                <a:lnTo>
                  <a:pt x="1516753" y="694092"/>
                </a:lnTo>
                <a:cubicBezTo>
                  <a:pt x="1518086" y="694092"/>
                  <a:pt x="1519286" y="693792"/>
                  <a:pt x="1520353" y="693192"/>
                </a:cubicBezTo>
                <a:cubicBezTo>
                  <a:pt x="1521419" y="692592"/>
                  <a:pt x="1522286" y="691492"/>
                  <a:pt x="1522953" y="689892"/>
                </a:cubicBezTo>
                <a:cubicBezTo>
                  <a:pt x="1523619" y="688292"/>
                  <a:pt x="1524153" y="686126"/>
                  <a:pt x="1524553" y="683393"/>
                </a:cubicBezTo>
                <a:cubicBezTo>
                  <a:pt x="1524953" y="680660"/>
                  <a:pt x="1525152" y="677360"/>
                  <a:pt x="1525152" y="673493"/>
                </a:cubicBezTo>
                <a:cubicBezTo>
                  <a:pt x="1525152" y="669494"/>
                  <a:pt x="1524953" y="666194"/>
                  <a:pt x="1524553" y="663594"/>
                </a:cubicBezTo>
                <a:cubicBezTo>
                  <a:pt x="1524153" y="660994"/>
                  <a:pt x="1523586" y="658961"/>
                  <a:pt x="1522853" y="657494"/>
                </a:cubicBezTo>
                <a:cubicBezTo>
                  <a:pt x="1522119" y="656028"/>
                  <a:pt x="1521219" y="655028"/>
                  <a:pt x="1520153" y="654495"/>
                </a:cubicBezTo>
                <a:cubicBezTo>
                  <a:pt x="1519086" y="653961"/>
                  <a:pt x="1517953" y="653695"/>
                  <a:pt x="1516753" y="653695"/>
                </a:cubicBezTo>
                <a:lnTo>
                  <a:pt x="1446357" y="653695"/>
                </a:lnTo>
                <a:lnTo>
                  <a:pt x="1512753" y="550701"/>
                </a:lnTo>
                <a:cubicBezTo>
                  <a:pt x="1514086" y="548568"/>
                  <a:pt x="1515253" y="546568"/>
                  <a:pt x="1516253" y="544701"/>
                </a:cubicBezTo>
                <a:cubicBezTo>
                  <a:pt x="1517253" y="542835"/>
                  <a:pt x="1518020" y="540968"/>
                  <a:pt x="1518553" y="539102"/>
                </a:cubicBezTo>
                <a:cubicBezTo>
                  <a:pt x="1519086" y="537235"/>
                  <a:pt x="1519486" y="535268"/>
                  <a:pt x="1519753" y="533202"/>
                </a:cubicBezTo>
                <a:cubicBezTo>
                  <a:pt x="1520020" y="531135"/>
                  <a:pt x="1520153" y="528769"/>
                  <a:pt x="1520153" y="526102"/>
                </a:cubicBezTo>
                <a:lnTo>
                  <a:pt x="1520153" y="516303"/>
                </a:lnTo>
                <a:cubicBezTo>
                  <a:pt x="1520153" y="513503"/>
                  <a:pt x="1519920" y="511170"/>
                  <a:pt x="1519453" y="509303"/>
                </a:cubicBezTo>
                <a:cubicBezTo>
                  <a:pt x="1518986" y="507437"/>
                  <a:pt x="1518320" y="505970"/>
                  <a:pt x="1517453" y="504904"/>
                </a:cubicBezTo>
                <a:cubicBezTo>
                  <a:pt x="1516586" y="503837"/>
                  <a:pt x="1515486" y="503104"/>
                  <a:pt x="1514153" y="502704"/>
                </a:cubicBezTo>
                <a:cubicBezTo>
                  <a:pt x="1512820" y="502304"/>
                  <a:pt x="1511220" y="502104"/>
                  <a:pt x="1509353" y="502104"/>
                </a:cubicBezTo>
                <a:close/>
                <a:moveTo>
                  <a:pt x="1320784" y="500904"/>
                </a:moveTo>
                <a:cubicBezTo>
                  <a:pt x="1315851" y="500904"/>
                  <a:pt x="1311784" y="501104"/>
                  <a:pt x="1308584" y="501504"/>
                </a:cubicBezTo>
                <a:cubicBezTo>
                  <a:pt x="1305385" y="501904"/>
                  <a:pt x="1302818" y="502470"/>
                  <a:pt x="1300885" y="503204"/>
                </a:cubicBezTo>
                <a:cubicBezTo>
                  <a:pt x="1298952" y="503937"/>
                  <a:pt x="1297585" y="504804"/>
                  <a:pt x="1296785" y="505804"/>
                </a:cubicBezTo>
                <a:cubicBezTo>
                  <a:pt x="1295985" y="506804"/>
                  <a:pt x="1295585" y="507970"/>
                  <a:pt x="1295585" y="509303"/>
                </a:cubicBezTo>
                <a:lnTo>
                  <a:pt x="1295585" y="687293"/>
                </a:lnTo>
                <a:cubicBezTo>
                  <a:pt x="1295585" y="688626"/>
                  <a:pt x="1295985" y="689792"/>
                  <a:pt x="1296785" y="690792"/>
                </a:cubicBezTo>
                <a:cubicBezTo>
                  <a:pt x="1297585" y="691792"/>
                  <a:pt x="1298952" y="692626"/>
                  <a:pt x="1300885" y="693292"/>
                </a:cubicBezTo>
                <a:cubicBezTo>
                  <a:pt x="1302818" y="693959"/>
                  <a:pt x="1305385" y="694459"/>
                  <a:pt x="1308584" y="694792"/>
                </a:cubicBezTo>
                <a:cubicBezTo>
                  <a:pt x="1311784" y="695125"/>
                  <a:pt x="1315851" y="695292"/>
                  <a:pt x="1320784" y="695292"/>
                </a:cubicBezTo>
                <a:cubicBezTo>
                  <a:pt x="1325717" y="695292"/>
                  <a:pt x="1329783" y="695125"/>
                  <a:pt x="1332983" y="694792"/>
                </a:cubicBezTo>
                <a:cubicBezTo>
                  <a:pt x="1336183" y="694459"/>
                  <a:pt x="1338749" y="693959"/>
                  <a:pt x="1340682" y="693292"/>
                </a:cubicBezTo>
                <a:cubicBezTo>
                  <a:pt x="1342616" y="692626"/>
                  <a:pt x="1343982" y="691792"/>
                  <a:pt x="1344782" y="690792"/>
                </a:cubicBezTo>
                <a:cubicBezTo>
                  <a:pt x="1345582" y="689792"/>
                  <a:pt x="1345982" y="688626"/>
                  <a:pt x="1345982" y="687293"/>
                </a:cubicBezTo>
                <a:lnTo>
                  <a:pt x="1345982" y="509303"/>
                </a:lnTo>
                <a:cubicBezTo>
                  <a:pt x="1345982" y="507970"/>
                  <a:pt x="1345582" y="506804"/>
                  <a:pt x="1344782" y="505804"/>
                </a:cubicBezTo>
                <a:cubicBezTo>
                  <a:pt x="1343982" y="504804"/>
                  <a:pt x="1342616" y="503937"/>
                  <a:pt x="1340682" y="503204"/>
                </a:cubicBezTo>
                <a:cubicBezTo>
                  <a:pt x="1338749" y="502470"/>
                  <a:pt x="1336183" y="501904"/>
                  <a:pt x="1332983" y="501504"/>
                </a:cubicBezTo>
                <a:cubicBezTo>
                  <a:pt x="1329783" y="501104"/>
                  <a:pt x="1325717" y="500904"/>
                  <a:pt x="1320784" y="500904"/>
                </a:cubicBezTo>
                <a:close/>
                <a:moveTo>
                  <a:pt x="1633355" y="497504"/>
                </a:moveTo>
                <a:cubicBezTo>
                  <a:pt x="1619223" y="497504"/>
                  <a:pt x="1606524" y="499837"/>
                  <a:pt x="1595258" y="504504"/>
                </a:cubicBezTo>
                <a:cubicBezTo>
                  <a:pt x="1583992" y="509170"/>
                  <a:pt x="1574426" y="515936"/>
                  <a:pt x="1566559" y="524802"/>
                </a:cubicBezTo>
                <a:cubicBezTo>
                  <a:pt x="1558693" y="533669"/>
                  <a:pt x="1552694" y="544468"/>
                  <a:pt x="1548560" y="557200"/>
                </a:cubicBezTo>
                <a:cubicBezTo>
                  <a:pt x="1544427" y="569933"/>
                  <a:pt x="1542361" y="584232"/>
                  <a:pt x="1542361" y="600098"/>
                </a:cubicBezTo>
                <a:cubicBezTo>
                  <a:pt x="1542361" y="616764"/>
                  <a:pt x="1544327" y="631296"/>
                  <a:pt x="1548260" y="643695"/>
                </a:cubicBezTo>
                <a:cubicBezTo>
                  <a:pt x="1552194" y="656094"/>
                  <a:pt x="1558160" y="666361"/>
                  <a:pt x="1566159" y="674493"/>
                </a:cubicBezTo>
                <a:cubicBezTo>
                  <a:pt x="1574159" y="682626"/>
                  <a:pt x="1584125" y="688692"/>
                  <a:pt x="1596057" y="692692"/>
                </a:cubicBezTo>
                <a:cubicBezTo>
                  <a:pt x="1607990" y="696692"/>
                  <a:pt x="1621889" y="698692"/>
                  <a:pt x="1637755" y="698692"/>
                </a:cubicBezTo>
                <a:cubicBezTo>
                  <a:pt x="1646554" y="698692"/>
                  <a:pt x="1654821" y="698125"/>
                  <a:pt x="1662553" y="696992"/>
                </a:cubicBezTo>
                <a:cubicBezTo>
                  <a:pt x="1670286" y="695859"/>
                  <a:pt x="1677153" y="694525"/>
                  <a:pt x="1683152" y="692992"/>
                </a:cubicBezTo>
                <a:cubicBezTo>
                  <a:pt x="1689152" y="691459"/>
                  <a:pt x="1694085" y="689892"/>
                  <a:pt x="1697951" y="688292"/>
                </a:cubicBezTo>
                <a:cubicBezTo>
                  <a:pt x="1701818" y="686693"/>
                  <a:pt x="1704184" y="685426"/>
                  <a:pt x="1705051" y="684493"/>
                </a:cubicBezTo>
                <a:cubicBezTo>
                  <a:pt x="1705917" y="683559"/>
                  <a:pt x="1706617" y="682593"/>
                  <a:pt x="1707151" y="681593"/>
                </a:cubicBezTo>
                <a:cubicBezTo>
                  <a:pt x="1707684" y="680593"/>
                  <a:pt x="1708084" y="679360"/>
                  <a:pt x="1708351" y="677893"/>
                </a:cubicBezTo>
                <a:cubicBezTo>
                  <a:pt x="1708617" y="676427"/>
                  <a:pt x="1708817" y="674660"/>
                  <a:pt x="1708951" y="672593"/>
                </a:cubicBezTo>
                <a:cubicBezTo>
                  <a:pt x="1709084" y="670527"/>
                  <a:pt x="1709151" y="668027"/>
                  <a:pt x="1709151" y="665094"/>
                </a:cubicBezTo>
                <a:cubicBezTo>
                  <a:pt x="1709151" y="661761"/>
                  <a:pt x="1709051" y="658994"/>
                  <a:pt x="1708851" y="656794"/>
                </a:cubicBezTo>
                <a:cubicBezTo>
                  <a:pt x="1708651" y="654595"/>
                  <a:pt x="1708284" y="652895"/>
                  <a:pt x="1707751" y="651695"/>
                </a:cubicBezTo>
                <a:cubicBezTo>
                  <a:pt x="1707217" y="650495"/>
                  <a:pt x="1706551" y="649662"/>
                  <a:pt x="1705751" y="649195"/>
                </a:cubicBezTo>
                <a:cubicBezTo>
                  <a:pt x="1704951" y="648728"/>
                  <a:pt x="1703951" y="648495"/>
                  <a:pt x="1702751" y="648495"/>
                </a:cubicBezTo>
                <a:cubicBezTo>
                  <a:pt x="1700751" y="648495"/>
                  <a:pt x="1698151" y="649128"/>
                  <a:pt x="1694951" y="650395"/>
                </a:cubicBezTo>
                <a:cubicBezTo>
                  <a:pt x="1691752" y="651661"/>
                  <a:pt x="1687719" y="653061"/>
                  <a:pt x="1682852" y="654595"/>
                </a:cubicBezTo>
                <a:cubicBezTo>
                  <a:pt x="1677986" y="656128"/>
                  <a:pt x="1672220" y="657528"/>
                  <a:pt x="1665553" y="658794"/>
                </a:cubicBezTo>
                <a:cubicBezTo>
                  <a:pt x="1658887" y="660061"/>
                  <a:pt x="1651154" y="660694"/>
                  <a:pt x="1642355" y="660694"/>
                </a:cubicBezTo>
                <a:cubicBezTo>
                  <a:pt x="1633689" y="660694"/>
                  <a:pt x="1626256" y="659561"/>
                  <a:pt x="1620056" y="657294"/>
                </a:cubicBezTo>
                <a:cubicBezTo>
                  <a:pt x="1613856" y="655028"/>
                  <a:pt x="1608790" y="651728"/>
                  <a:pt x="1604857" y="647395"/>
                </a:cubicBezTo>
                <a:cubicBezTo>
                  <a:pt x="1600924" y="643062"/>
                  <a:pt x="1598057" y="637796"/>
                  <a:pt x="1596257" y="631596"/>
                </a:cubicBezTo>
                <a:cubicBezTo>
                  <a:pt x="1594458" y="625396"/>
                  <a:pt x="1593558" y="618497"/>
                  <a:pt x="1593558" y="610897"/>
                </a:cubicBezTo>
                <a:lnTo>
                  <a:pt x="1702151" y="610897"/>
                </a:lnTo>
                <a:cubicBezTo>
                  <a:pt x="1706951" y="610897"/>
                  <a:pt x="1710717" y="609431"/>
                  <a:pt x="1713450" y="606497"/>
                </a:cubicBezTo>
                <a:cubicBezTo>
                  <a:pt x="1716184" y="603564"/>
                  <a:pt x="1717550" y="599031"/>
                  <a:pt x="1717550" y="592898"/>
                </a:cubicBezTo>
                <a:lnTo>
                  <a:pt x="1717550" y="584899"/>
                </a:lnTo>
                <a:cubicBezTo>
                  <a:pt x="1717550" y="572366"/>
                  <a:pt x="1715950" y="560767"/>
                  <a:pt x="1712750" y="550101"/>
                </a:cubicBezTo>
                <a:cubicBezTo>
                  <a:pt x="1709551" y="539435"/>
                  <a:pt x="1704551" y="530202"/>
                  <a:pt x="1697751" y="522403"/>
                </a:cubicBezTo>
                <a:cubicBezTo>
                  <a:pt x="1690952" y="514603"/>
                  <a:pt x="1682252" y="508503"/>
                  <a:pt x="1671653" y="504104"/>
                </a:cubicBezTo>
                <a:cubicBezTo>
                  <a:pt x="1661054" y="499704"/>
                  <a:pt x="1648288" y="497504"/>
                  <a:pt x="1633355" y="497504"/>
                </a:cubicBezTo>
                <a:close/>
                <a:moveTo>
                  <a:pt x="1243105" y="497504"/>
                </a:moveTo>
                <a:cubicBezTo>
                  <a:pt x="1239371" y="497504"/>
                  <a:pt x="1235638" y="498004"/>
                  <a:pt x="1231905" y="499004"/>
                </a:cubicBezTo>
                <a:cubicBezTo>
                  <a:pt x="1228172" y="500004"/>
                  <a:pt x="1224439" y="501771"/>
                  <a:pt x="1220706" y="504304"/>
                </a:cubicBezTo>
                <a:cubicBezTo>
                  <a:pt x="1216973" y="506837"/>
                  <a:pt x="1213040" y="510270"/>
                  <a:pt x="1208907" y="514603"/>
                </a:cubicBezTo>
                <a:cubicBezTo>
                  <a:pt x="1204774" y="518936"/>
                  <a:pt x="1200374" y="524436"/>
                  <a:pt x="1195708" y="531102"/>
                </a:cubicBezTo>
                <a:lnTo>
                  <a:pt x="1195708" y="508903"/>
                </a:lnTo>
                <a:cubicBezTo>
                  <a:pt x="1195708" y="507570"/>
                  <a:pt x="1195374" y="506404"/>
                  <a:pt x="1194708" y="505404"/>
                </a:cubicBezTo>
                <a:cubicBezTo>
                  <a:pt x="1194041" y="504404"/>
                  <a:pt x="1192941" y="503570"/>
                  <a:pt x="1191408" y="502904"/>
                </a:cubicBezTo>
                <a:cubicBezTo>
                  <a:pt x="1189875" y="502237"/>
                  <a:pt x="1187708" y="501737"/>
                  <a:pt x="1184908" y="501404"/>
                </a:cubicBezTo>
                <a:cubicBezTo>
                  <a:pt x="1182108" y="501071"/>
                  <a:pt x="1178575" y="500904"/>
                  <a:pt x="1174309" y="500904"/>
                </a:cubicBezTo>
                <a:cubicBezTo>
                  <a:pt x="1170176" y="500904"/>
                  <a:pt x="1166743" y="501071"/>
                  <a:pt x="1164009" y="501404"/>
                </a:cubicBezTo>
                <a:cubicBezTo>
                  <a:pt x="1161276" y="501737"/>
                  <a:pt x="1159043" y="502237"/>
                  <a:pt x="1157310" y="502904"/>
                </a:cubicBezTo>
                <a:cubicBezTo>
                  <a:pt x="1155577" y="503570"/>
                  <a:pt x="1154377" y="504404"/>
                  <a:pt x="1153710" y="505404"/>
                </a:cubicBezTo>
                <a:cubicBezTo>
                  <a:pt x="1153043" y="506404"/>
                  <a:pt x="1152710" y="507570"/>
                  <a:pt x="1152710" y="508903"/>
                </a:cubicBezTo>
                <a:lnTo>
                  <a:pt x="1152710" y="687293"/>
                </a:lnTo>
                <a:cubicBezTo>
                  <a:pt x="1152710" y="688626"/>
                  <a:pt x="1153110" y="689792"/>
                  <a:pt x="1153910" y="690792"/>
                </a:cubicBezTo>
                <a:cubicBezTo>
                  <a:pt x="1154710" y="691792"/>
                  <a:pt x="1156077" y="692626"/>
                  <a:pt x="1158010" y="693292"/>
                </a:cubicBezTo>
                <a:cubicBezTo>
                  <a:pt x="1159943" y="693959"/>
                  <a:pt x="1162510" y="694459"/>
                  <a:pt x="1165709" y="694792"/>
                </a:cubicBezTo>
                <a:cubicBezTo>
                  <a:pt x="1168909" y="695125"/>
                  <a:pt x="1172976" y="695292"/>
                  <a:pt x="1177909" y="695292"/>
                </a:cubicBezTo>
                <a:cubicBezTo>
                  <a:pt x="1182842" y="695292"/>
                  <a:pt x="1186908" y="695125"/>
                  <a:pt x="1190108" y="694792"/>
                </a:cubicBezTo>
                <a:cubicBezTo>
                  <a:pt x="1193308" y="694459"/>
                  <a:pt x="1195874" y="693959"/>
                  <a:pt x="1197807" y="693292"/>
                </a:cubicBezTo>
                <a:cubicBezTo>
                  <a:pt x="1199741" y="692626"/>
                  <a:pt x="1201107" y="691792"/>
                  <a:pt x="1201907" y="690792"/>
                </a:cubicBezTo>
                <a:cubicBezTo>
                  <a:pt x="1202707" y="689792"/>
                  <a:pt x="1203107" y="688626"/>
                  <a:pt x="1203107" y="687293"/>
                </a:cubicBezTo>
                <a:lnTo>
                  <a:pt x="1203107" y="576099"/>
                </a:lnTo>
                <a:cubicBezTo>
                  <a:pt x="1206840" y="570233"/>
                  <a:pt x="1210340" y="565300"/>
                  <a:pt x="1213606" y="561300"/>
                </a:cubicBezTo>
                <a:cubicBezTo>
                  <a:pt x="1216873" y="557301"/>
                  <a:pt x="1220006" y="554101"/>
                  <a:pt x="1223006" y="551701"/>
                </a:cubicBezTo>
                <a:cubicBezTo>
                  <a:pt x="1226006" y="549301"/>
                  <a:pt x="1228905" y="547534"/>
                  <a:pt x="1231705" y="546401"/>
                </a:cubicBezTo>
                <a:cubicBezTo>
                  <a:pt x="1234505" y="545268"/>
                  <a:pt x="1237305" y="544701"/>
                  <a:pt x="1240105" y="544701"/>
                </a:cubicBezTo>
                <a:cubicBezTo>
                  <a:pt x="1242505" y="544701"/>
                  <a:pt x="1244705" y="544935"/>
                  <a:pt x="1246704" y="545401"/>
                </a:cubicBezTo>
                <a:cubicBezTo>
                  <a:pt x="1248704" y="545868"/>
                  <a:pt x="1250538" y="546368"/>
                  <a:pt x="1252204" y="546901"/>
                </a:cubicBezTo>
                <a:cubicBezTo>
                  <a:pt x="1253871" y="547434"/>
                  <a:pt x="1255370" y="547934"/>
                  <a:pt x="1256704" y="548401"/>
                </a:cubicBezTo>
                <a:cubicBezTo>
                  <a:pt x="1258037" y="548868"/>
                  <a:pt x="1259237" y="549101"/>
                  <a:pt x="1260304" y="549101"/>
                </a:cubicBezTo>
                <a:cubicBezTo>
                  <a:pt x="1261637" y="549101"/>
                  <a:pt x="1262737" y="548768"/>
                  <a:pt x="1263603" y="548101"/>
                </a:cubicBezTo>
                <a:cubicBezTo>
                  <a:pt x="1264470" y="547434"/>
                  <a:pt x="1265170" y="546234"/>
                  <a:pt x="1265703" y="544501"/>
                </a:cubicBezTo>
                <a:cubicBezTo>
                  <a:pt x="1266237" y="542768"/>
                  <a:pt x="1266637" y="540368"/>
                  <a:pt x="1266903" y="537302"/>
                </a:cubicBezTo>
                <a:cubicBezTo>
                  <a:pt x="1267170" y="534235"/>
                  <a:pt x="1267303" y="530302"/>
                  <a:pt x="1267303" y="525502"/>
                </a:cubicBezTo>
                <a:cubicBezTo>
                  <a:pt x="1267303" y="520703"/>
                  <a:pt x="1267236" y="516903"/>
                  <a:pt x="1267103" y="514103"/>
                </a:cubicBezTo>
                <a:cubicBezTo>
                  <a:pt x="1266970" y="511303"/>
                  <a:pt x="1266770" y="509203"/>
                  <a:pt x="1266503" y="507803"/>
                </a:cubicBezTo>
                <a:cubicBezTo>
                  <a:pt x="1266237" y="506404"/>
                  <a:pt x="1265937" y="505304"/>
                  <a:pt x="1265603" y="504504"/>
                </a:cubicBezTo>
                <a:cubicBezTo>
                  <a:pt x="1265270" y="503704"/>
                  <a:pt x="1264737" y="502970"/>
                  <a:pt x="1264003" y="502304"/>
                </a:cubicBezTo>
                <a:cubicBezTo>
                  <a:pt x="1263270" y="501637"/>
                  <a:pt x="1262103" y="501004"/>
                  <a:pt x="1260504" y="500404"/>
                </a:cubicBezTo>
                <a:cubicBezTo>
                  <a:pt x="1258904" y="499804"/>
                  <a:pt x="1257037" y="499271"/>
                  <a:pt x="1254904" y="498804"/>
                </a:cubicBezTo>
                <a:cubicBezTo>
                  <a:pt x="1252771" y="498337"/>
                  <a:pt x="1250704" y="498004"/>
                  <a:pt x="1248704" y="497804"/>
                </a:cubicBezTo>
                <a:cubicBezTo>
                  <a:pt x="1246704" y="497604"/>
                  <a:pt x="1244838" y="497504"/>
                  <a:pt x="1243105" y="497504"/>
                </a:cubicBezTo>
                <a:close/>
                <a:moveTo>
                  <a:pt x="989232" y="475905"/>
                </a:moveTo>
                <a:lnTo>
                  <a:pt x="1011630" y="475905"/>
                </a:lnTo>
                <a:cubicBezTo>
                  <a:pt x="1017097" y="475905"/>
                  <a:pt x="1022396" y="476272"/>
                  <a:pt x="1027529" y="477005"/>
                </a:cubicBezTo>
                <a:cubicBezTo>
                  <a:pt x="1032662" y="477739"/>
                  <a:pt x="1037562" y="479505"/>
                  <a:pt x="1042229" y="482305"/>
                </a:cubicBezTo>
                <a:cubicBezTo>
                  <a:pt x="1046895" y="485105"/>
                  <a:pt x="1050828" y="489438"/>
                  <a:pt x="1054028" y="495304"/>
                </a:cubicBezTo>
                <a:cubicBezTo>
                  <a:pt x="1057228" y="501171"/>
                  <a:pt x="1058828" y="508637"/>
                  <a:pt x="1058828" y="517703"/>
                </a:cubicBezTo>
                <a:cubicBezTo>
                  <a:pt x="1058828" y="524369"/>
                  <a:pt x="1057894" y="530535"/>
                  <a:pt x="1056028" y="536202"/>
                </a:cubicBezTo>
                <a:cubicBezTo>
                  <a:pt x="1054161" y="541868"/>
                  <a:pt x="1051428" y="546734"/>
                  <a:pt x="1047828" y="550801"/>
                </a:cubicBezTo>
                <a:cubicBezTo>
                  <a:pt x="1044228" y="554867"/>
                  <a:pt x="1039595" y="558034"/>
                  <a:pt x="1033929" y="560300"/>
                </a:cubicBezTo>
                <a:cubicBezTo>
                  <a:pt x="1028263" y="562567"/>
                  <a:pt x="1021230" y="563700"/>
                  <a:pt x="1012830" y="563700"/>
                </a:cubicBezTo>
                <a:lnTo>
                  <a:pt x="989232" y="563700"/>
                </a:lnTo>
                <a:close/>
                <a:moveTo>
                  <a:pt x="680116" y="442256"/>
                </a:moveTo>
                <a:cubicBezTo>
                  <a:pt x="672823" y="442256"/>
                  <a:pt x="666247" y="443168"/>
                  <a:pt x="660387" y="444991"/>
                </a:cubicBezTo>
                <a:cubicBezTo>
                  <a:pt x="654526" y="446814"/>
                  <a:pt x="649556" y="449375"/>
                  <a:pt x="645476" y="452674"/>
                </a:cubicBezTo>
                <a:cubicBezTo>
                  <a:pt x="641396" y="455973"/>
                  <a:pt x="638270" y="459945"/>
                  <a:pt x="636100" y="464590"/>
                </a:cubicBezTo>
                <a:cubicBezTo>
                  <a:pt x="633929" y="469235"/>
                  <a:pt x="632844" y="474335"/>
                  <a:pt x="632844" y="479891"/>
                </a:cubicBezTo>
                <a:cubicBezTo>
                  <a:pt x="632844" y="485361"/>
                  <a:pt x="633647" y="490049"/>
                  <a:pt x="635253" y="493956"/>
                </a:cubicBezTo>
                <a:cubicBezTo>
                  <a:pt x="636859" y="497862"/>
                  <a:pt x="638986" y="501205"/>
                  <a:pt x="641634" y="503983"/>
                </a:cubicBezTo>
                <a:cubicBezTo>
                  <a:pt x="644282" y="506761"/>
                  <a:pt x="647277" y="509105"/>
                  <a:pt x="650620" y="511015"/>
                </a:cubicBezTo>
                <a:cubicBezTo>
                  <a:pt x="653962" y="512925"/>
                  <a:pt x="657391" y="514618"/>
                  <a:pt x="660908" y="516094"/>
                </a:cubicBezTo>
                <a:cubicBezTo>
                  <a:pt x="664424" y="517570"/>
                  <a:pt x="667853" y="518915"/>
                  <a:pt x="671195" y="520131"/>
                </a:cubicBezTo>
                <a:cubicBezTo>
                  <a:pt x="674538" y="521346"/>
                  <a:pt x="677533" y="522648"/>
                  <a:pt x="680181" y="524037"/>
                </a:cubicBezTo>
                <a:cubicBezTo>
                  <a:pt x="682829" y="525426"/>
                  <a:pt x="684956" y="527054"/>
                  <a:pt x="686562" y="528921"/>
                </a:cubicBezTo>
                <a:cubicBezTo>
                  <a:pt x="688168" y="530787"/>
                  <a:pt x="688971" y="533023"/>
                  <a:pt x="688971" y="535627"/>
                </a:cubicBezTo>
                <a:cubicBezTo>
                  <a:pt x="688971" y="537885"/>
                  <a:pt x="688537" y="539881"/>
                  <a:pt x="687669" y="541618"/>
                </a:cubicBezTo>
                <a:cubicBezTo>
                  <a:pt x="686801" y="543354"/>
                  <a:pt x="685520" y="544787"/>
                  <a:pt x="683827" y="545915"/>
                </a:cubicBezTo>
                <a:cubicBezTo>
                  <a:pt x="682134" y="547044"/>
                  <a:pt x="680137" y="547912"/>
                  <a:pt x="677837" y="548520"/>
                </a:cubicBezTo>
                <a:cubicBezTo>
                  <a:pt x="675536" y="549127"/>
                  <a:pt x="672910" y="549431"/>
                  <a:pt x="669958" y="549431"/>
                </a:cubicBezTo>
                <a:cubicBezTo>
                  <a:pt x="665270" y="549431"/>
                  <a:pt x="661081" y="548867"/>
                  <a:pt x="657391" y="547738"/>
                </a:cubicBezTo>
                <a:cubicBezTo>
                  <a:pt x="653702" y="546610"/>
                  <a:pt x="650468" y="545394"/>
                  <a:pt x="647690" y="544092"/>
                </a:cubicBezTo>
                <a:cubicBezTo>
                  <a:pt x="644912" y="542790"/>
                  <a:pt x="642589" y="541596"/>
                  <a:pt x="640723" y="540511"/>
                </a:cubicBezTo>
                <a:cubicBezTo>
                  <a:pt x="638856" y="539426"/>
                  <a:pt x="637445" y="538883"/>
                  <a:pt x="636490" y="538883"/>
                </a:cubicBezTo>
                <a:cubicBezTo>
                  <a:pt x="635709" y="538883"/>
                  <a:pt x="635058" y="539035"/>
                  <a:pt x="634537" y="539339"/>
                </a:cubicBezTo>
                <a:cubicBezTo>
                  <a:pt x="634016" y="539643"/>
                  <a:pt x="633582" y="540250"/>
                  <a:pt x="633235" y="541162"/>
                </a:cubicBezTo>
                <a:cubicBezTo>
                  <a:pt x="632888" y="542074"/>
                  <a:pt x="632627" y="543289"/>
                  <a:pt x="632453" y="544808"/>
                </a:cubicBezTo>
                <a:cubicBezTo>
                  <a:pt x="632280" y="546328"/>
                  <a:pt x="632193" y="548346"/>
                  <a:pt x="632193" y="550864"/>
                </a:cubicBezTo>
                <a:cubicBezTo>
                  <a:pt x="632193" y="554684"/>
                  <a:pt x="632453" y="557570"/>
                  <a:pt x="632974" y="559524"/>
                </a:cubicBezTo>
                <a:cubicBezTo>
                  <a:pt x="633495" y="561477"/>
                  <a:pt x="634233" y="562909"/>
                  <a:pt x="635188" y="563821"/>
                </a:cubicBezTo>
                <a:cubicBezTo>
                  <a:pt x="636143" y="564733"/>
                  <a:pt x="637662" y="565709"/>
                  <a:pt x="639746" y="566751"/>
                </a:cubicBezTo>
                <a:cubicBezTo>
                  <a:pt x="641830" y="567793"/>
                  <a:pt x="644434" y="568813"/>
                  <a:pt x="647559" y="569811"/>
                </a:cubicBezTo>
                <a:cubicBezTo>
                  <a:pt x="650685" y="570810"/>
                  <a:pt x="654223" y="571634"/>
                  <a:pt x="658173" y="572286"/>
                </a:cubicBezTo>
                <a:cubicBezTo>
                  <a:pt x="662123" y="572937"/>
                  <a:pt x="666268" y="573262"/>
                  <a:pt x="670609" y="573262"/>
                </a:cubicBezTo>
                <a:cubicBezTo>
                  <a:pt x="677815" y="573262"/>
                  <a:pt x="684500" y="572416"/>
                  <a:pt x="690664" y="570723"/>
                </a:cubicBezTo>
                <a:cubicBezTo>
                  <a:pt x="696828" y="569030"/>
                  <a:pt x="702167" y="566491"/>
                  <a:pt x="706682" y="563105"/>
                </a:cubicBezTo>
                <a:cubicBezTo>
                  <a:pt x="711196" y="559719"/>
                  <a:pt x="714690" y="555508"/>
                  <a:pt x="717165" y="550473"/>
                </a:cubicBezTo>
                <a:cubicBezTo>
                  <a:pt x="719639" y="545438"/>
                  <a:pt x="720876" y="539621"/>
                  <a:pt x="720876" y="533023"/>
                </a:cubicBezTo>
                <a:cubicBezTo>
                  <a:pt x="720876" y="527727"/>
                  <a:pt x="720051" y="523148"/>
                  <a:pt x="718402" y="519284"/>
                </a:cubicBezTo>
                <a:cubicBezTo>
                  <a:pt x="716752" y="515421"/>
                  <a:pt x="714582" y="512100"/>
                  <a:pt x="711891" y="509322"/>
                </a:cubicBezTo>
                <a:cubicBezTo>
                  <a:pt x="709199" y="506544"/>
                  <a:pt x="706139" y="504200"/>
                  <a:pt x="702710" y="502290"/>
                </a:cubicBezTo>
                <a:cubicBezTo>
                  <a:pt x="699280" y="500380"/>
                  <a:pt x="695808" y="498709"/>
                  <a:pt x="692292" y="497276"/>
                </a:cubicBezTo>
                <a:cubicBezTo>
                  <a:pt x="688776" y="495844"/>
                  <a:pt x="685303" y="494520"/>
                  <a:pt x="681874" y="493304"/>
                </a:cubicBezTo>
                <a:cubicBezTo>
                  <a:pt x="678444" y="492089"/>
                  <a:pt x="675384" y="490787"/>
                  <a:pt x="672693" y="489398"/>
                </a:cubicBezTo>
                <a:cubicBezTo>
                  <a:pt x="670002" y="488009"/>
                  <a:pt x="667831" y="486402"/>
                  <a:pt x="666182" y="484579"/>
                </a:cubicBezTo>
                <a:cubicBezTo>
                  <a:pt x="664532" y="482756"/>
                  <a:pt x="663707" y="480499"/>
                  <a:pt x="663707" y="477808"/>
                </a:cubicBezTo>
                <a:cubicBezTo>
                  <a:pt x="663707" y="476071"/>
                  <a:pt x="664055" y="474444"/>
                  <a:pt x="664749" y="472924"/>
                </a:cubicBezTo>
                <a:cubicBezTo>
                  <a:pt x="665444" y="471405"/>
                  <a:pt x="666486" y="470081"/>
                  <a:pt x="667875" y="468952"/>
                </a:cubicBezTo>
                <a:cubicBezTo>
                  <a:pt x="669264" y="467824"/>
                  <a:pt x="671043" y="466956"/>
                  <a:pt x="673214" y="466348"/>
                </a:cubicBezTo>
                <a:cubicBezTo>
                  <a:pt x="675384" y="465740"/>
                  <a:pt x="677945" y="465436"/>
                  <a:pt x="680897" y="465436"/>
                </a:cubicBezTo>
                <a:cubicBezTo>
                  <a:pt x="685064" y="465436"/>
                  <a:pt x="688776" y="465892"/>
                  <a:pt x="692031" y="466804"/>
                </a:cubicBezTo>
                <a:cubicBezTo>
                  <a:pt x="695287" y="467715"/>
                  <a:pt x="698152" y="468692"/>
                  <a:pt x="700626" y="469734"/>
                </a:cubicBezTo>
                <a:cubicBezTo>
                  <a:pt x="703100" y="470776"/>
                  <a:pt x="705162" y="471752"/>
                  <a:pt x="706812" y="472664"/>
                </a:cubicBezTo>
                <a:cubicBezTo>
                  <a:pt x="708461" y="473575"/>
                  <a:pt x="709677" y="474031"/>
                  <a:pt x="710458" y="474031"/>
                </a:cubicBezTo>
                <a:cubicBezTo>
                  <a:pt x="711153" y="474031"/>
                  <a:pt x="711760" y="473879"/>
                  <a:pt x="712281" y="473575"/>
                </a:cubicBezTo>
                <a:cubicBezTo>
                  <a:pt x="712802" y="473272"/>
                  <a:pt x="713214" y="472685"/>
                  <a:pt x="713518" y="471817"/>
                </a:cubicBezTo>
                <a:cubicBezTo>
                  <a:pt x="713822" y="470949"/>
                  <a:pt x="714039" y="469777"/>
                  <a:pt x="714169" y="468301"/>
                </a:cubicBezTo>
                <a:cubicBezTo>
                  <a:pt x="714300" y="466825"/>
                  <a:pt x="714365" y="464915"/>
                  <a:pt x="714365" y="462571"/>
                </a:cubicBezTo>
                <a:cubicBezTo>
                  <a:pt x="714365" y="460575"/>
                  <a:pt x="714300" y="458903"/>
                  <a:pt x="714169" y="457558"/>
                </a:cubicBezTo>
                <a:cubicBezTo>
                  <a:pt x="714039" y="456212"/>
                  <a:pt x="713887" y="455083"/>
                  <a:pt x="713714" y="454172"/>
                </a:cubicBezTo>
                <a:cubicBezTo>
                  <a:pt x="713540" y="453260"/>
                  <a:pt x="713280" y="452479"/>
                  <a:pt x="712932" y="451828"/>
                </a:cubicBezTo>
                <a:cubicBezTo>
                  <a:pt x="712585" y="451177"/>
                  <a:pt x="711999" y="450526"/>
                  <a:pt x="711174" y="449874"/>
                </a:cubicBezTo>
                <a:cubicBezTo>
                  <a:pt x="710350" y="449223"/>
                  <a:pt x="708982" y="448442"/>
                  <a:pt x="707072" y="447530"/>
                </a:cubicBezTo>
                <a:cubicBezTo>
                  <a:pt x="705162" y="446619"/>
                  <a:pt x="702818" y="445772"/>
                  <a:pt x="700040" y="444991"/>
                </a:cubicBezTo>
                <a:cubicBezTo>
                  <a:pt x="697262" y="444210"/>
                  <a:pt x="694158" y="443559"/>
                  <a:pt x="690729" y="443038"/>
                </a:cubicBezTo>
                <a:cubicBezTo>
                  <a:pt x="687300" y="442517"/>
                  <a:pt x="683762" y="442256"/>
                  <a:pt x="680116" y="442256"/>
                </a:cubicBezTo>
                <a:close/>
                <a:moveTo>
                  <a:pt x="954434" y="435308"/>
                </a:moveTo>
                <a:cubicBezTo>
                  <a:pt x="949101" y="435308"/>
                  <a:pt x="944801" y="436875"/>
                  <a:pt x="941535" y="440008"/>
                </a:cubicBezTo>
                <a:cubicBezTo>
                  <a:pt x="938268" y="443141"/>
                  <a:pt x="936635" y="447840"/>
                  <a:pt x="936635" y="454107"/>
                </a:cubicBezTo>
                <a:lnTo>
                  <a:pt x="936635" y="686893"/>
                </a:lnTo>
                <a:cubicBezTo>
                  <a:pt x="936635" y="688226"/>
                  <a:pt x="937035" y="689426"/>
                  <a:pt x="937835" y="690492"/>
                </a:cubicBezTo>
                <a:cubicBezTo>
                  <a:pt x="938635" y="691559"/>
                  <a:pt x="940035" y="692426"/>
                  <a:pt x="942035" y="693092"/>
                </a:cubicBezTo>
                <a:cubicBezTo>
                  <a:pt x="944035" y="693759"/>
                  <a:pt x="946734" y="694292"/>
                  <a:pt x="950134" y="694692"/>
                </a:cubicBezTo>
                <a:cubicBezTo>
                  <a:pt x="953534" y="695092"/>
                  <a:pt x="957767" y="695292"/>
                  <a:pt x="962833" y="695292"/>
                </a:cubicBezTo>
                <a:cubicBezTo>
                  <a:pt x="968033" y="695292"/>
                  <a:pt x="972299" y="695092"/>
                  <a:pt x="975633" y="694692"/>
                </a:cubicBezTo>
                <a:cubicBezTo>
                  <a:pt x="978966" y="694292"/>
                  <a:pt x="981632" y="693759"/>
                  <a:pt x="983632" y="693092"/>
                </a:cubicBezTo>
                <a:cubicBezTo>
                  <a:pt x="985632" y="692426"/>
                  <a:pt x="987065" y="691559"/>
                  <a:pt x="987932" y="690492"/>
                </a:cubicBezTo>
                <a:cubicBezTo>
                  <a:pt x="988798" y="689426"/>
                  <a:pt x="989232" y="688226"/>
                  <a:pt x="989232" y="686893"/>
                </a:cubicBezTo>
                <a:lnTo>
                  <a:pt x="989232" y="604298"/>
                </a:lnTo>
                <a:lnTo>
                  <a:pt x="1010830" y="604298"/>
                </a:lnTo>
                <a:cubicBezTo>
                  <a:pt x="1027896" y="604298"/>
                  <a:pt x="1042728" y="602298"/>
                  <a:pt x="1055328" y="598298"/>
                </a:cubicBezTo>
                <a:cubicBezTo>
                  <a:pt x="1067927" y="594298"/>
                  <a:pt x="1078560" y="588465"/>
                  <a:pt x="1087226" y="580799"/>
                </a:cubicBezTo>
                <a:cubicBezTo>
                  <a:pt x="1095892" y="573133"/>
                  <a:pt x="1102491" y="563700"/>
                  <a:pt x="1107025" y="552501"/>
                </a:cubicBezTo>
                <a:cubicBezTo>
                  <a:pt x="1111558" y="541301"/>
                  <a:pt x="1113824" y="528436"/>
                  <a:pt x="1113824" y="513903"/>
                </a:cubicBezTo>
                <a:cubicBezTo>
                  <a:pt x="1113824" y="503370"/>
                  <a:pt x="1112358" y="493871"/>
                  <a:pt x="1109424" y="485405"/>
                </a:cubicBezTo>
                <a:cubicBezTo>
                  <a:pt x="1106491" y="476939"/>
                  <a:pt x="1102225" y="469539"/>
                  <a:pt x="1096625" y="463206"/>
                </a:cubicBezTo>
                <a:cubicBezTo>
                  <a:pt x="1091026" y="456873"/>
                  <a:pt x="1084259" y="451640"/>
                  <a:pt x="1076326" y="447507"/>
                </a:cubicBezTo>
                <a:cubicBezTo>
                  <a:pt x="1068394" y="443374"/>
                  <a:pt x="1060561" y="440541"/>
                  <a:pt x="1052828" y="439008"/>
                </a:cubicBezTo>
                <a:cubicBezTo>
                  <a:pt x="1045095" y="437474"/>
                  <a:pt x="1038462" y="436475"/>
                  <a:pt x="1032929" y="436008"/>
                </a:cubicBezTo>
                <a:cubicBezTo>
                  <a:pt x="1027396" y="435541"/>
                  <a:pt x="1021563" y="435308"/>
                  <a:pt x="1015430" y="435308"/>
                </a:cubicBezTo>
                <a:close/>
                <a:moveTo>
                  <a:pt x="528330" y="433508"/>
                </a:moveTo>
                <a:cubicBezTo>
                  <a:pt x="524196" y="433508"/>
                  <a:pt x="520830" y="433541"/>
                  <a:pt x="518230" y="433608"/>
                </a:cubicBezTo>
                <a:cubicBezTo>
                  <a:pt x="515630" y="433675"/>
                  <a:pt x="513530" y="433808"/>
                  <a:pt x="511931" y="434008"/>
                </a:cubicBezTo>
                <a:cubicBezTo>
                  <a:pt x="510331" y="434208"/>
                  <a:pt x="509031" y="434475"/>
                  <a:pt x="508031" y="434808"/>
                </a:cubicBezTo>
                <a:cubicBezTo>
                  <a:pt x="507031" y="435141"/>
                  <a:pt x="506198" y="435575"/>
                  <a:pt x="505531" y="436108"/>
                </a:cubicBezTo>
                <a:lnTo>
                  <a:pt x="449934" y="472106"/>
                </a:lnTo>
                <a:cubicBezTo>
                  <a:pt x="448334" y="473172"/>
                  <a:pt x="447068" y="474172"/>
                  <a:pt x="446135" y="475105"/>
                </a:cubicBezTo>
                <a:cubicBezTo>
                  <a:pt x="445201" y="476039"/>
                  <a:pt x="444468" y="477239"/>
                  <a:pt x="443935" y="478705"/>
                </a:cubicBezTo>
                <a:cubicBezTo>
                  <a:pt x="443401" y="480172"/>
                  <a:pt x="443068" y="481938"/>
                  <a:pt x="442935" y="484005"/>
                </a:cubicBezTo>
                <a:cubicBezTo>
                  <a:pt x="442801" y="486072"/>
                  <a:pt x="442735" y="488705"/>
                  <a:pt x="442735" y="491904"/>
                </a:cubicBezTo>
                <a:cubicBezTo>
                  <a:pt x="442735" y="496971"/>
                  <a:pt x="442935" y="500904"/>
                  <a:pt x="443335" y="503704"/>
                </a:cubicBezTo>
                <a:cubicBezTo>
                  <a:pt x="443735" y="506504"/>
                  <a:pt x="444501" y="508470"/>
                  <a:pt x="445635" y="509603"/>
                </a:cubicBezTo>
                <a:cubicBezTo>
                  <a:pt x="446768" y="510737"/>
                  <a:pt x="448301" y="511137"/>
                  <a:pt x="450234" y="510803"/>
                </a:cubicBezTo>
                <a:cubicBezTo>
                  <a:pt x="452168" y="510470"/>
                  <a:pt x="454667" y="509570"/>
                  <a:pt x="457734" y="508103"/>
                </a:cubicBezTo>
                <a:lnTo>
                  <a:pt x="499331" y="485105"/>
                </a:lnTo>
                <a:lnTo>
                  <a:pt x="499331" y="653495"/>
                </a:lnTo>
                <a:lnTo>
                  <a:pt x="451134" y="653495"/>
                </a:lnTo>
                <a:cubicBezTo>
                  <a:pt x="449934" y="653495"/>
                  <a:pt x="448868" y="653861"/>
                  <a:pt x="447934" y="654595"/>
                </a:cubicBezTo>
                <a:cubicBezTo>
                  <a:pt x="447001" y="655328"/>
                  <a:pt x="446168" y="656494"/>
                  <a:pt x="445435" y="658094"/>
                </a:cubicBezTo>
                <a:cubicBezTo>
                  <a:pt x="444701" y="659694"/>
                  <a:pt x="444168" y="661794"/>
                  <a:pt x="443835" y="664394"/>
                </a:cubicBezTo>
                <a:cubicBezTo>
                  <a:pt x="443501" y="666994"/>
                  <a:pt x="443335" y="670227"/>
                  <a:pt x="443335" y="674093"/>
                </a:cubicBezTo>
                <a:cubicBezTo>
                  <a:pt x="443335" y="677826"/>
                  <a:pt x="443535" y="680993"/>
                  <a:pt x="443935" y="683593"/>
                </a:cubicBezTo>
                <a:cubicBezTo>
                  <a:pt x="444335" y="686193"/>
                  <a:pt x="444901" y="688259"/>
                  <a:pt x="445635" y="689792"/>
                </a:cubicBezTo>
                <a:cubicBezTo>
                  <a:pt x="446368" y="691326"/>
                  <a:pt x="447201" y="692426"/>
                  <a:pt x="448134" y="693092"/>
                </a:cubicBezTo>
                <a:cubicBezTo>
                  <a:pt x="449068" y="693759"/>
                  <a:pt x="450068" y="694092"/>
                  <a:pt x="451134" y="694092"/>
                </a:cubicBezTo>
                <a:lnTo>
                  <a:pt x="593926" y="694092"/>
                </a:lnTo>
                <a:cubicBezTo>
                  <a:pt x="595125" y="694092"/>
                  <a:pt x="596192" y="693759"/>
                  <a:pt x="597125" y="693092"/>
                </a:cubicBezTo>
                <a:cubicBezTo>
                  <a:pt x="598059" y="692426"/>
                  <a:pt x="598892" y="691326"/>
                  <a:pt x="599625" y="689792"/>
                </a:cubicBezTo>
                <a:cubicBezTo>
                  <a:pt x="600358" y="688259"/>
                  <a:pt x="600925" y="686193"/>
                  <a:pt x="601325" y="683593"/>
                </a:cubicBezTo>
                <a:cubicBezTo>
                  <a:pt x="601725" y="680993"/>
                  <a:pt x="601925" y="677826"/>
                  <a:pt x="601925" y="674093"/>
                </a:cubicBezTo>
                <a:cubicBezTo>
                  <a:pt x="601925" y="670227"/>
                  <a:pt x="601758" y="666994"/>
                  <a:pt x="601425" y="664394"/>
                </a:cubicBezTo>
                <a:cubicBezTo>
                  <a:pt x="601092" y="661794"/>
                  <a:pt x="600558" y="659694"/>
                  <a:pt x="599825" y="658094"/>
                </a:cubicBezTo>
                <a:cubicBezTo>
                  <a:pt x="599092" y="656494"/>
                  <a:pt x="598225" y="655328"/>
                  <a:pt x="597225" y="654595"/>
                </a:cubicBezTo>
                <a:cubicBezTo>
                  <a:pt x="596225" y="653861"/>
                  <a:pt x="595125" y="653495"/>
                  <a:pt x="593926" y="653495"/>
                </a:cubicBezTo>
                <a:lnTo>
                  <a:pt x="551728" y="653495"/>
                </a:lnTo>
                <a:lnTo>
                  <a:pt x="551728" y="439708"/>
                </a:lnTo>
                <a:cubicBezTo>
                  <a:pt x="551728" y="438508"/>
                  <a:pt x="551461" y="437508"/>
                  <a:pt x="550928" y="436708"/>
                </a:cubicBezTo>
                <a:cubicBezTo>
                  <a:pt x="550395" y="435908"/>
                  <a:pt x="549328" y="435275"/>
                  <a:pt x="547728" y="434808"/>
                </a:cubicBezTo>
                <a:cubicBezTo>
                  <a:pt x="546128" y="434341"/>
                  <a:pt x="543762" y="434008"/>
                  <a:pt x="540629" y="433808"/>
                </a:cubicBezTo>
                <a:cubicBezTo>
                  <a:pt x="537496" y="433608"/>
                  <a:pt x="533396" y="433508"/>
                  <a:pt x="528330" y="433508"/>
                </a:cubicBezTo>
                <a:close/>
                <a:moveTo>
                  <a:pt x="1320984" y="422509"/>
                </a:moveTo>
                <a:cubicBezTo>
                  <a:pt x="1309651" y="422509"/>
                  <a:pt x="1301951" y="424475"/>
                  <a:pt x="1297885" y="428408"/>
                </a:cubicBezTo>
                <a:cubicBezTo>
                  <a:pt x="1293819" y="432341"/>
                  <a:pt x="1291785" y="439374"/>
                  <a:pt x="1291785" y="449507"/>
                </a:cubicBezTo>
                <a:cubicBezTo>
                  <a:pt x="1291785" y="459240"/>
                  <a:pt x="1293752" y="465973"/>
                  <a:pt x="1297685" y="469706"/>
                </a:cubicBezTo>
                <a:cubicBezTo>
                  <a:pt x="1301618" y="473439"/>
                  <a:pt x="1309251" y="475305"/>
                  <a:pt x="1320584" y="475305"/>
                </a:cubicBezTo>
                <a:cubicBezTo>
                  <a:pt x="1331783" y="475305"/>
                  <a:pt x="1339449" y="473372"/>
                  <a:pt x="1343582" y="469506"/>
                </a:cubicBezTo>
                <a:cubicBezTo>
                  <a:pt x="1347715" y="465639"/>
                  <a:pt x="1349782" y="458640"/>
                  <a:pt x="1349782" y="448507"/>
                </a:cubicBezTo>
                <a:cubicBezTo>
                  <a:pt x="1349782" y="438774"/>
                  <a:pt x="1347782" y="432008"/>
                  <a:pt x="1343782" y="428208"/>
                </a:cubicBezTo>
                <a:cubicBezTo>
                  <a:pt x="1339782" y="424409"/>
                  <a:pt x="1332183" y="422509"/>
                  <a:pt x="1320984" y="422509"/>
                </a:cubicBezTo>
                <a:close/>
                <a:moveTo>
                  <a:pt x="765748" y="413867"/>
                </a:moveTo>
                <a:cubicBezTo>
                  <a:pt x="762622" y="413867"/>
                  <a:pt x="759996" y="413976"/>
                  <a:pt x="757869" y="414193"/>
                </a:cubicBezTo>
                <a:cubicBezTo>
                  <a:pt x="755742" y="414410"/>
                  <a:pt x="754049" y="414757"/>
                  <a:pt x="752790" y="415235"/>
                </a:cubicBezTo>
                <a:cubicBezTo>
                  <a:pt x="751532" y="415712"/>
                  <a:pt x="750663" y="416298"/>
                  <a:pt x="750186" y="416993"/>
                </a:cubicBezTo>
                <a:cubicBezTo>
                  <a:pt x="749708" y="417687"/>
                  <a:pt x="749470" y="418469"/>
                  <a:pt x="749470" y="419337"/>
                </a:cubicBezTo>
                <a:lnTo>
                  <a:pt x="749470" y="445252"/>
                </a:lnTo>
                <a:lnTo>
                  <a:pt x="735666" y="445252"/>
                </a:lnTo>
                <a:cubicBezTo>
                  <a:pt x="734798" y="445252"/>
                  <a:pt x="734038" y="445469"/>
                  <a:pt x="733387" y="445903"/>
                </a:cubicBezTo>
                <a:cubicBezTo>
                  <a:pt x="732736" y="446337"/>
                  <a:pt x="732193" y="447053"/>
                  <a:pt x="731759" y="448051"/>
                </a:cubicBezTo>
                <a:cubicBezTo>
                  <a:pt x="731325" y="449050"/>
                  <a:pt x="730999" y="450417"/>
                  <a:pt x="730782" y="452153"/>
                </a:cubicBezTo>
                <a:cubicBezTo>
                  <a:pt x="730565" y="453890"/>
                  <a:pt x="730457" y="456017"/>
                  <a:pt x="730457" y="458534"/>
                </a:cubicBezTo>
                <a:cubicBezTo>
                  <a:pt x="730457" y="463309"/>
                  <a:pt x="730891" y="466717"/>
                  <a:pt x="731759" y="468757"/>
                </a:cubicBezTo>
                <a:cubicBezTo>
                  <a:pt x="732627" y="470797"/>
                  <a:pt x="733886" y="471817"/>
                  <a:pt x="735536" y="471817"/>
                </a:cubicBezTo>
                <a:lnTo>
                  <a:pt x="749470" y="471817"/>
                </a:lnTo>
                <a:lnTo>
                  <a:pt x="749470" y="531330"/>
                </a:lnTo>
                <a:cubicBezTo>
                  <a:pt x="749470" y="538449"/>
                  <a:pt x="750208" y="544613"/>
                  <a:pt x="751683" y="549822"/>
                </a:cubicBezTo>
                <a:cubicBezTo>
                  <a:pt x="753159" y="555031"/>
                  <a:pt x="755460" y="559350"/>
                  <a:pt x="758585" y="562779"/>
                </a:cubicBezTo>
                <a:cubicBezTo>
                  <a:pt x="761711" y="566208"/>
                  <a:pt x="765661" y="568748"/>
                  <a:pt x="770436" y="570397"/>
                </a:cubicBezTo>
                <a:cubicBezTo>
                  <a:pt x="775211" y="572047"/>
                  <a:pt x="780854" y="572872"/>
                  <a:pt x="787365" y="572872"/>
                </a:cubicBezTo>
                <a:cubicBezTo>
                  <a:pt x="789796" y="572872"/>
                  <a:pt x="792205" y="572741"/>
                  <a:pt x="794592" y="572481"/>
                </a:cubicBezTo>
                <a:cubicBezTo>
                  <a:pt x="796980" y="572221"/>
                  <a:pt x="799194" y="571852"/>
                  <a:pt x="801234" y="571374"/>
                </a:cubicBezTo>
                <a:cubicBezTo>
                  <a:pt x="803274" y="570897"/>
                  <a:pt x="805054" y="570332"/>
                  <a:pt x="806573" y="569681"/>
                </a:cubicBezTo>
                <a:cubicBezTo>
                  <a:pt x="808092" y="569030"/>
                  <a:pt x="809243" y="568292"/>
                  <a:pt x="810024" y="567467"/>
                </a:cubicBezTo>
                <a:cubicBezTo>
                  <a:pt x="810805" y="566643"/>
                  <a:pt x="811435" y="565210"/>
                  <a:pt x="811912" y="563170"/>
                </a:cubicBezTo>
                <a:cubicBezTo>
                  <a:pt x="812390" y="561130"/>
                  <a:pt x="812629" y="558200"/>
                  <a:pt x="812629" y="554380"/>
                </a:cubicBezTo>
                <a:cubicBezTo>
                  <a:pt x="812629" y="551949"/>
                  <a:pt x="812520" y="549952"/>
                  <a:pt x="812303" y="548389"/>
                </a:cubicBezTo>
                <a:cubicBezTo>
                  <a:pt x="812086" y="546827"/>
                  <a:pt x="811847" y="545590"/>
                  <a:pt x="811587" y="544678"/>
                </a:cubicBezTo>
                <a:cubicBezTo>
                  <a:pt x="811326" y="543766"/>
                  <a:pt x="810957" y="543159"/>
                  <a:pt x="810480" y="542855"/>
                </a:cubicBezTo>
                <a:cubicBezTo>
                  <a:pt x="810002" y="542551"/>
                  <a:pt x="809503" y="542399"/>
                  <a:pt x="808982" y="542399"/>
                </a:cubicBezTo>
                <a:cubicBezTo>
                  <a:pt x="808375" y="542399"/>
                  <a:pt x="807702" y="542551"/>
                  <a:pt x="806964" y="542855"/>
                </a:cubicBezTo>
                <a:cubicBezTo>
                  <a:pt x="806226" y="543159"/>
                  <a:pt x="805314" y="543506"/>
                  <a:pt x="804229" y="543897"/>
                </a:cubicBezTo>
                <a:cubicBezTo>
                  <a:pt x="803144" y="544287"/>
                  <a:pt x="801907" y="544635"/>
                  <a:pt x="800518" y="544938"/>
                </a:cubicBezTo>
                <a:cubicBezTo>
                  <a:pt x="799129" y="545242"/>
                  <a:pt x="797566" y="545394"/>
                  <a:pt x="795830" y="545394"/>
                </a:cubicBezTo>
                <a:cubicBezTo>
                  <a:pt x="790707" y="545394"/>
                  <a:pt x="787148" y="543810"/>
                  <a:pt x="785151" y="540641"/>
                </a:cubicBezTo>
                <a:cubicBezTo>
                  <a:pt x="783154" y="537472"/>
                  <a:pt x="782156" y="532719"/>
                  <a:pt x="782156" y="526381"/>
                </a:cubicBezTo>
                <a:lnTo>
                  <a:pt x="782156" y="471817"/>
                </a:lnTo>
                <a:lnTo>
                  <a:pt x="807550" y="471817"/>
                </a:lnTo>
                <a:cubicBezTo>
                  <a:pt x="809199" y="471817"/>
                  <a:pt x="810458" y="470797"/>
                  <a:pt x="811326" y="468757"/>
                </a:cubicBezTo>
                <a:cubicBezTo>
                  <a:pt x="812194" y="466717"/>
                  <a:pt x="812629" y="463309"/>
                  <a:pt x="812629" y="458534"/>
                </a:cubicBezTo>
                <a:cubicBezTo>
                  <a:pt x="812629" y="456017"/>
                  <a:pt x="812520" y="453890"/>
                  <a:pt x="812303" y="452153"/>
                </a:cubicBezTo>
                <a:cubicBezTo>
                  <a:pt x="812086" y="450417"/>
                  <a:pt x="811760" y="449050"/>
                  <a:pt x="811326" y="448051"/>
                </a:cubicBezTo>
                <a:cubicBezTo>
                  <a:pt x="810892" y="447053"/>
                  <a:pt x="810350" y="446337"/>
                  <a:pt x="809698" y="445903"/>
                </a:cubicBezTo>
                <a:cubicBezTo>
                  <a:pt x="809047" y="445469"/>
                  <a:pt x="808288" y="445252"/>
                  <a:pt x="807420" y="445252"/>
                </a:cubicBezTo>
                <a:lnTo>
                  <a:pt x="782156" y="445252"/>
                </a:lnTo>
                <a:lnTo>
                  <a:pt x="782156" y="419337"/>
                </a:lnTo>
                <a:cubicBezTo>
                  <a:pt x="782156" y="418469"/>
                  <a:pt x="781896" y="417687"/>
                  <a:pt x="781375" y="416993"/>
                </a:cubicBezTo>
                <a:cubicBezTo>
                  <a:pt x="780854" y="416298"/>
                  <a:pt x="779986" y="415712"/>
                  <a:pt x="778770" y="415235"/>
                </a:cubicBezTo>
                <a:cubicBezTo>
                  <a:pt x="777555" y="414757"/>
                  <a:pt x="775884" y="414410"/>
                  <a:pt x="773757" y="414193"/>
                </a:cubicBezTo>
                <a:cubicBezTo>
                  <a:pt x="771629" y="413976"/>
                  <a:pt x="768960" y="413867"/>
                  <a:pt x="765748" y="413867"/>
                </a:cubicBezTo>
                <a:close/>
                <a:moveTo>
                  <a:pt x="0" y="0"/>
                </a:moveTo>
                <a:lnTo>
                  <a:pt x="2081213" y="0"/>
                </a:lnTo>
                <a:lnTo>
                  <a:pt x="2081213" y="2327010"/>
                </a:lnTo>
                <a:lnTo>
                  <a:pt x="0" y="2327010"/>
                </a:lnTo>
                <a:close/>
              </a:path>
            </a:pathLst>
          </a:custGeom>
        </p:spPr>
      </p:pic>
      <p:sp>
        <p:nvSpPr>
          <p:cNvPr id="24" name="TextBox 23">
            <a:extLst>
              <a:ext uri="{FF2B5EF4-FFF2-40B4-BE49-F238E27FC236}">
                <a16:creationId xmlns:a16="http://schemas.microsoft.com/office/drawing/2014/main" id="{8761B583-B72B-4842-99BC-D55B7AAFD969}"/>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spTree>
    <p:extLst>
      <p:ext uri="{BB962C8B-B14F-4D97-AF65-F5344CB8AC3E}">
        <p14:creationId xmlns:p14="http://schemas.microsoft.com/office/powerpoint/2010/main" val="4246609519"/>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6D3CE8D8-54C0-C542-42B6-B9AC6F50EB4D}"/>
              </a:ext>
            </a:extLst>
          </p:cNvPr>
          <p:cNvCxnSpPr>
            <a:cxnSpLocks/>
          </p:cNvCxnSpPr>
          <p:nvPr/>
        </p:nvCxnSpPr>
        <p:spPr>
          <a:xfrm>
            <a:off x="9746790" y="1703608"/>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917D24-52EB-6A6D-A97E-78802D7B28D5}"/>
              </a:ext>
            </a:extLst>
          </p:cNvPr>
          <p:cNvCxnSpPr/>
          <p:nvPr/>
        </p:nvCxnSpPr>
        <p:spPr>
          <a:xfrm>
            <a:off x="2480959"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BD9801-F01A-659C-7904-2D56EA7A5FC1}"/>
              </a:ext>
            </a:extLst>
          </p:cNvPr>
          <p:cNvCxnSpPr>
            <a:cxnSpLocks/>
          </p:cNvCxnSpPr>
          <p:nvPr/>
        </p:nvCxnSpPr>
        <p:spPr>
          <a:xfrm>
            <a:off x="6076311"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34" name="Picture 33"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b="16231"/>
          <a:stretch>
            <a:fillRect/>
          </a:stretch>
        </p:blipFill>
        <p:spPr>
          <a:xfrm>
            <a:off x="4628339" y="2583498"/>
            <a:ext cx="2924167" cy="2954858"/>
          </a:xfrm>
          <a:custGeom>
            <a:avLst/>
            <a:gdLst>
              <a:gd name="connsiteX0" fmla="*/ 0 w 2924167"/>
              <a:gd name="connsiteY0" fmla="*/ 0 h 2954858"/>
              <a:gd name="connsiteX1" fmla="*/ 2924167 w 2924167"/>
              <a:gd name="connsiteY1" fmla="*/ 0 h 2954858"/>
              <a:gd name="connsiteX2" fmla="*/ 2924167 w 2924167"/>
              <a:gd name="connsiteY2" fmla="*/ 2954858 h 2954858"/>
              <a:gd name="connsiteX3" fmla="*/ 0 w 2924167"/>
              <a:gd name="connsiteY3" fmla="*/ 2954858 h 2954858"/>
              <a:gd name="connsiteX4" fmla="*/ 0 w 2924167"/>
              <a:gd name="connsiteY4" fmla="*/ 0 h 2954858"/>
              <a:gd name="connsiteX5" fmla="*/ 168486 w 2924167"/>
              <a:gd name="connsiteY5" fmla="*/ 578274 h 2954858"/>
              <a:gd name="connsiteX6" fmla="*/ 168486 w 2924167"/>
              <a:gd name="connsiteY6" fmla="*/ 2945333 h 2954858"/>
              <a:gd name="connsiteX7" fmla="*/ 2613849 w 2924167"/>
              <a:gd name="connsiteY7" fmla="*/ 2945333 h 2954858"/>
              <a:gd name="connsiteX8" fmla="*/ 2613849 w 2924167"/>
              <a:gd name="connsiteY8" fmla="*/ 578274 h 2954858"/>
              <a:gd name="connsiteX9" fmla="*/ 168486 w 2924167"/>
              <a:gd name="connsiteY9" fmla="*/ 578274 h 2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4167" h="2954858">
                <a:moveTo>
                  <a:pt x="0" y="0"/>
                </a:moveTo>
                <a:lnTo>
                  <a:pt x="2924167" y="0"/>
                </a:lnTo>
                <a:lnTo>
                  <a:pt x="2924167" y="2954858"/>
                </a:lnTo>
                <a:lnTo>
                  <a:pt x="0" y="2954858"/>
                </a:lnTo>
                <a:lnTo>
                  <a:pt x="0" y="0"/>
                </a:lnTo>
                <a:close/>
                <a:moveTo>
                  <a:pt x="168486" y="578274"/>
                </a:moveTo>
                <a:lnTo>
                  <a:pt x="168486" y="2945333"/>
                </a:lnTo>
                <a:lnTo>
                  <a:pt x="2613849" y="2945333"/>
                </a:lnTo>
                <a:lnTo>
                  <a:pt x="2613849" y="578274"/>
                </a:lnTo>
                <a:lnTo>
                  <a:pt x="168486" y="578274"/>
                </a:lnTo>
                <a:close/>
              </a:path>
            </a:pathLst>
          </a:custGeom>
        </p:spPr>
      </p:pic>
      <p:pic>
        <p:nvPicPr>
          <p:cNvPr id="28" name="Picture 27"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b="15885"/>
          <a:stretch>
            <a:fillRect/>
          </a:stretch>
        </p:blipFill>
        <p:spPr>
          <a:xfrm>
            <a:off x="8312144" y="2587306"/>
            <a:ext cx="2921480" cy="2962957"/>
          </a:xfrm>
          <a:custGeom>
            <a:avLst/>
            <a:gdLst>
              <a:gd name="connsiteX0" fmla="*/ 0 w 2921480"/>
              <a:gd name="connsiteY0" fmla="*/ 0 h 2962957"/>
              <a:gd name="connsiteX1" fmla="*/ 2921480 w 2921480"/>
              <a:gd name="connsiteY1" fmla="*/ 0 h 2962957"/>
              <a:gd name="connsiteX2" fmla="*/ 2921480 w 2921480"/>
              <a:gd name="connsiteY2" fmla="*/ 2962957 h 2962957"/>
              <a:gd name="connsiteX3" fmla="*/ 0 w 2921480"/>
              <a:gd name="connsiteY3" fmla="*/ 2962957 h 2962957"/>
              <a:gd name="connsiteX4" fmla="*/ 0 w 2921480"/>
              <a:gd name="connsiteY4" fmla="*/ 0 h 2962957"/>
              <a:gd name="connsiteX5" fmla="*/ 358794 w 2921480"/>
              <a:gd name="connsiteY5" fmla="*/ 574027 h 2962957"/>
              <a:gd name="connsiteX6" fmla="*/ 358794 w 2921480"/>
              <a:gd name="connsiteY6" fmla="*/ 2951051 h 2962957"/>
              <a:gd name="connsiteX7" fmla="*/ 2772823 w 2921480"/>
              <a:gd name="connsiteY7" fmla="*/ 2951051 h 2962957"/>
              <a:gd name="connsiteX8" fmla="*/ 2772823 w 2921480"/>
              <a:gd name="connsiteY8" fmla="*/ 574027 h 2962957"/>
              <a:gd name="connsiteX9" fmla="*/ 358794 w 2921480"/>
              <a:gd name="connsiteY9" fmla="*/ 574027 h 296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62957">
                <a:moveTo>
                  <a:pt x="0" y="0"/>
                </a:moveTo>
                <a:lnTo>
                  <a:pt x="2921480" y="0"/>
                </a:lnTo>
                <a:lnTo>
                  <a:pt x="2921480" y="2962957"/>
                </a:lnTo>
                <a:lnTo>
                  <a:pt x="0" y="2962957"/>
                </a:lnTo>
                <a:lnTo>
                  <a:pt x="0" y="0"/>
                </a:lnTo>
                <a:close/>
                <a:moveTo>
                  <a:pt x="358794" y="574027"/>
                </a:moveTo>
                <a:lnTo>
                  <a:pt x="358794" y="2951051"/>
                </a:lnTo>
                <a:lnTo>
                  <a:pt x="2772823" y="2951051"/>
                </a:lnTo>
                <a:lnTo>
                  <a:pt x="2772823" y="574027"/>
                </a:lnTo>
                <a:lnTo>
                  <a:pt x="358794" y="574027"/>
                </a:lnTo>
                <a:close/>
              </a:path>
            </a:pathLst>
          </a:custGeom>
        </p:spPr>
      </p:pic>
      <p:pic>
        <p:nvPicPr>
          <p:cNvPr id="32" name="Picture 31"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b="16493"/>
          <a:stretch>
            <a:fillRect/>
          </a:stretch>
        </p:blipFill>
        <p:spPr>
          <a:xfrm>
            <a:off x="1036796" y="2587307"/>
            <a:ext cx="2921480" cy="2941524"/>
          </a:xfrm>
          <a:custGeom>
            <a:avLst/>
            <a:gdLst>
              <a:gd name="connsiteX0" fmla="*/ 0 w 2921480"/>
              <a:gd name="connsiteY0" fmla="*/ 0 h 2941524"/>
              <a:gd name="connsiteX1" fmla="*/ 2921480 w 2921480"/>
              <a:gd name="connsiteY1" fmla="*/ 0 h 2941524"/>
              <a:gd name="connsiteX2" fmla="*/ 2921480 w 2921480"/>
              <a:gd name="connsiteY2" fmla="*/ 2941524 h 2941524"/>
              <a:gd name="connsiteX3" fmla="*/ 0 w 2921480"/>
              <a:gd name="connsiteY3" fmla="*/ 2941524 h 2941524"/>
              <a:gd name="connsiteX4" fmla="*/ 0 w 2921480"/>
              <a:gd name="connsiteY4" fmla="*/ 0 h 2941524"/>
              <a:gd name="connsiteX5" fmla="*/ 395142 w 2921480"/>
              <a:gd name="connsiteY5" fmla="*/ 574465 h 2941524"/>
              <a:gd name="connsiteX6" fmla="*/ 395142 w 2921480"/>
              <a:gd name="connsiteY6" fmla="*/ 2937871 h 2941524"/>
              <a:gd name="connsiteX7" fmla="*/ 2476355 w 2921480"/>
              <a:gd name="connsiteY7" fmla="*/ 2937871 h 2941524"/>
              <a:gd name="connsiteX8" fmla="*/ 2476355 w 2921480"/>
              <a:gd name="connsiteY8" fmla="*/ 574465 h 2941524"/>
              <a:gd name="connsiteX9" fmla="*/ 395142 w 2921480"/>
              <a:gd name="connsiteY9" fmla="*/ 574465 h 294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41524">
                <a:moveTo>
                  <a:pt x="0" y="0"/>
                </a:moveTo>
                <a:lnTo>
                  <a:pt x="2921480" y="0"/>
                </a:lnTo>
                <a:lnTo>
                  <a:pt x="2921480" y="2941524"/>
                </a:lnTo>
                <a:lnTo>
                  <a:pt x="0" y="2941524"/>
                </a:lnTo>
                <a:lnTo>
                  <a:pt x="0" y="0"/>
                </a:lnTo>
                <a:close/>
                <a:moveTo>
                  <a:pt x="395142" y="574465"/>
                </a:moveTo>
                <a:lnTo>
                  <a:pt x="395142" y="2937871"/>
                </a:lnTo>
                <a:lnTo>
                  <a:pt x="2476355" y="2937871"/>
                </a:lnTo>
                <a:lnTo>
                  <a:pt x="2476355" y="574465"/>
                </a:lnTo>
                <a:lnTo>
                  <a:pt x="395142" y="574465"/>
                </a:lnTo>
                <a:close/>
              </a:path>
            </a:pathLst>
          </a:custGeom>
        </p:spPr>
      </p:pic>
      <p:sp>
        <p:nvSpPr>
          <p:cNvPr id="2" name="Rectangle 1">
            <a:extLst>
              <a:ext uri="{FF2B5EF4-FFF2-40B4-BE49-F238E27FC236}">
                <a16:creationId xmlns:a16="http://schemas.microsoft.com/office/drawing/2014/main" id="{0E2F22AD-0457-A7E5-4F97-D13BCFA919DB}"/>
              </a:ext>
            </a:extLst>
          </p:cNvPr>
          <p:cNvSpPr/>
          <p:nvPr/>
        </p:nvSpPr>
        <p:spPr>
          <a:xfrm>
            <a:off x="317501" y="5000341"/>
            <a:ext cx="11546416" cy="12382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B964E2A3-A386-9B7F-1209-1A461C413036}"/>
              </a:ext>
            </a:extLst>
          </p:cNvPr>
          <p:cNvCxnSpPr>
            <a:cxnSpLocks/>
          </p:cNvCxnSpPr>
          <p:nvPr/>
        </p:nvCxnSpPr>
        <p:spPr>
          <a:xfrm>
            <a:off x="-24671" y="1693695"/>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45" name="Picture 44" descr="A cartoon of a scroll&#10;&#10;Description automatically generated">
            <a:extLst>
              <a:ext uri="{FF2B5EF4-FFF2-40B4-BE49-F238E27FC236}">
                <a16:creationId xmlns:a16="http://schemas.microsoft.com/office/drawing/2014/main" id="{D6559F66-3411-4660-8D49-08241EE362B7}"/>
              </a:ext>
            </a:extLst>
          </p:cNvPr>
          <p:cNvPicPr>
            <a:picLocks noChangeAspect="1"/>
          </p:cNvPicPr>
          <p:nvPr/>
        </p:nvPicPr>
        <p:blipFill>
          <a:blip r:embed="rId4"/>
          <a:srcRect l="12281" t="16296" r="5088" b="16223"/>
          <a:stretch>
            <a:fillRect/>
          </a:stretch>
        </p:blipFill>
        <p:spPr>
          <a:xfrm>
            <a:off x="8657388" y="3162755"/>
            <a:ext cx="2434284" cy="2178493"/>
          </a:xfrm>
          <a:custGeom>
            <a:avLst/>
            <a:gdLst/>
            <a:ahLst/>
            <a:cxnLst/>
            <a:rect l="l" t="t" r="r" b="b"/>
            <a:pathLst>
              <a:path w="2423798" h="2331719">
                <a:moveTo>
                  <a:pt x="1454209" y="1899970"/>
                </a:moveTo>
                <a:lnTo>
                  <a:pt x="1466264" y="1899970"/>
                </a:lnTo>
                <a:lnTo>
                  <a:pt x="1466264" y="1919057"/>
                </a:lnTo>
                <a:cubicBezTo>
                  <a:pt x="1462413" y="1923411"/>
                  <a:pt x="1458625" y="1926717"/>
                  <a:pt x="1454899" y="1928978"/>
                </a:cubicBezTo>
                <a:cubicBezTo>
                  <a:pt x="1451174" y="1931238"/>
                  <a:pt x="1447093" y="1932368"/>
                  <a:pt x="1442656" y="1932368"/>
                </a:cubicBezTo>
                <a:cubicBezTo>
                  <a:pt x="1437382" y="1932368"/>
                  <a:pt x="1433259" y="1931029"/>
                  <a:pt x="1430287" y="1928350"/>
                </a:cubicBezTo>
                <a:cubicBezTo>
                  <a:pt x="1427315" y="1925671"/>
                  <a:pt x="1425829" y="1921988"/>
                  <a:pt x="1425829" y="1917299"/>
                </a:cubicBezTo>
                <a:cubicBezTo>
                  <a:pt x="1425829" y="1914537"/>
                  <a:pt x="1426352" y="1912088"/>
                  <a:pt x="1427399" y="1909953"/>
                </a:cubicBezTo>
                <a:cubicBezTo>
                  <a:pt x="1428445" y="1907819"/>
                  <a:pt x="1430098" y="1905998"/>
                  <a:pt x="1432359" y="1904491"/>
                </a:cubicBezTo>
                <a:cubicBezTo>
                  <a:pt x="1434619" y="1902984"/>
                  <a:pt x="1437549" y="1901854"/>
                  <a:pt x="1441149" y="1901100"/>
                </a:cubicBezTo>
                <a:cubicBezTo>
                  <a:pt x="1444749" y="1900347"/>
                  <a:pt x="1449102" y="1899970"/>
                  <a:pt x="1454209" y="1899970"/>
                </a:cubicBezTo>
                <a:close/>
                <a:moveTo>
                  <a:pt x="1661247" y="1850745"/>
                </a:moveTo>
                <a:cubicBezTo>
                  <a:pt x="1669200" y="1850745"/>
                  <a:pt x="1675081" y="1853278"/>
                  <a:pt x="1678890" y="1858343"/>
                </a:cubicBezTo>
                <a:cubicBezTo>
                  <a:pt x="1682699" y="1863407"/>
                  <a:pt x="1684478" y="1870377"/>
                  <a:pt x="1684227" y="1879251"/>
                </a:cubicBezTo>
                <a:lnTo>
                  <a:pt x="1637011" y="1879251"/>
                </a:lnTo>
                <a:cubicBezTo>
                  <a:pt x="1637179" y="1875316"/>
                  <a:pt x="1637786" y="1871612"/>
                  <a:pt x="1638832" y="1868137"/>
                </a:cubicBezTo>
                <a:cubicBezTo>
                  <a:pt x="1639879" y="1864663"/>
                  <a:pt x="1641385" y="1861649"/>
                  <a:pt x="1643353" y="1859096"/>
                </a:cubicBezTo>
                <a:cubicBezTo>
                  <a:pt x="1645320" y="1856543"/>
                  <a:pt x="1647790" y="1854513"/>
                  <a:pt x="1650762" y="1853006"/>
                </a:cubicBezTo>
                <a:cubicBezTo>
                  <a:pt x="1653733" y="1851499"/>
                  <a:pt x="1657229" y="1850745"/>
                  <a:pt x="1661247" y="1850745"/>
                </a:cubicBezTo>
                <a:close/>
                <a:moveTo>
                  <a:pt x="813522" y="1850745"/>
                </a:moveTo>
                <a:cubicBezTo>
                  <a:pt x="821475" y="1850745"/>
                  <a:pt x="827356" y="1853278"/>
                  <a:pt x="831165" y="1858343"/>
                </a:cubicBezTo>
                <a:cubicBezTo>
                  <a:pt x="834974" y="1863407"/>
                  <a:pt x="836753" y="1870377"/>
                  <a:pt x="836502" y="1879251"/>
                </a:cubicBezTo>
                <a:lnTo>
                  <a:pt x="789286" y="1879251"/>
                </a:lnTo>
                <a:cubicBezTo>
                  <a:pt x="789454" y="1875316"/>
                  <a:pt x="790061" y="1871612"/>
                  <a:pt x="791107" y="1868137"/>
                </a:cubicBezTo>
                <a:cubicBezTo>
                  <a:pt x="792154" y="1864663"/>
                  <a:pt x="793660" y="1861649"/>
                  <a:pt x="795628" y="1859096"/>
                </a:cubicBezTo>
                <a:cubicBezTo>
                  <a:pt x="797595" y="1856543"/>
                  <a:pt x="800065" y="1854513"/>
                  <a:pt x="803037" y="1853006"/>
                </a:cubicBezTo>
                <a:cubicBezTo>
                  <a:pt x="806009" y="1851499"/>
                  <a:pt x="809504" y="1850745"/>
                  <a:pt x="813522" y="1850745"/>
                </a:cubicBezTo>
                <a:close/>
                <a:moveTo>
                  <a:pt x="1246217" y="1830528"/>
                </a:moveTo>
                <a:cubicBezTo>
                  <a:pt x="1243119" y="1830528"/>
                  <a:pt x="1240566" y="1830654"/>
                  <a:pt x="1238557" y="1830905"/>
                </a:cubicBezTo>
                <a:cubicBezTo>
                  <a:pt x="1236547" y="1831156"/>
                  <a:pt x="1234936" y="1831512"/>
                  <a:pt x="1233722" y="1831972"/>
                </a:cubicBezTo>
                <a:cubicBezTo>
                  <a:pt x="1232508" y="1832433"/>
                  <a:pt x="1231650" y="1832977"/>
                  <a:pt x="1231148" y="1833605"/>
                </a:cubicBezTo>
                <a:cubicBezTo>
                  <a:pt x="1230645" y="1834232"/>
                  <a:pt x="1230394" y="1834965"/>
                  <a:pt x="1230394" y="1835802"/>
                </a:cubicBezTo>
                <a:lnTo>
                  <a:pt x="1230394" y="1947563"/>
                </a:lnTo>
                <a:cubicBezTo>
                  <a:pt x="1230394" y="1948400"/>
                  <a:pt x="1230645" y="1949132"/>
                  <a:pt x="1231148" y="1949760"/>
                </a:cubicBezTo>
                <a:cubicBezTo>
                  <a:pt x="1231650" y="1950388"/>
                  <a:pt x="1232508" y="1950911"/>
                  <a:pt x="1233722" y="1951330"/>
                </a:cubicBezTo>
                <a:cubicBezTo>
                  <a:pt x="1234936" y="1951749"/>
                  <a:pt x="1236547" y="1952062"/>
                  <a:pt x="1238557" y="1952272"/>
                </a:cubicBezTo>
                <a:cubicBezTo>
                  <a:pt x="1240566" y="1952481"/>
                  <a:pt x="1243119" y="1952586"/>
                  <a:pt x="1246217" y="1952586"/>
                </a:cubicBezTo>
                <a:cubicBezTo>
                  <a:pt x="1249314" y="1952586"/>
                  <a:pt x="1251867" y="1952481"/>
                  <a:pt x="1253877" y="1952272"/>
                </a:cubicBezTo>
                <a:cubicBezTo>
                  <a:pt x="1255886" y="1952062"/>
                  <a:pt x="1257497" y="1951749"/>
                  <a:pt x="1258711" y="1951330"/>
                </a:cubicBezTo>
                <a:cubicBezTo>
                  <a:pt x="1259925" y="1950911"/>
                  <a:pt x="1260783" y="1950388"/>
                  <a:pt x="1261285" y="1949760"/>
                </a:cubicBezTo>
                <a:cubicBezTo>
                  <a:pt x="1261788" y="1949132"/>
                  <a:pt x="1262039" y="1948400"/>
                  <a:pt x="1262039" y="1947563"/>
                </a:cubicBezTo>
                <a:lnTo>
                  <a:pt x="1262039" y="1835802"/>
                </a:lnTo>
                <a:cubicBezTo>
                  <a:pt x="1262039" y="1834965"/>
                  <a:pt x="1261788" y="1834232"/>
                  <a:pt x="1261285" y="1833605"/>
                </a:cubicBezTo>
                <a:cubicBezTo>
                  <a:pt x="1260783" y="1832977"/>
                  <a:pt x="1259925" y="1832433"/>
                  <a:pt x="1258711" y="1831972"/>
                </a:cubicBezTo>
                <a:cubicBezTo>
                  <a:pt x="1257497" y="1831512"/>
                  <a:pt x="1255886" y="1831156"/>
                  <a:pt x="1253877" y="1830905"/>
                </a:cubicBezTo>
                <a:cubicBezTo>
                  <a:pt x="1251867" y="1830654"/>
                  <a:pt x="1249314" y="1830528"/>
                  <a:pt x="1246217" y="1830528"/>
                </a:cubicBezTo>
                <a:close/>
                <a:moveTo>
                  <a:pt x="1093817" y="1830528"/>
                </a:moveTo>
                <a:cubicBezTo>
                  <a:pt x="1090719" y="1830528"/>
                  <a:pt x="1088166" y="1830654"/>
                  <a:pt x="1086157" y="1830905"/>
                </a:cubicBezTo>
                <a:cubicBezTo>
                  <a:pt x="1084147" y="1831156"/>
                  <a:pt x="1082536" y="1831512"/>
                  <a:pt x="1081322" y="1831972"/>
                </a:cubicBezTo>
                <a:cubicBezTo>
                  <a:pt x="1080108" y="1832433"/>
                  <a:pt x="1079250" y="1832977"/>
                  <a:pt x="1078748" y="1833605"/>
                </a:cubicBezTo>
                <a:cubicBezTo>
                  <a:pt x="1078245" y="1834232"/>
                  <a:pt x="1077994" y="1834965"/>
                  <a:pt x="1077994" y="1835802"/>
                </a:cubicBezTo>
                <a:lnTo>
                  <a:pt x="1077994" y="1947563"/>
                </a:lnTo>
                <a:cubicBezTo>
                  <a:pt x="1077994" y="1948400"/>
                  <a:pt x="1078245" y="1949132"/>
                  <a:pt x="1078748" y="1949760"/>
                </a:cubicBezTo>
                <a:cubicBezTo>
                  <a:pt x="1079250" y="1950388"/>
                  <a:pt x="1080108" y="1950911"/>
                  <a:pt x="1081322" y="1951330"/>
                </a:cubicBezTo>
                <a:cubicBezTo>
                  <a:pt x="1082536" y="1951749"/>
                  <a:pt x="1084147" y="1952062"/>
                  <a:pt x="1086157" y="1952272"/>
                </a:cubicBezTo>
                <a:cubicBezTo>
                  <a:pt x="1088166" y="1952481"/>
                  <a:pt x="1090719" y="1952586"/>
                  <a:pt x="1093817" y="1952586"/>
                </a:cubicBezTo>
                <a:cubicBezTo>
                  <a:pt x="1096914" y="1952586"/>
                  <a:pt x="1099467" y="1952481"/>
                  <a:pt x="1101477" y="1952272"/>
                </a:cubicBezTo>
                <a:cubicBezTo>
                  <a:pt x="1103486" y="1952062"/>
                  <a:pt x="1105097" y="1951749"/>
                  <a:pt x="1106311" y="1951330"/>
                </a:cubicBezTo>
                <a:cubicBezTo>
                  <a:pt x="1107525" y="1950911"/>
                  <a:pt x="1108383" y="1950388"/>
                  <a:pt x="1108885" y="1949760"/>
                </a:cubicBezTo>
                <a:cubicBezTo>
                  <a:pt x="1109388" y="1949132"/>
                  <a:pt x="1109639" y="1948400"/>
                  <a:pt x="1109639" y="1947563"/>
                </a:cubicBezTo>
                <a:lnTo>
                  <a:pt x="1109639" y="1835802"/>
                </a:lnTo>
                <a:cubicBezTo>
                  <a:pt x="1109639" y="1834965"/>
                  <a:pt x="1109388" y="1834232"/>
                  <a:pt x="1108885" y="1833605"/>
                </a:cubicBezTo>
                <a:cubicBezTo>
                  <a:pt x="1108383" y="1832977"/>
                  <a:pt x="1107525" y="1832433"/>
                  <a:pt x="1106311" y="1831972"/>
                </a:cubicBezTo>
                <a:cubicBezTo>
                  <a:pt x="1105097" y="1831512"/>
                  <a:pt x="1103486" y="1831156"/>
                  <a:pt x="1101477" y="1830905"/>
                </a:cubicBezTo>
                <a:cubicBezTo>
                  <a:pt x="1099467" y="1830654"/>
                  <a:pt x="1096914" y="1830528"/>
                  <a:pt x="1093817" y="1830528"/>
                </a:cubicBezTo>
                <a:close/>
                <a:moveTo>
                  <a:pt x="1346671" y="1828519"/>
                </a:moveTo>
                <a:cubicBezTo>
                  <a:pt x="1338467" y="1828519"/>
                  <a:pt x="1330932" y="1829816"/>
                  <a:pt x="1324068" y="1832412"/>
                </a:cubicBezTo>
                <a:cubicBezTo>
                  <a:pt x="1317203" y="1835007"/>
                  <a:pt x="1311259" y="1838983"/>
                  <a:pt x="1306236" y="1844341"/>
                </a:cubicBezTo>
                <a:cubicBezTo>
                  <a:pt x="1301213" y="1849699"/>
                  <a:pt x="1297299" y="1856459"/>
                  <a:pt x="1294495" y="1864621"/>
                </a:cubicBezTo>
                <a:cubicBezTo>
                  <a:pt x="1291691" y="1872784"/>
                  <a:pt x="1290288" y="1882474"/>
                  <a:pt x="1290288" y="1893692"/>
                </a:cubicBezTo>
                <a:cubicBezTo>
                  <a:pt x="1290288" y="1903403"/>
                  <a:pt x="1291439" y="1912025"/>
                  <a:pt x="1293742" y="1919560"/>
                </a:cubicBezTo>
                <a:cubicBezTo>
                  <a:pt x="1296044" y="1927094"/>
                  <a:pt x="1299455" y="1933478"/>
                  <a:pt x="1303976" y="1938710"/>
                </a:cubicBezTo>
                <a:cubicBezTo>
                  <a:pt x="1308497" y="1943942"/>
                  <a:pt x="1314085" y="1947898"/>
                  <a:pt x="1320740" y="1950576"/>
                </a:cubicBezTo>
                <a:cubicBezTo>
                  <a:pt x="1327395" y="1953255"/>
                  <a:pt x="1335034" y="1954595"/>
                  <a:pt x="1343657" y="1954595"/>
                </a:cubicBezTo>
                <a:cubicBezTo>
                  <a:pt x="1347508" y="1954595"/>
                  <a:pt x="1351254" y="1954260"/>
                  <a:pt x="1354896" y="1953590"/>
                </a:cubicBezTo>
                <a:cubicBezTo>
                  <a:pt x="1358538" y="1952921"/>
                  <a:pt x="1361907" y="1952042"/>
                  <a:pt x="1365005" y="1950953"/>
                </a:cubicBezTo>
                <a:cubicBezTo>
                  <a:pt x="1368102" y="1949865"/>
                  <a:pt x="1370865" y="1948630"/>
                  <a:pt x="1373293" y="1947249"/>
                </a:cubicBezTo>
                <a:cubicBezTo>
                  <a:pt x="1375720" y="1945867"/>
                  <a:pt x="1377437" y="1944695"/>
                  <a:pt x="1378441" y="1943733"/>
                </a:cubicBezTo>
                <a:cubicBezTo>
                  <a:pt x="1379446" y="1942770"/>
                  <a:pt x="1380095" y="1941975"/>
                  <a:pt x="1380387" y="1941347"/>
                </a:cubicBezTo>
                <a:cubicBezTo>
                  <a:pt x="1380681" y="1940719"/>
                  <a:pt x="1380932" y="1939903"/>
                  <a:pt x="1381141" y="1938898"/>
                </a:cubicBezTo>
                <a:cubicBezTo>
                  <a:pt x="1381350" y="1937894"/>
                  <a:pt x="1381518" y="1936659"/>
                  <a:pt x="1381643" y="1935194"/>
                </a:cubicBezTo>
                <a:cubicBezTo>
                  <a:pt x="1381769" y="1933729"/>
                  <a:pt x="1381831" y="1931908"/>
                  <a:pt x="1381831" y="1929731"/>
                </a:cubicBezTo>
                <a:cubicBezTo>
                  <a:pt x="1381831" y="1926969"/>
                  <a:pt x="1381748" y="1924708"/>
                  <a:pt x="1381580" y="1922950"/>
                </a:cubicBezTo>
                <a:cubicBezTo>
                  <a:pt x="1381413" y="1921192"/>
                  <a:pt x="1381183" y="1919748"/>
                  <a:pt x="1380890" y="1918618"/>
                </a:cubicBezTo>
                <a:cubicBezTo>
                  <a:pt x="1380597" y="1917488"/>
                  <a:pt x="1380199" y="1916713"/>
                  <a:pt x="1379697" y="1916295"/>
                </a:cubicBezTo>
                <a:cubicBezTo>
                  <a:pt x="1379195" y="1915876"/>
                  <a:pt x="1378567" y="1915667"/>
                  <a:pt x="1377813" y="1915667"/>
                </a:cubicBezTo>
                <a:cubicBezTo>
                  <a:pt x="1376725" y="1915667"/>
                  <a:pt x="1375385" y="1916316"/>
                  <a:pt x="1373795" y="1917613"/>
                </a:cubicBezTo>
                <a:cubicBezTo>
                  <a:pt x="1372204" y="1918911"/>
                  <a:pt x="1370237" y="1920355"/>
                  <a:pt x="1367893" y="1921946"/>
                </a:cubicBezTo>
                <a:cubicBezTo>
                  <a:pt x="1365549" y="1923536"/>
                  <a:pt x="1362807" y="1924980"/>
                  <a:pt x="1359668" y="1926278"/>
                </a:cubicBezTo>
                <a:cubicBezTo>
                  <a:pt x="1356529" y="1927576"/>
                  <a:pt x="1352782" y="1928224"/>
                  <a:pt x="1348429" y="1928224"/>
                </a:cubicBezTo>
                <a:cubicBezTo>
                  <a:pt x="1344159" y="1928224"/>
                  <a:pt x="1340413" y="1927450"/>
                  <a:pt x="1337190" y="1925901"/>
                </a:cubicBezTo>
                <a:cubicBezTo>
                  <a:pt x="1333967" y="1924352"/>
                  <a:pt x="1331288" y="1922029"/>
                  <a:pt x="1329153" y="1918932"/>
                </a:cubicBezTo>
                <a:cubicBezTo>
                  <a:pt x="1327019" y="1915834"/>
                  <a:pt x="1325407" y="1911983"/>
                  <a:pt x="1324319" y="1907379"/>
                </a:cubicBezTo>
                <a:cubicBezTo>
                  <a:pt x="1323231" y="1902775"/>
                  <a:pt x="1322686" y="1897459"/>
                  <a:pt x="1322686" y="1891431"/>
                </a:cubicBezTo>
                <a:cubicBezTo>
                  <a:pt x="1322686" y="1879209"/>
                  <a:pt x="1324863" y="1869937"/>
                  <a:pt x="1329216" y="1863617"/>
                </a:cubicBezTo>
                <a:cubicBezTo>
                  <a:pt x="1333569" y="1857296"/>
                  <a:pt x="1339848" y="1854136"/>
                  <a:pt x="1348052" y="1854136"/>
                </a:cubicBezTo>
                <a:cubicBezTo>
                  <a:pt x="1352238" y="1854136"/>
                  <a:pt x="1355838" y="1854722"/>
                  <a:pt x="1358852" y="1855894"/>
                </a:cubicBezTo>
                <a:cubicBezTo>
                  <a:pt x="1361865" y="1857066"/>
                  <a:pt x="1364461" y="1858364"/>
                  <a:pt x="1366637" y="1859787"/>
                </a:cubicBezTo>
                <a:cubicBezTo>
                  <a:pt x="1368814" y="1861210"/>
                  <a:pt x="1370697" y="1862507"/>
                  <a:pt x="1372288" y="1863679"/>
                </a:cubicBezTo>
                <a:cubicBezTo>
                  <a:pt x="1373879" y="1864851"/>
                  <a:pt x="1375385" y="1865437"/>
                  <a:pt x="1376809" y="1865437"/>
                </a:cubicBezTo>
                <a:cubicBezTo>
                  <a:pt x="1378148" y="1865437"/>
                  <a:pt x="1379236" y="1864454"/>
                  <a:pt x="1380073" y="1862487"/>
                </a:cubicBezTo>
                <a:cubicBezTo>
                  <a:pt x="1380911" y="1860519"/>
                  <a:pt x="1381329" y="1857108"/>
                  <a:pt x="1381329" y="1852252"/>
                </a:cubicBezTo>
                <a:cubicBezTo>
                  <a:pt x="1381329" y="1850159"/>
                  <a:pt x="1381267" y="1848380"/>
                  <a:pt x="1381141" y="1846915"/>
                </a:cubicBezTo>
                <a:cubicBezTo>
                  <a:pt x="1381015" y="1845450"/>
                  <a:pt x="1380848" y="1844216"/>
                  <a:pt x="1380639" y="1843211"/>
                </a:cubicBezTo>
                <a:cubicBezTo>
                  <a:pt x="1380429" y="1842206"/>
                  <a:pt x="1380136" y="1841390"/>
                  <a:pt x="1379760" y="1840762"/>
                </a:cubicBezTo>
                <a:cubicBezTo>
                  <a:pt x="1379383" y="1840134"/>
                  <a:pt x="1378734" y="1839360"/>
                  <a:pt x="1377813" y="1838439"/>
                </a:cubicBezTo>
                <a:cubicBezTo>
                  <a:pt x="1376892" y="1837518"/>
                  <a:pt x="1375323" y="1836430"/>
                  <a:pt x="1373104" y="1835174"/>
                </a:cubicBezTo>
                <a:cubicBezTo>
                  <a:pt x="1370886" y="1833918"/>
                  <a:pt x="1368374" y="1832788"/>
                  <a:pt x="1365570" y="1831784"/>
                </a:cubicBezTo>
                <a:cubicBezTo>
                  <a:pt x="1362765" y="1830779"/>
                  <a:pt x="1359751" y="1829984"/>
                  <a:pt x="1356529" y="1829398"/>
                </a:cubicBezTo>
                <a:cubicBezTo>
                  <a:pt x="1353305" y="1828812"/>
                  <a:pt x="1350019" y="1828519"/>
                  <a:pt x="1346671" y="1828519"/>
                </a:cubicBezTo>
                <a:close/>
                <a:moveTo>
                  <a:pt x="1662000" y="1828393"/>
                </a:moveTo>
                <a:cubicBezTo>
                  <a:pt x="1653127" y="1828393"/>
                  <a:pt x="1645153" y="1829858"/>
                  <a:pt x="1638079" y="1832788"/>
                </a:cubicBezTo>
                <a:cubicBezTo>
                  <a:pt x="1631005" y="1835718"/>
                  <a:pt x="1624998" y="1839967"/>
                  <a:pt x="1620059" y="1845534"/>
                </a:cubicBezTo>
                <a:cubicBezTo>
                  <a:pt x="1615120" y="1851101"/>
                  <a:pt x="1611353" y="1857882"/>
                  <a:pt x="1608757" y="1865877"/>
                </a:cubicBezTo>
                <a:cubicBezTo>
                  <a:pt x="1606162" y="1873872"/>
                  <a:pt x="1604865" y="1882850"/>
                  <a:pt x="1604865" y="1892813"/>
                </a:cubicBezTo>
                <a:cubicBezTo>
                  <a:pt x="1604865" y="1903277"/>
                  <a:pt x="1606099" y="1912402"/>
                  <a:pt x="1608569" y="1920188"/>
                </a:cubicBezTo>
                <a:cubicBezTo>
                  <a:pt x="1611039" y="1927973"/>
                  <a:pt x="1614785" y="1934419"/>
                  <a:pt x="1619808" y="1939526"/>
                </a:cubicBezTo>
                <a:cubicBezTo>
                  <a:pt x="1624831" y="1944633"/>
                  <a:pt x="1631089" y="1948442"/>
                  <a:pt x="1638581" y="1950953"/>
                </a:cubicBezTo>
                <a:cubicBezTo>
                  <a:pt x="1646074" y="1953465"/>
                  <a:pt x="1654801" y="1954720"/>
                  <a:pt x="1664763" y="1954720"/>
                </a:cubicBezTo>
                <a:cubicBezTo>
                  <a:pt x="1670288" y="1954720"/>
                  <a:pt x="1675479" y="1954365"/>
                  <a:pt x="1680334" y="1953653"/>
                </a:cubicBezTo>
                <a:cubicBezTo>
                  <a:pt x="1685190" y="1952941"/>
                  <a:pt x="1689501" y="1952104"/>
                  <a:pt x="1693268" y="1951142"/>
                </a:cubicBezTo>
                <a:cubicBezTo>
                  <a:pt x="1697035" y="1950179"/>
                  <a:pt x="1700133" y="1949195"/>
                  <a:pt x="1702561" y="1948191"/>
                </a:cubicBezTo>
                <a:cubicBezTo>
                  <a:pt x="1704989" y="1947186"/>
                  <a:pt x="1706475" y="1946391"/>
                  <a:pt x="1707019" y="1945805"/>
                </a:cubicBezTo>
                <a:cubicBezTo>
                  <a:pt x="1707563" y="1945219"/>
                  <a:pt x="1708002" y="1944612"/>
                  <a:pt x="1708337" y="1943984"/>
                </a:cubicBezTo>
                <a:cubicBezTo>
                  <a:pt x="1708672" y="1943356"/>
                  <a:pt x="1708923" y="1942582"/>
                  <a:pt x="1709091" y="1941661"/>
                </a:cubicBezTo>
                <a:cubicBezTo>
                  <a:pt x="1709258" y="1940740"/>
                  <a:pt x="1709384" y="1939631"/>
                  <a:pt x="1709467" y="1938333"/>
                </a:cubicBezTo>
                <a:cubicBezTo>
                  <a:pt x="1709551" y="1937035"/>
                  <a:pt x="1709593" y="1935466"/>
                  <a:pt x="1709593" y="1933624"/>
                </a:cubicBezTo>
                <a:cubicBezTo>
                  <a:pt x="1709593" y="1931531"/>
                  <a:pt x="1709530" y="1929794"/>
                  <a:pt x="1709405" y="1928413"/>
                </a:cubicBezTo>
                <a:cubicBezTo>
                  <a:pt x="1709279" y="1927031"/>
                  <a:pt x="1709049" y="1925964"/>
                  <a:pt x="1708714" y="1925211"/>
                </a:cubicBezTo>
                <a:cubicBezTo>
                  <a:pt x="1708379" y="1924457"/>
                  <a:pt x="1707960" y="1923934"/>
                  <a:pt x="1707458" y="1923641"/>
                </a:cubicBezTo>
                <a:cubicBezTo>
                  <a:pt x="1706956" y="1923348"/>
                  <a:pt x="1706328" y="1923201"/>
                  <a:pt x="1705575" y="1923201"/>
                </a:cubicBezTo>
                <a:cubicBezTo>
                  <a:pt x="1704319" y="1923201"/>
                  <a:pt x="1702686" y="1923599"/>
                  <a:pt x="1700677" y="1924394"/>
                </a:cubicBezTo>
                <a:cubicBezTo>
                  <a:pt x="1698668" y="1925190"/>
                  <a:pt x="1696135" y="1926069"/>
                  <a:pt x="1693080" y="1927031"/>
                </a:cubicBezTo>
                <a:cubicBezTo>
                  <a:pt x="1690024" y="1927994"/>
                  <a:pt x="1686404" y="1928873"/>
                  <a:pt x="1682218" y="1929668"/>
                </a:cubicBezTo>
                <a:cubicBezTo>
                  <a:pt x="1678032" y="1930464"/>
                  <a:pt x="1673177" y="1930861"/>
                  <a:pt x="1667651" y="1930861"/>
                </a:cubicBezTo>
                <a:cubicBezTo>
                  <a:pt x="1662210" y="1930861"/>
                  <a:pt x="1657543" y="1930150"/>
                  <a:pt x="1653650" y="1928727"/>
                </a:cubicBezTo>
                <a:cubicBezTo>
                  <a:pt x="1649757" y="1927303"/>
                  <a:pt x="1646576" y="1925232"/>
                  <a:pt x="1644106" y="1922511"/>
                </a:cubicBezTo>
                <a:cubicBezTo>
                  <a:pt x="1641637" y="1919790"/>
                  <a:pt x="1639837" y="1916483"/>
                  <a:pt x="1638707" y="1912590"/>
                </a:cubicBezTo>
                <a:cubicBezTo>
                  <a:pt x="1637576" y="1908698"/>
                  <a:pt x="1637011" y="1904365"/>
                  <a:pt x="1637011" y="1899594"/>
                </a:cubicBezTo>
                <a:lnTo>
                  <a:pt x="1705198" y="1899594"/>
                </a:lnTo>
                <a:cubicBezTo>
                  <a:pt x="1708212" y="1899594"/>
                  <a:pt x="1710577" y="1898673"/>
                  <a:pt x="1712293" y="1896831"/>
                </a:cubicBezTo>
                <a:cubicBezTo>
                  <a:pt x="1714009" y="1894989"/>
                  <a:pt x="1714867" y="1892143"/>
                  <a:pt x="1714867" y="1888292"/>
                </a:cubicBezTo>
                <a:lnTo>
                  <a:pt x="1714867" y="1883269"/>
                </a:lnTo>
                <a:cubicBezTo>
                  <a:pt x="1714867" y="1875400"/>
                  <a:pt x="1713862" y="1868116"/>
                  <a:pt x="1711853" y="1861419"/>
                </a:cubicBezTo>
                <a:cubicBezTo>
                  <a:pt x="1709844" y="1854722"/>
                  <a:pt x="1706705" y="1848925"/>
                  <a:pt x="1702435" y="1844027"/>
                </a:cubicBezTo>
                <a:cubicBezTo>
                  <a:pt x="1698166" y="1839130"/>
                  <a:pt x="1692703" y="1835300"/>
                  <a:pt x="1686048" y="1832537"/>
                </a:cubicBezTo>
                <a:cubicBezTo>
                  <a:pt x="1679392" y="1829775"/>
                  <a:pt x="1671377" y="1828393"/>
                  <a:pt x="1662000" y="1828393"/>
                </a:cubicBezTo>
                <a:close/>
                <a:moveTo>
                  <a:pt x="1447804" y="1828393"/>
                </a:moveTo>
                <a:cubicBezTo>
                  <a:pt x="1442865" y="1828393"/>
                  <a:pt x="1438072" y="1828791"/>
                  <a:pt x="1433426" y="1829586"/>
                </a:cubicBezTo>
                <a:cubicBezTo>
                  <a:pt x="1428780" y="1830381"/>
                  <a:pt x="1424489" y="1831407"/>
                  <a:pt x="1420555" y="1832663"/>
                </a:cubicBezTo>
                <a:cubicBezTo>
                  <a:pt x="1416620" y="1833918"/>
                  <a:pt x="1413188" y="1835279"/>
                  <a:pt x="1410258" y="1836744"/>
                </a:cubicBezTo>
                <a:cubicBezTo>
                  <a:pt x="1407328" y="1838209"/>
                  <a:pt x="1405277" y="1839548"/>
                  <a:pt x="1404105" y="1840762"/>
                </a:cubicBezTo>
                <a:cubicBezTo>
                  <a:pt x="1402933" y="1841976"/>
                  <a:pt x="1402137" y="1843337"/>
                  <a:pt x="1401719" y="1844843"/>
                </a:cubicBezTo>
                <a:cubicBezTo>
                  <a:pt x="1401300" y="1846350"/>
                  <a:pt x="1401091" y="1848401"/>
                  <a:pt x="1401091" y="1850997"/>
                </a:cubicBezTo>
                <a:cubicBezTo>
                  <a:pt x="1401091" y="1852922"/>
                  <a:pt x="1401216" y="1854680"/>
                  <a:pt x="1401468" y="1856271"/>
                </a:cubicBezTo>
                <a:cubicBezTo>
                  <a:pt x="1401719" y="1857861"/>
                  <a:pt x="1402075" y="1859201"/>
                  <a:pt x="1402535" y="1860289"/>
                </a:cubicBezTo>
                <a:cubicBezTo>
                  <a:pt x="1402995" y="1861377"/>
                  <a:pt x="1403581" y="1862214"/>
                  <a:pt x="1404293" y="1862800"/>
                </a:cubicBezTo>
                <a:cubicBezTo>
                  <a:pt x="1405005" y="1863386"/>
                  <a:pt x="1405821" y="1863679"/>
                  <a:pt x="1406742" y="1863679"/>
                </a:cubicBezTo>
                <a:cubicBezTo>
                  <a:pt x="1408081" y="1863679"/>
                  <a:pt x="1409818" y="1863093"/>
                  <a:pt x="1411953" y="1861921"/>
                </a:cubicBezTo>
                <a:cubicBezTo>
                  <a:pt x="1414088" y="1860749"/>
                  <a:pt x="1416746" y="1859452"/>
                  <a:pt x="1419927" y="1858029"/>
                </a:cubicBezTo>
                <a:cubicBezTo>
                  <a:pt x="1423108" y="1856605"/>
                  <a:pt x="1426771" y="1855308"/>
                  <a:pt x="1430915" y="1854136"/>
                </a:cubicBezTo>
                <a:cubicBezTo>
                  <a:pt x="1435059" y="1852964"/>
                  <a:pt x="1439767" y="1852378"/>
                  <a:pt x="1445042" y="1852378"/>
                </a:cubicBezTo>
                <a:cubicBezTo>
                  <a:pt x="1449060" y="1852378"/>
                  <a:pt x="1452430" y="1852796"/>
                  <a:pt x="1455150" y="1853634"/>
                </a:cubicBezTo>
                <a:cubicBezTo>
                  <a:pt x="1457871" y="1854471"/>
                  <a:pt x="1460048" y="1855768"/>
                  <a:pt x="1461680" y="1857526"/>
                </a:cubicBezTo>
                <a:cubicBezTo>
                  <a:pt x="1463313" y="1859284"/>
                  <a:pt x="1464485" y="1861482"/>
                  <a:pt x="1465196" y="1864119"/>
                </a:cubicBezTo>
                <a:cubicBezTo>
                  <a:pt x="1465908" y="1866756"/>
                  <a:pt x="1466264" y="1869833"/>
                  <a:pt x="1466264" y="1873349"/>
                </a:cubicBezTo>
                <a:lnTo>
                  <a:pt x="1466264" y="1880130"/>
                </a:lnTo>
                <a:lnTo>
                  <a:pt x="1455339" y="1880130"/>
                </a:lnTo>
                <a:cubicBezTo>
                  <a:pt x="1445377" y="1880130"/>
                  <a:pt x="1436628" y="1880883"/>
                  <a:pt x="1429094" y="1882390"/>
                </a:cubicBezTo>
                <a:cubicBezTo>
                  <a:pt x="1421559" y="1883897"/>
                  <a:pt x="1415260" y="1886220"/>
                  <a:pt x="1410195" y="1889359"/>
                </a:cubicBezTo>
                <a:cubicBezTo>
                  <a:pt x="1405130" y="1892499"/>
                  <a:pt x="1401321" y="1896475"/>
                  <a:pt x="1398768" y="1901289"/>
                </a:cubicBezTo>
                <a:cubicBezTo>
                  <a:pt x="1396214" y="1906102"/>
                  <a:pt x="1394938" y="1911774"/>
                  <a:pt x="1394938" y="1918304"/>
                </a:cubicBezTo>
                <a:cubicBezTo>
                  <a:pt x="1394938" y="1924332"/>
                  <a:pt x="1395942" y="1929606"/>
                  <a:pt x="1397951" y="1934126"/>
                </a:cubicBezTo>
                <a:cubicBezTo>
                  <a:pt x="1399961" y="1938647"/>
                  <a:pt x="1402786" y="1942435"/>
                  <a:pt x="1406428" y="1945491"/>
                </a:cubicBezTo>
                <a:cubicBezTo>
                  <a:pt x="1410069" y="1948546"/>
                  <a:pt x="1414381" y="1950849"/>
                  <a:pt x="1419362" y="1952397"/>
                </a:cubicBezTo>
                <a:cubicBezTo>
                  <a:pt x="1424343" y="1953946"/>
                  <a:pt x="1429805" y="1954720"/>
                  <a:pt x="1435749" y="1954720"/>
                </a:cubicBezTo>
                <a:cubicBezTo>
                  <a:pt x="1442949" y="1954720"/>
                  <a:pt x="1449499" y="1953339"/>
                  <a:pt x="1455401" y="1950576"/>
                </a:cubicBezTo>
                <a:cubicBezTo>
                  <a:pt x="1461303" y="1947814"/>
                  <a:pt x="1466557" y="1943963"/>
                  <a:pt x="1471161" y="1939024"/>
                </a:cubicBezTo>
                <a:lnTo>
                  <a:pt x="1471161" y="1947939"/>
                </a:lnTo>
                <a:cubicBezTo>
                  <a:pt x="1471161" y="1949111"/>
                  <a:pt x="1471517" y="1950032"/>
                  <a:pt x="1472228" y="1950702"/>
                </a:cubicBezTo>
                <a:cubicBezTo>
                  <a:pt x="1472940" y="1951372"/>
                  <a:pt x="1474154" y="1951853"/>
                  <a:pt x="1475870" y="1952146"/>
                </a:cubicBezTo>
                <a:cubicBezTo>
                  <a:pt x="1477586" y="1952439"/>
                  <a:pt x="1480328" y="1952586"/>
                  <a:pt x="1484095" y="1952586"/>
                </a:cubicBezTo>
                <a:cubicBezTo>
                  <a:pt x="1487611" y="1952586"/>
                  <a:pt x="1490269" y="1952439"/>
                  <a:pt x="1492069" y="1952146"/>
                </a:cubicBezTo>
                <a:cubicBezTo>
                  <a:pt x="1493869" y="1951853"/>
                  <a:pt x="1495187" y="1951372"/>
                  <a:pt x="1496025" y="1950702"/>
                </a:cubicBezTo>
                <a:cubicBezTo>
                  <a:pt x="1496862" y="1950032"/>
                  <a:pt x="1497280" y="1949111"/>
                  <a:pt x="1497280" y="1947939"/>
                </a:cubicBezTo>
                <a:lnTo>
                  <a:pt x="1497280" y="1872595"/>
                </a:lnTo>
                <a:cubicBezTo>
                  <a:pt x="1497280" y="1864893"/>
                  <a:pt x="1496359" y="1858238"/>
                  <a:pt x="1494518" y="1852629"/>
                </a:cubicBezTo>
                <a:cubicBezTo>
                  <a:pt x="1492676" y="1847020"/>
                  <a:pt x="1489746" y="1842437"/>
                  <a:pt x="1485727" y="1838879"/>
                </a:cubicBezTo>
                <a:cubicBezTo>
                  <a:pt x="1481709" y="1835321"/>
                  <a:pt x="1476582" y="1832684"/>
                  <a:pt x="1470345" y="1830968"/>
                </a:cubicBezTo>
                <a:cubicBezTo>
                  <a:pt x="1464108" y="1829251"/>
                  <a:pt x="1456595" y="1828393"/>
                  <a:pt x="1447804" y="1828393"/>
                </a:cubicBezTo>
                <a:close/>
                <a:moveTo>
                  <a:pt x="953779" y="1828393"/>
                </a:moveTo>
                <a:cubicBezTo>
                  <a:pt x="951435" y="1828393"/>
                  <a:pt x="949091" y="1828707"/>
                  <a:pt x="946747" y="1829335"/>
                </a:cubicBezTo>
                <a:cubicBezTo>
                  <a:pt x="944402" y="1829963"/>
                  <a:pt x="942058" y="1831072"/>
                  <a:pt x="939714" y="1832663"/>
                </a:cubicBezTo>
                <a:cubicBezTo>
                  <a:pt x="937370" y="1834253"/>
                  <a:pt x="934901" y="1836409"/>
                  <a:pt x="932305" y="1839130"/>
                </a:cubicBezTo>
                <a:cubicBezTo>
                  <a:pt x="929710" y="1841851"/>
                  <a:pt x="926948" y="1845304"/>
                  <a:pt x="924018" y="1849490"/>
                </a:cubicBezTo>
                <a:lnTo>
                  <a:pt x="924018" y="1835551"/>
                </a:lnTo>
                <a:cubicBezTo>
                  <a:pt x="924018" y="1834714"/>
                  <a:pt x="923808" y="1833981"/>
                  <a:pt x="923390" y="1833353"/>
                </a:cubicBezTo>
                <a:cubicBezTo>
                  <a:pt x="922971" y="1832726"/>
                  <a:pt x="922281" y="1832202"/>
                  <a:pt x="921318" y="1831784"/>
                </a:cubicBezTo>
                <a:cubicBezTo>
                  <a:pt x="920355" y="1831365"/>
                  <a:pt x="918995" y="1831051"/>
                  <a:pt x="917237" y="1830842"/>
                </a:cubicBezTo>
                <a:cubicBezTo>
                  <a:pt x="915479" y="1830633"/>
                  <a:pt x="913260" y="1830528"/>
                  <a:pt x="910581" y="1830528"/>
                </a:cubicBezTo>
                <a:cubicBezTo>
                  <a:pt x="907986" y="1830528"/>
                  <a:pt x="905830" y="1830633"/>
                  <a:pt x="904114" y="1830842"/>
                </a:cubicBezTo>
                <a:cubicBezTo>
                  <a:pt x="902398" y="1831051"/>
                  <a:pt x="900996" y="1831365"/>
                  <a:pt x="899907" y="1831784"/>
                </a:cubicBezTo>
                <a:cubicBezTo>
                  <a:pt x="898819" y="1832202"/>
                  <a:pt x="898066" y="1832726"/>
                  <a:pt x="897647" y="1833353"/>
                </a:cubicBezTo>
                <a:cubicBezTo>
                  <a:pt x="897229" y="1833981"/>
                  <a:pt x="897019" y="1834714"/>
                  <a:pt x="897019" y="1835551"/>
                </a:cubicBezTo>
                <a:lnTo>
                  <a:pt x="897019" y="1947563"/>
                </a:lnTo>
                <a:cubicBezTo>
                  <a:pt x="897019" y="1948400"/>
                  <a:pt x="897270" y="1949132"/>
                  <a:pt x="897773" y="1949760"/>
                </a:cubicBezTo>
                <a:cubicBezTo>
                  <a:pt x="898275" y="1950388"/>
                  <a:pt x="899133" y="1950911"/>
                  <a:pt x="900347" y="1951330"/>
                </a:cubicBezTo>
                <a:cubicBezTo>
                  <a:pt x="901561" y="1951749"/>
                  <a:pt x="903172" y="1952062"/>
                  <a:pt x="905182" y="1952272"/>
                </a:cubicBezTo>
                <a:cubicBezTo>
                  <a:pt x="907191" y="1952481"/>
                  <a:pt x="909744" y="1952586"/>
                  <a:pt x="912842" y="1952586"/>
                </a:cubicBezTo>
                <a:cubicBezTo>
                  <a:pt x="915939" y="1952586"/>
                  <a:pt x="918492" y="1952481"/>
                  <a:pt x="920502" y="1952272"/>
                </a:cubicBezTo>
                <a:cubicBezTo>
                  <a:pt x="922511" y="1952062"/>
                  <a:pt x="924122" y="1951749"/>
                  <a:pt x="925336" y="1951330"/>
                </a:cubicBezTo>
                <a:cubicBezTo>
                  <a:pt x="926550" y="1950911"/>
                  <a:pt x="927408" y="1950388"/>
                  <a:pt x="927910" y="1949760"/>
                </a:cubicBezTo>
                <a:cubicBezTo>
                  <a:pt x="928413" y="1949132"/>
                  <a:pt x="928664" y="1948400"/>
                  <a:pt x="928664" y="1947563"/>
                </a:cubicBezTo>
                <a:lnTo>
                  <a:pt x="928664" y="1877744"/>
                </a:lnTo>
                <a:cubicBezTo>
                  <a:pt x="931008" y="1874060"/>
                  <a:pt x="933205" y="1870963"/>
                  <a:pt x="935257" y="1868451"/>
                </a:cubicBezTo>
                <a:cubicBezTo>
                  <a:pt x="937307" y="1865940"/>
                  <a:pt x="939275" y="1863931"/>
                  <a:pt x="941158" y="1862424"/>
                </a:cubicBezTo>
                <a:cubicBezTo>
                  <a:pt x="943042" y="1860917"/>
                  <a:pt x="944863" y="1859808"/>
                  <a:pt x="946621" y="1859096"/>
                </a:cubicBezTo>
                <a:cubicBezTo>
                  <a:pt x="948379" y="1858384"/>
                  <a:pt x="950137" y="1858029"/>
                  <a:pt x="951895" y="1858029"/>
                </a:cubicBezTo>
                <a:cubicBezTo>
                  <a:pt x="953402" y="1858029"/>
                  <a:pt x="954783" y="1858175"/>
                  <a:pt x="956039" y="1858468"/>
                </a:cubicBezTo>
                <a:cubicBezTo>
                  <a:pt x="957295" y="1858761"/>
                  <a:pt x="958446" y="1859075"/>
                  <a:pt x="959492" y="1859410"/>
                </a:cubicBezTo>
                <a:cubicBezTo>
                  <a:pt x="960539" y="1859745"/>
                  <a:pt x="961481" y="1860059"/>
                  <a:pt x="962318" y="1860352"/>
                </a:cubicBezTo>
                <a:cubicBezTo>
                  <a:pt x="963155" y="1860645"/>
                  <a:pt x="963908" y="1860791"/>
                  <a:pt x="964578" y="1860791"/>
                </a:cubicBezTo>
                <a:cubicBezTo>
                  <a:pt x="965415" y="1860791"/>
                  <a:pt x="966106" y="1860582"/>
                  <a:pt x="966650" y="1860163"/>
                </a:cubicBezTo>
                <a:cubicBezTo>
                  <a:pt x="967194" y="1859745"/>
                  <a:pt x="967634" y="1858991"/>
                  <a:pt x="967968" y="1857903"/>
                </a:cubicBezTo>
                <a:cubicBezTo>
                  <a:pt x="968303" y="1856815"/>
                  <a:pt x="968554" y="1855308"/>
                  <a:pt x="968722" y="1853382"/>
                </a:cubicBezTo>
                <a:cubicBezTo>
                  <a:pt x="968889" y="1851457"/>
                  <a:pt x="968973" y="1848987"/>
                  <a:pt x="968973" y="1845974"/>
                </a:cubicBezTo>
                <a:cubicBezTo>
                  <a:pt x="968973" y="1842960"/>
                  <a:pt x="968931" y="1840574"/>
                  <a:pt x="968847" y="1838816"/>
                </a:cubicBezTo>
                <a:cubicBezTo>
                  <a:pt x="968764" y="1837058"/>
                  <a:pt x="968638" y="1835739"/>
                  <a:pt x="968471" y="1834860"/>
                </a:cubicBezTo>
                <a:cubicBezTo>
                  <a:pt x="968303" y="1833981"/>
                  <a:pt x="968115" y="1833291"/>
                  <a:pt x="967906" y="1832788"/>
                </a:cubicBezTo>
                <a:cubicBezTo>
                  <a:pt x="967696" y="1832286"/>
                  <a:pt x="967361" y="1831826"/>
                  <a:pt x="966901" y="1831407"/>
                </a:cubicBezTo>
                <a:cubicBezTo>
                  <a:pt x="966441" y="1830988"/>
                  <a:pt x="965708" y="1830591"/>
                  <a:pt x="964704" y="1830214"/>
                </a:cubicBezTo>
                <a:cubicBezTo>
                  <a:pt x="963699" y="1829837"/>
                  <a:pt x="962527" y="1829502"/>
                  <a:pt x="961187" y="1829209"/>
                </a:cubicBezTo>
                <a:cubicBezTo>
                  <a:pt x="959848" y="1828916"/>
                  <a:pt x="958550" y="1828707"/>
                  <a:pt x="957295" y="1828582"/>
                </a:cubicBezTo>
                <a:cubicBezTo>
                  <a:pt x="956039" y="1828456"/>
                  <a:pt x="954867" y="1828393"/>
                  <a:pt x="953779" y="1828393"/>
                </a:cubicBezTo>
                <a:close/>
                <a:moveTo>
                  <a:pt x="814275" y="1828393"/>
                </a:moveTo>
                <a:cubicBezTo>
                  <a:pt x="805402" y="1828393"/>
                  <a:pt x="797428" y="1829858"/>
                  <a:pt x="790354" y="1832788"/>
                </a:cubicBezTo>
                <a:cubicBezTo>
                  <a:pt x="783280" y="1835718"/>
                  <a:pt x="777273" y="1839967"/>
                  <a:pt x="772334" y="1845534"/>
                </a:cubicBezTo>
                <a:cubicBezTo>
                  <a:pt x="767395" y="1851101"/>
                  <a:pt x="763627" y="1857882"/>
                  <a:pt x="761032" y="1865877"/>
                </a:cubicBezTo>
                <a:cubicBezTo>
                  <a:pt x="758437" y="1873872"/>
                  <a:pt x="757139" y="1882850"/>
                  <a:pt x="757139" y="1892813"/>
                </a:cubicBezTo>
                <a:cubicBezTo>
                  <a:pt x="757139" y="1903277"/>
                  <a:pt x="758374" y="1912402"/>
                  <a:pt x="760844" y="1920188"/>
                </a:cubicBezTo>
                <a:cubicBezTo>
                  <a:pt x="763313" y="1927973"/>
                  <a:pt x="767060" y="1934419"/>
                  <a:pt x="772083" y="1939526"/>
                </a:cubicBezTo>
                <a:cubicBezTo>
                  <a:pt x="777106" y="1944633"/>
                  <a:pt x="783363" y="1948442"/>
                  <a:pt x="790856" y="1950953"/>
                </a:cubicBezTo>
                <a:cubicBezTo>
                  <a:pt x="798349" y="1953465"/>
                  <a:pt x="807076" y="1954720"/>
                  <a:pt x="817038" y="1954720"/>
                </a:cubicBezTo>
                <a:cubicBezTo>
                  <a:pt x="822563" y="1954720"/>
                  <a:pt x="827754" y="1954365"/>
                  <a:pt x="832609" y="1953653"/>
                </a:cubicBezTo>
                <a:cubicBezTo>
                  <a:pt x="837465" y="1952941"/>
                  <a:pt x="841776" y="1952104"/>
                  <a:pt x="845543" y="1951142"/>
                </a:cubicBezTo>
                <a:cubicBezTo>
                  <a:pt x="849311" y="1950179"/>
                  <a:pt x="852408" y="1949195"/>
                  <a:pt x="854836" y="1948191"/>
                </a:cubicBezTo>
                <a:cubicBezTo>
                  <a:pt x="857264" y="1947186"/>
                  <a:pt x="858750" y="1946391"/>
                  <a:pt x="859294" y="1945805"/>
                </a:cubicBezTo>
                <a:cubicBezTo>
                  <a:pt x="859838" y="1945219"/>
                  <a:pt x="860277" y="1944612"/>
                  <a:pt x="860612" y="1943984"/>
                </a:cubicBezTo>
                <a:cubicBezTo>
                  <a:pt x="860947" y="1943356"/>
                  <a:pt x="861198" y="1942582"/>
                  <a:pt x="861366" y="1941661"/>
                </a:cubicBezTo>
                <a:cubicBezTo>
                  <a:pt x="861533" y="1940740"/>
                  <a:pt x="861659" y="1939631"/>
                  <a:pt x="861742" y="1938333"/>
                </a:cubicBezTo>
                <a:cubicBezTo>
                  <a:pt x="861826" y="1937035"/>
                  <a:pt x="861868" y="1935466"/>
                  <a:pt x="861868" y="1933624"/>
                </a:cubicBezTo>
                <a:cubicBezTo>
                  <a:pt x="861868" y="1931531"/>
                  <a:pt x="861805" y="1929794"/>
                  <a:pt x="861680" y="1928413"/>
                </a:cubicBezTo>
                <a:cubicBezTo>
                  <a:pt x="861554" y="1927031"/>
                  <a:pt x="861324" y="1925964"/>
                  <a:pt x="860989" y="1925211"/>
                </a:cubicBezTo>
                <a:cubicBezTo>
                  <a:pt x="860654" y="1924457"/>
                  <a:pt x="860235" y="1923934"/>
                  <a:pt x="859733" y="1923641"/>
                </a:cubicBezTo>
                <a:cubicBezTo>
                  <a:pt x="859231" y="1923348"/>
                  <a:pt x="858603" y="1923201"/>
                  <a:pt x="857850" y="1923201"/>
                </a:cubicBezTo>
                <a:cubicBezTo>
                  <a:pt x="856594" y="1923201"/>
                  <a:pt x="854961" y="1923599"/>
                  <a:pt x="852952" y="1924394"/>
                </a:cubicBezTo>
                <a:cubicBezTo>
                  <a:pt x="850943" y="1925190"/>
                  <a:pt x="848411" y="1926069"/>
                  <a:pt x="845355" y="1927031"/>
                </a:cubicBezTo>
                <a:cubicBezTo>
                  <a:pt x="842299" y="1927994"/>
                  <a:pt x="838679" y="1928873"/>
                  <a:pt x="834493" y="1929668"/>
                </a:cubicBezTo>
                <a:cubicBezTo>
                  <a:pt x="830307" y="1930464"/>
                  <a:pt x="825452" y="1930861"/>
                  <a:pt x="819926" y="1930861"/>
                </a:cubicBezTo>
                <a:cubicBezTo>
                  <a:pt x="814485" y="1930861"/>
                  <a:pt x="809818" y="1930150"/>
                  <a:pt x="805925" y="1928727"/>
                </a:cubicBezTo>
                <a:cubicBezTo>
                  <a:pt x="802032" y="1927303"/>
                  <a:pt x="798851" y="1925232"/>
                  <a:pt x="796381" y="1922511"/>
                </a:cubicBezTo>
                <a:cubicBezTo>
                  <a:pt x="793912" y="1919790"/>
                  <a:pt x="792112" y="1916483"/>
                  <a:pt x="790982" y="1912590"/>
                </a:cubicBezTo>
                <a:cubicBezTo>
                  <a:pt x="789851" y="1908698"/>
                  <a:pt x="789286" y="1904365"/>
                  <a:pt x="789286" y="1899594"/>
                </a:cubicBezTo>
                <a:lnTo>
                  <a:pt x="857473" y="1899594"/>
                </a:lnTo>
                <a:cubicBezTo>
                  <a:pt x="860487" y="1899594"/>
                  <a:pt x="862852" y="1898673"/>
                  <a:pt x="864568" y="1896831"/>
                </a:cubicBezTo>
                <a:cubicBezTo>
                  <a:pt x="866284" y="1894989"/>
                  <a:pt x="867142" y="1892143"/>
                  <a:pt x="867142" y="1888292"/>
                </a:cubicBezTo>
                <a:lnTo>
                  <a:pt x="867142" y="1883269"/>
                </a:lnTo>
                <a:cubicBezTo>
                  <a:pt x="867142" y="1875400"/>
                  <a:pt x="866137" y="1868116"/>
                  <a:pt x="864128" y="1861419"/>
                </a:cubicBezTo>
                <a:cubicBezTo>
                  <a:pt x="862119" y="1854722"/>
                  <a:pt x="858980" y="1848925"/>
                  <a:pt x="854710" y="1844027"/>
                </a:cubicBezTo>
                <a:cubicBezTo>
                  <a:pt x="850441" y="1839130"/>
                  <a:pt x="844978" y="1835300"/>
                  <a:pt x="838323" y="1832537"/>
                </a:cubicBezTo>
                <a:cubicBezTo>
                  <a:pt x="831667" y="1829775"/>
                  <a:pt x="823652" y="1828393"/>
                  <a:pt x="814275" y="1828393"/>
                </a:cubicBezTo>
                <a:close/>
                <a:moveTo>
                  <a:pt x="1546766" y="1801018"/>
                </a:moveTo>
                <a:cubicBezTo>
                  <a:pt x="1543752" y="1801018"/>
                  <a:pt x="1541219" y="1801123"/>
                  <a:pt x="1539168" y="1801332"/>
                </a:cubicBezTo>
                <a:cubicBezTo>
                  <a:pt x="1537117" y="1801541"/>
                  <a:pt x="1535485" y="1801876"/>
                  <a:pt x="1534271" y="1802337"/>
                </a:cubicBezTo>
                <a:cubicBezTo>
                  <a:pt x="1533057" y="1802797"/>
                  <a:pt x="1532220" y="1803362"/>
                  <a:pt x="1531759" y="1804032"/>
                </a:cubicBezTo>
                <a:cubicBezTo>
                  <a:pt x="1531299" y="1804702"/>
                  <a:pt x="1531069" y="1805455"/>
                  <a:pt x="1531069" y="1806292"/>
                </a:cubicBezTo>
                <a:lnTo>
                  <a:pt x="1531069" y="1831281"/>
                </a:lnTo>
                <a:lnTo>
                  <a:pt x="1517758" y="1831281"/>
                </a:lnTo>
                <a:cubicBezTo>
                  <a:pt x="1516921" y="1831281"/>
                  <a:pt x="1516188" y="1831491"/>
                  <a:pt x="1515561" y="1831909"/>
                </a:cubicBezTo>
                <a:cubicBezTo>
                  <a:pt x="1514933" y="1832328"/>
                  <a:pt x="1514409" y="1833019"/>
                  <a:pt x="1513991" y="1833981"/>
                </a:cubicBezTo>
                <a:cubicBezTo>
                  <a:pt x="1513572" y="1834944"/>
                  <a:pt x="1513258" y="1836263"/>
                  <a:pt x="1513049" y="1837937"/>
                </a:cubicBezTo>
                <a:cubicBezTo>
                  <a:pt x="1512840" y="1839611"/>
                  <a:pt x="1512735" y="1841662"/>
                  <a:pt x="1512735" y="1844090"/>
                </a:cubicBezTo>
                <a:cubicBezTo>
                  <a:pt x="1512735" y="1848694"/>
                  <a:pt x="1513154" y="1851980"/>
                  <a:pt x="1513991" y="1853947"/>
                </a:cubicBezTo>
                <a:cubicBezTo>
                  <a:pt x="1514828" y="1855915"/>
                  <a:pt x="1516042" y="1856898"/>
                  <a:pt x="1517633" y="1856898"/>
                </a:cubicBezTo>
                <a:lnTo>
                  <a:pt x="1531069" y="1856898"/>
                </a:lnTo>
                <a:lnTo>
                  <a:pt x="1531069" y="1914286"/>
                </a:lnTo>
                <a:cubicBezTo>
                  <a:pt x="1531069" y="1921150"/>
                  <a:pt x="1531781" y="1927094"/>
                  <a:pt x="1533204" y="1932117"/>
                </a:cubicBezTo>
                <a:cubicBezTo>
                  <a:pt x="1534627" y="1937140"/>
                  <a:pt x="1536845" y="1941305"/>
                  <a:pt x="1539859" y="1944612"/>
                </a:cubicBezTo>
                <a:cubicBezTo>
                  <a:pt x="1542873" y="1947919"/>
                  <a:pt x="1546682" y="1950367"/>
                  <a:pt x="1551286" y="1951958"/>
                </a:cubicBezTo>
                <a:cubicBezTo>
                  <a:pt x="1555891" y="1953548"/>
                  <a:pt x="1561332" y="1954344"/>
                  <a:pt x="1567611" y="1954344"/>
                </a:cubicBezTo>
                <a:cubicBezTo>
                  <a:pt x="1569955" y="1954344"/>
                  <a:pt x="1572278" y="1954218"/>
                  <a:pt x="1574580" y="1953967"/>
                </a:cubicBezTo>
                <a:cubicBezTo>
                  <a:pt x="1576882" y="1953716"/>
                  <a:pt x="1579017" y="1953360"/>
                  <a:pt x="1580985" y="1952900"/>
                </a:cubicBezTo>
                <a:cubicBezTo>
                  <a:pt x="1582952" y="1952439"/>
                  <a:pt x="1584668" y="1951895"/>
                  <a:pt x="1586133" y="1951267"/>
                </a:cubicBezTo>
                <a:cubicBezTo>
                  <a:pt x="1587598" y="1950639"/>
                  <a:pt x="1588707" y="1949928"/>
                  <a:pt x="1589461" y="1949132"/>
                </a:cubicBezTo>
                <a:cubicBezTo>
                  <a:pt x="1590214" y="1948337"/>
                  <a:pt x="1590821" y="1946956"/>
                  <a:pt x="1591281" y="1944988"/>
                </a:cubicBezTo>
                <a:cubicBezTo>
                  <a:pt x="1591742" y="1943021"/>
                  <a:pt x="1591972" y="1940196"/>
                  <a:pt x="1591972" y="1936512"/>
                </a:cubicBezTo>
                <a:cubicBezTo>
                  <a:pt x="1591972" y="1934168"/>
                  <a:pt x="1591867" y="1932243"/>
                  <a:pt x="1591658" y="1930736"/>
                </a:cubicBezTo>
                <a:cubicBezTo>
                  <a:pt x="1591449" y="1929229"/>
                  <a:pt x="1591219" y="1928036"/>
                  <a:pt x="1590967" y="1927157"/>
                </a:cubicBezTo>
                <a:cubicBezTo>
                  <a:pt x="1590716" y="1926278"/>
                  <a:pt x="1590361" y="1925692"/>
                  <a:pt x="1589900" y="1925399"/>
                </a:cubicBezTo>
                <a:cubicBezTo>
                  <a:pt x="1589440" y="1925106"/>
                  <a:pt x="1588958" y="1924959"/>
                  <a:pt x="1588456" y="1924959"/>
                </a:cubicBezTo>
                <a:cubicBezTo>
                  <a:pt x="1587870" y="1924959"/>
                  <a:pt x="1587221" y="1925106"/>
                  <a:pt x="1586510" y="1925399"/>
                </a:cubicBezTo>
                <a:cubicBezTo>
                  <a:pt x="1585798" y="1925692"/>
                  <a:pt x="1584919" y="1926027"/>
                  <a:pt x="1583873" y="1926404"/>
                </a:cubicBezTo>
                <a:cubicBezTo>
                  <a:pt x="1582826" y="1926780"/>
                  <a:pt x="1581633" y="1927115"/>
                  <a:pt x="1580294" y="1927408"/>
                </a:cubicBezTo>
                <a:cubicBezTo>
                  <a:pt x="1578954" y="1927701"/>
                  <a:pt x="1577447" y="1927848"/>
                  <a:pt x="1575773" y="1927848"/>
                </a:cubicBezTo>
                <a:cubicBezTo>
                  <a:pt x="1570834" y="1927848"/>
                  <a:pt x="1567401" y="1926320"/>
                  <a:pt x="1565476" y="1923264"/>
                </a:cubicBezTo>
                <a:cubicBezTo>
                  <a:pt x="1563551" y="1920209"/>
                  <a:pt x="1562588" y="1915625"/>
                  <a:pt x="1562588" y="1909514"/>
                </a:cubicBezTo>
                <a:lnTo>
                  <a:pt x="1562588" y="1856898"/>
                </a:lnTo>
                <a:lnTo>
                  <a:pt x="1587075" y="1856898"/>
                </a:lnTo>
                <a:cubicBezTo>
                  <a:pt x="1588665" y="1856898"/>
                  <a:pt x="1589879" y="1855915"/>
                  <a:pt x="1590716" y="1853947"/>
                </a:cubicBezTo>
                <a:cubicBezTo>
                  <a:pt x="1591554" y="1851980"/>
                  <a:pt x="1591972" y="1848694"/>
                  <a:pt x="1591972" y="1844090"/>
                </a:cubicBezTo>
                <a:cubicBezTo>
                  <a:pt x="1591972" y="1841662"/>
                  <a:pt x="1591867" y="1839611"/>
                  <a:pt x="1591658" y="1837937"/>
                </a:cubicBezTo>
                <a:cubicBezTo>
                  <a:pt x="1591449" y="1836263"/>
                  <a:pt x="1591135" y="1834944"/>
                  <a:pt x="1590716" y="1833981"/>
                </a:cubicBezTo>
                <a:cubicBezTo>
                  <a:pt x="1590298" y="1833019"/>
                  <a:pt x="1589775" y="1832328"/>
                  <a:pt x="1589147" y="1831909"/>
                </a:cubicBezTo>
                <a:cubicBezTo>
                  <a:pt x="1588519" y="1831491"/>
                  <a:pt x="1587786" y="1831281"/>
                  <a:pt x="1586949" y="1831281"/>
                </a:cubicBezTo>
                <a:lnTo>
                  <a:pt x="1562588" y="1831281"/>
                </a:lnTo>
                <a:lnTo>
                  <a:pt x="1562588" y="1806292"/>
                </a:lnTo>
                <a:cubicBezTo>
                  <a:pt x="1562588" y="1805455"/>
                  <a:pt x="1562337" y="1804702"/>
                  <a:pt x="1561835" y="1804032"/>
                </a:cubicBezTo>
                <a:cubicBezTo>
                  <a:pt x="1561332" y="1803362"/>
                  <a:pt x="1560495" y="1802797"/>
                  <a:pt x="1559323" y="1802337"/>
                </a:cubicBezTo>
                <a:cubicBezTo>
                  <a:pt x="1558151" y="1801876"/>
                  <a:pt x="1556539" y="1801541"/>
                  <a:pt x="1554488" y="1801332"/>
                </a:cubicBezTo>
                <a:cubicBezTo>
                  <a:pt x="1552437" y="1801123"/>
                  <a:pt x="1549863" y="1801018"/>
                  <a:pt x="1546766" y="1801018"/>
                </a:cubicBezTo>
                <a:close/>
                <a:moveTo>
                  <a:pt x="1013366" y="1801018"/>
                </a:moveTo>
                <a:cubicBezTo>
                  <a:pt x="1010352" y="1801018"/>
                  <a:pt x="1007819" y="1801123"/>
                  <a:pt x="1005768" y="1801332"/>
                </a:cubicBezTo>
                <a:cubicBezTo>
                  <a:pt x="1003717" y="1801541"/>
                  <a:pt x="1002085" y="1801876"/>
                  <a:pt x="1000871" y="1802337"/>
                </a:cubicBezTo>
                <a:cubicBezTo>
                  <a:pt x="999657" y="1802797"/>
                  <a:pt x="998820" y="1803362"/>
                  <a:pt x="998360" y="1804032"/>
                </a:cubicBezTo>
                <a:cubicBezTo>
                  <a:pt x="997899" y="1804702"/>
                  <a:pt x="997669" y="1805455"/>
                  <a:pt x="997669" y="1806292"/>
                </a:cubicBezTo>
                <a:lnTo>
                  <a:pt x="997669" y="1831281"/>
                </a:lnTo>
                <a:lnTo>
                  <a:pt x="984358" y="1831281"/>
                </a:lnTo>
                <a:cubicBezTo>
                  <a:pt x="983521" y="1831281"/>
                  <a:pt x="982789" y="1831491"/>
                  <a:pt x="982161" y="1831909"/>
                </a:cubicBezTo>
                <a:cubicBezTo>
                  <a:pt x="981533" y="1832328"/>
                  <a:pt x="981009" y="1833019"/>
                  <a:pt x="980591" y="1833981"/>
                </a:cubicBezTo>
                <a:cubicBezTo>
                  <a:pt x="980172" y="1834944"/>
                  <a:pt x="979858" y="1836263"/>
                  <a:pt x="979649" y="1837937"/>
                </a:cubicBezTo>
                <a:cubicBezTo>
                  <a:pt x="979440" y="1839611"/>
                  <a:pt x="979335" y="1841662"/>
                  <a:pt x="979335" y="1844090"/>
                </a:cubicBezTo>
                <a:cubicBezTo>
                  <a:pt x="979335" y="1848694"/>
                  <a:pt x="979754" y="1851980"/>
                  <a:pt x="980591" y="1853947"/>
                </a:cubicBezTo>
                <a:cubicBezTo>
                  <a:pt x="981428" y="1855915"/>
                  <a:pt x="982642" y="1856898"/>
                  <a:pt x="984233" y="1856898"/>
                </a:cubicBezTo>
                <a:lnTo>
                  <a:pt x="997669" y="1856898"/>
                </a:lnTo>
                <a:lnTo>
                  <a:pt x="997669" y="1914286"/>
                </a:lnTo>
                <a:cubicBezTo>
                  <a:pt x="997669" y="1921150"/>
                  <a:pt x="998381" y="1927094"/>
                  <a:pt x="999804" y="1932117"/>
                </a:cubicBezTo>
                <a:cubicBezTo>
                  <a:pt x="1001227" y="1937140"/>
                  <a:pt x="1003445" y="1941305"/>
                  <a:pt x="1006459" y="1944612"/>
                </a:cubicBezTo>
                <a:cubicBezTo>
                  <a:pt x="1009473" y="1947919"/>
                  <a:pt x="1013282" y="1950367"/>
                  <a:pt x="1017886" y="1951958"/>
                </a:cubicBezTo>
                <a:cubicBezTo>
                  <a:pt x="1022491" y="1953548"/>
                  <a:pt x="1027932" y="1954344"/>
                  <a:pt x="1034211" y="1954344"/>
                </a:cubicBezTo>
                <a:cubicBezTo>
                  <a:pt x="1036555" y="1954344"/>
                  <a:pt x="1038878" y="1954218"/>
                  <a:pt x="1041180" y="1953967"/>
                </a:cubicBezTo>
                <a:cubicBezTo>
                  <a:pt x="1043482" y="1953716"/>
                  <a:pt x="1045617" y="1953360"/>
                  <a:pt x="1047585" y="1952900"/>
                </a:cubicBezTo>
                <a:cubicBezTo>
                  <a:pt x="1049552" y="1952439"/>
                  <a:pt x="1051268" y="1951895"/>
                  <a:pt x="1052733" y="1951267"/>
                </a:cubicBezTo>
                <a:cubicBezTo>
                  <a:pt x="1054198" y="1950639"/>
                  <a:pt x="1055307" y="1949928"/>
                  <a:pt x="1056061" y="1949132"/>
                </a:cubicBezTo>
                <a:cubicBezTo>
                  <a:pt x="1056814" y="1948337"/>
                  <a:pt x="1057421" y="1946956"/>
                  <a:pt x="1057882" y="1944988"/>
                </a:cubicBezTo>
                <a:cubicBezTo>
                  <a:pt x="1058342" y="1943021"/>
                  <a:pt x="1058572" y="1940196"/>
                  <a:pt x="1058572" y="1936512"/>
                </a:cubicBezTo>
                <a:cubicBezTo>
                  <a:pt x="1058572" y="1934168"/>
                  <a:pt x="1058468" y="1932243"/>
                  <a:pt x="1058258" y="1930736"/>
                </a:cubicBezTo>
                <a:cubicBezTo>
                  <a:pt x="1058049" y="1929229"/>
                  <a:pt x="1057819" y="1928036"/>
                  <a:pt x="1057568" y="1927157"/>
                </a:cubicBezTo>
                <a:cubicBezTo>
                  <a:pt x="1057317" y="1926278"/>
                  <a:pt x="1056961" y="1925692"/>
                  <a:pt x="1056500" y="1925399"/>
                </a:cubicBezTo>
                <a:cubicBezTo>
                  <a:pt x="1056040" y="1925106"/>
                  <a:pt x="1055558" y="1924959"/>
                  <a:pt x="1055056" y="1924959"/>
                </a:cubicBezTo>
                <a:cubicBezTo>
                  <a:pt x="1054470" y="1924959"/>
                  <a:pt x="1053821" y="1925106"/>
                  <a:pt x="1053110" y="1925399"/>
                </a:cubicBezTo>
                <a:cubicBezTo>
                  <a:pt x="1052398" y="1925692"/>
                  <a:pt x="1051519" y="1926027"/>
                  <a:pt x="1050473" y="1926404"/>
                </a:cubicBezTo>
                <a:cubicBezTo>
                  <a:pt x="1049426" y="1926780"/>
                  <a:pt x="1048233" y="1927115"/>
                  <a:pt x="1046894" y="1927408"/>
                </a:cubicBezTo>
                <a:cubicBezTo>
                  <a:pt x="1045554" y="1927701"/>
                  <a:pt x="1044047" y="1927848"/>
                  <a:pt x="1042373" y="1927848"/>
                </a:cubicBezTo>
                <a:cubicBezTo>
                  <a:pt x="1037434" y="1927848"/>
                  <a:pt x="1034002" y="1926320"/>
                  <a:pt x="1032076" y="1923264"/>
                </a:cubicBezTo>
                <a:cubicBezTo>
                  <a:pt x="1030151" y="1920209"/>
                  <a:pt x="1029188" y="1915625"/>
                  <a:pt x="1029188" y="1909514"/>
                </a:cubicBezTo>
                <a:lnTo>
                  <a:pt x="1029188" y="1856898"/>
                </a:lnTo>
                <a:lnTo>
                  <a:pt x="1053675" y="1856898"/>
                </a:lnTo>
                <a:cubicBezTo>
                  <a:pt x="1055265" y="1856898"/>
                  <a:pt x="1056479" y="1855915"/>
                  <a:pt x="1057317" y="1853947"/>
                </a:cubicBezTo>
                <a:cubicBezTo>
                  <a:pt x="1058154" y="1851980"/>
                  <a:pt x="1058572" y="1848694"/>
                  <a:pt x="1058572" y="1844090"/>
                </a:cubicBezTo>
                <a:cubicBezTo>
                  <a:pt x="1058572" y="1841662"/>
                  <a:pt x="1058468" y="1839611"/>
                  <a:pt x="1058258" y="1837937"/>
                </a:cubicBezTo>
                <a:cubicBezTo>
                  <a:pt x="1058049" y="1836263"/>
                  <a:pt x="1057735" y="1834944"/>
                  <a:pt x="1057317" y="1833981"/>
                </a:cubicBezTo>
                <a:cubicBezTo>
                  <a:pt x="1056898" y="1833019"/>
                  <a:pt x="1056375" y="1832328"/>
                  <a:pt x="1055747" y="1831909"/>
                </a:cubicBezTo>
                <a:cubicBezTo>
                  <a:pt x="1055119" y="1831491"/>
                  <a:pt x="1054386" y="1831281"/>
                  <a:pt x="1053549" y="1831281"/>
                </a:cubicBezTo>
                <a:lnTo>
                  <a:pt x="1029188" y="1831281"/>
                </a:lnTo>
                <a:lnTo>
                  <a:pt x="1029188" y="1806292"/>
                </a:lnTo>
                <a:cubicBezTo>
                  <a:pt x="1029188" y="1805455"/>
                  <a:pt x="1028937" y="1804702"/>
                  <a:pt x="1028435" y="1804032"/>
                </a:cubicBezTo>
                <a:cubicBezTo>
                  <a:pt x="1027932" y="1803362"/>
                  <a:pt x="1027095" y="1802797"/>
                  <a:pt x="1025923" y="1802337"/>
                </a:cubicBezTo>
                <a:cubicBezTo>
                  <a:pt x="1024751" y="1801876"/>
                  <a:pt x="1023139" y="1801541"/>
                  <a:pt x="1021088" y="1801332"/>
                </a:cubicBezTo>
                <a:cubicBezTo>
                  <a:pt x="1019037" y="1801123"/>
                  <a:pt x="1016463" y="1801018"/>
                  <a:pt x="1013366" y="1801018"/>
                </a:cubicBezTo>
                <a:close/>
                <a:moveTo>
                  <a:pt x="699762" y="1786703"/>
                </a:moveTo>
                <a:cubicBezTo>
                  <a:pt x="688627" y="1786703"/>
                  <a:pt x="678435" y="1788586"/>
                  <a:pt x="669184" y="1792354"/>
                </a:cubicBezTo>
                <a:cubicBezTo>
                  <a:pt x="659934" y="1796121"/>
                  <a:pt x="652002" y="1801646"/>
                  <a:pt x="645388" y="1808929"/>
                </a:cubicBezTo>
                <a:cubicBezTo>
                  <a:pt x="638775" y="1816213"/>
                  <a:pt x="633626" y="1825212"/>
                  <a:pt x="629943" y="1835928"/>
                </a:cubicBezTo>
                <a:cubicBezTo>
                  <a:pt x="626259" y="1846643"/>
                  <a:pt x="624417" y="1858908"/>
                  <a:pt x="624417" y="1872721"/>
                </a:cubicBezTo>
                <a:cubicBezTo>
                  <a:pt x="624417" y="1886283"/>
                  <a:pt x="626092" y="1898170"/>
                  <a:pt x="629440" y="1908384"/>
                </a:cubicBezTo>
                <a:cubicBezTo>
                  <a:pt x="632789" y="1918597"/>
                  <a:pt x="637603" y="1927115"/>
                  <a:pt x="643881" y="1933938"/>
                </a:cubicBezTo>
                <a:cubicBezTo>
                  <a:pt x="650160" y="1940761"/>
                  <a:pt x="657778" y="1945888"/>
                  <a:pt x="666736" y="1949321"/>
                </a:cubicBezTo>
                <a:cubicBezTo>
                  <a:pt x="675693" y="1952753"/>
                  <a:pt x="685739" y="1954469"/>
                  <a:pt x="696873" y="1954469"/>
                </a:cubicBezTo>
                <a:cubicBezTo>
                  <a:pt x="702566" y="1954469"/>
                  <a:pt x="707861" y="1954009"/>
                  <a:pt x="712758" y="1953088"/>
                </a:cubicBezTo>
                <a:cubicBezTo>
                  <a:pt x="717656" y="1952167"/>
                  <a:pt x="722009" y="1951016"/>
                  <a:pt x="725818" y="1949635"/>
                </a:cubicBezTo>
                <a:cubicBezTo>
                  <a:pt x="729627" y="1948253"/>
                  <a:pt x="732850" y="1946809"/>
                  <a:pt x="735487" y="1945302"/>
                </a:cubicBezTo>
                <a:cubicBezTo>
                  <a:pt x="738124" y="1943795"/>
                  <a:pt x="739903" y="1942561"/>
                  <a:pt x="740824" y="1941598"/>
                </a:cubicBezTo>
                <a:cubicBezTo>
                  <a:pt x="741745" y="1940635"/>
                  <a:pt x="742415" y="1939777"/>
                  <a:pt x="742833" y="1939024"/>
                </a:cubicBezTo>
                <a:cubicBezTo>
                  <a:pt x="743252" y="1938270"/>
                  <a:pt x="743587" y="1937370"/>
                  <a:pt x="743838" y="1936324"/>
                </a:cubicBezTo>
                <a:cubicBezTo>
                  <a:pt x="744089" y="1935277"/>
                  <a:pt x="744277" y="1934022"/>
                  <a:pt x="744403" y="1932557"/>
                </a:cubicBezTo>
                <a:cubicBezTo>
                  <a:pt x="744529" y="1931092"/>
                  <a:pt x="744591" y="1929313"/>
                  <a:pt x="744591" y="1927220"/>
                </a:cubicBezTo>
                <a:cubicBezTo>
                  <a:pt x="744591" y="1924206"/>
                  <a:pt x="744508" y="1921799"/>
                  <a:pt x="744340" y="1919999"/>
                </a:cubicBezTo>
                <a:cubicBezTo>
                  <a:pt x="744173" y="1918199"/>
                  <a:pt x="743922" y="1916797"/>
                  <a:pt x="743587" y="1915793"/>
                </a:cubicBezTo>
                <a:cubicBezTo>
                  <a:pt x="743252" y="1914788"/>
                  <a:pt x="742833" y="1914118"/>
                  <a:pt x="742331" y="1913783"/>
                </a:cubicBezTo>
                <a:cubicBezTo>
                  <a:pt x="741829" y="1913449"/>
                  <a:pt x="741159" y="1913281"/>
                  <a:pt x="740322" y="1913281"/>
                </a:cubicBezTo>
                <a:cubicBezTo>
                  <a:pt x="739234" y="1913281"/>
                  <a:pt x="737706" y="1913951"/>
                  <a:pt x="735738" y="1915290"/>
                </a:cubicBezTo>
                <a:cubicBezTo>
                  <a:pt x="733771" y="1916630"/>
                  <a:pt x="731260" y="1918137"/>
                  <a:pt x="728204" y="1919811"/>
                </a:cubicBezTo>
                <a:cubicBezTo>
                  <a:pt x="725148" y="1921485"/>
                  <a:pt x="721486" y="1923013"/>
                  <a:pt x="717216" y="1924394"/>
                </a:cubicBezTo>
                <a:cubicBezTo>
                  <a:pt x="712947" y="1925776"/>
                  <a:pt x="707882" y="1926466"/>
                  <a:pt x="702022" y="1926466"/>
                </a:cubicBezTo>
                <a:cubicBezTo>
                  <a:pt x="695576" y="1926466"/>
                  <a:pt x="689778" y="1925357"/>
                  <a:pt x="684630" y="1923139"/>
                </a:cubicBezTo>
                <a:cubicBezTo>
                  <a:pt x="679481" y="1920920"/>
                  <a:pt x="675086" y="1917551"/>
                  <a:pt x="671445" y="1913030"/>
                </a:cubicBezTo>
                <a:cubicBezTo>
                  <a:pt x="667803" y="1908509"/>
                  <a:pt x="664999" y="1902754"/>
                  <a:pt x="663031" y="1895764"/>
                </a:cubicBezTo>
                <a:cubicBezTo>
                  <a:pt x="661064" y="1888773"/>
                  <a:pt x="660080" y="1880506"/>
                  <a:pt x="660080" y="1870963"/>
                </a:cubicBezTo>
                <a:cubicBezTo>
                  <a:pt x="660080" y="1862256"/>
                  <a:pt x="661001" y="1854429"/>
                  <a:pt x="662843" y="1847480"/>
                </a:cubicBezTo>
                <a:cubicBezTo>
                  <a:pt x="664685" y="1840532"/>
                  <a:pt x="667384" y="1834609"/>
                  <a:pt x="670942" y="1829712"/>
                </a:cubicBezTo>
                <a:cubicBezTo>
                  <a:pt x="674500" y="1824814"/>
                  <a:pt x="678812" y="1821047"/>
                  <a:pt x="683877" y="1818410"/>
                </a:cubicBezTo>
                <a:cubicBezTo>
                  <a:pt x="688941" y="1815773"/>
                  <a:pt x="694697" y="1814455"/>
                  <a:pt x="701143" y="1814455"/>
                </a:cubicBezTo>
                <a:cubicBezTo>
                  <a:pt x="707003" y="1814455"/>
                  <a:pt x="712047" y="1815187"/>
                  <a:pt x="716275" y="1816652"/>
                </a:cubicBezTo>
                <a:cubicBezTo>
                  <a:pt x="720502" y="1818117"/>
                  <a:pt x="724144" y="1819750"/>
                  <a:pt x="727199" y="1821549"/>
                </a:cubicBezTo>
                <a:cubicBezTo>
                  <a:pt x="730255" y="1823349"/>
                  <a:pt x="732746" y="1824982"/>
                  <a:pt x="734671" y="1826447"/>
                </a:cubicBezTo>
                <a:cubicBezTo>
                  <a:pt x="736597" y="1827912"/>
                  <a:pt x="738187" y="1828644"/>
                  <a:pt x="739443" y="1828644"/>
                </a:cubicBezTo>
                <a:cubicBezTo>
                  <a:pt x="740196" y="1828644"/>
                  <a:pt x="740866" y="1828393"/>
                  <a:pt x="741452" y="1827891"/>
                </a:cubicBezTo>
                <a:cubicBezTo>
                  <a:pt x="742038" y="1827389"/>
                  <a:pt x="742540" y="1826593"/>
                  <a:pt x="742959" y="1825505"/>
                </a:cubicBezTo>
                <a:cubicBezTo>
                  <a:pt x="743377" y="1824417"/>
                  <a:pt x="743671" y="1822994"/>
                  <a:pt x="743838" y="1821236"/>
                </a:cubicBezTo>
                <a:cubicBezTo>
                  <a:pt x="744005" y="1819478"/>
                  <a:pt x="744089" y="1817343"/>
                  <a:pt x="744089" y="1814831"/>
                </a:cubicBezTo>
                <a:cubicBezTo>
                  <a:pt x="744089" y="1812487"/>
                  <a:pt x="744026" y="1810520"/>
                  <a:pt x="743901" y="1808929"/>
                </a:cubicBezTo>
                <a:cubicBezTo>
                  <a:pt x="743775" y="1807339"/>
                  <a:pt x="743587" y="1805957"/>
                  <a:pt x="743336" y="1804785"/>
                </a:cubicBezTo>
                <a:cubicBezTo>
                  <a:pt x="743085" y="1803613"/>
                  <a:pt x="742750" y="1802651"/>
                  <a:pt x="742331" y="1801897"/>
                </a:cubicBezTo>
                <a:cubicBezTo>
                  <a:pt x="741912" y="1801144"/>
                  <a:pt x="741138" y="1800202"/>
                  <a:pt x="740008" y="1799072"/>
                </a:cubicBezTo>
                <a:cubicBezTo>
                  <a:pt x="738878" y="1797942"/>
                  <a:pt x="736890" y="1796581"/>
                  <a:pt x="734043" y="1794991"/>
                </a:cubicBezTo>
                <a:cubicBezTo>
                  <a:pt x="731197" y="1793400"/>
                  <a:pt x="727995" y="1791998"/>
                  <a:pt x="724437" y="1790784"/>
                </a:cubicBezTo>
                <a:cubicBezTo>
                  <a:pt x="720879" y="1789570"/>
                  <a:pt x="717007" y="1788586"/>
                  <a:pt x="712821" y="1787833"/>
                </a:cubicBezTo>
                <a:cubicBezTo>
                  <a:pt x="708635" y="1787079"/>
                  <a:pt x="704282" y="1786703"/>
                  <a:pt x="699762" y="1786703"/>
                </a:cubicBezTo>
                <a:close/>
                <a:moveTo>
                  <a:pt x="1246342" y="1781303"/>
                </a:moveTo>
                <a:cubicBezTo>
                  <a:pt x="1239226" y="1781303"/>
                  <a:pt x="1234392" y="1782538"/>
                  <a:pt x="1231838" y="1785008"/>
                </a:cubicBezTo>
                <a:cubicBezTo>
                  <a:pt x="1229285" y="1787477"/>
                  <a:pt x="1228008" y="1791893"/>
                  <a:pt x="1228008" y="1798256"/>
                </a:cubicBezTo>
                <a:cubicBezTo>
                  <a:pt x="1228008" y="1804367"/>
                  <a:pt x="1229243" y="1808594"/>
                  <a:pt x="1231713" y="1810938"/>
                </a:cubicBezTo>
                <a:cubicBezTo>
                  <a:pt x="1234182" y="1813283"/>
                  <a:pt x="1238975" y="1814455"/>
                  <a:pt x="1246091" y="1814455"/>
                </a:cubicBezTo>
                <a:cubicBezTo>
                  <a:pt x="1253123" y="1814455"/>
                  <a:pt x="1257937" y="1813241"/>
                  <a:pt x="1260532" y="1810813"/>
                </a:cubicBezTo>
                <a:cubicBezTo>
                  <a:pt x="1263127" y="1808385"/>
                  <a:pt x="1264425" y="1803990"/>
                  <a:pt x="1264425" y="1797628"/>
                </a:cubicBezTo>
                <a:cubicBezTo>
                  <a:pt x="1264425" y="1791516"/>
                  <a:pt x="1263169" y="1787268"/>
                  <a:pt x="1260658" y="1784882"/>
                </a:cubicBezTo>
                <a:cubicBezTo>
                  <a:pt x="1258146" y="1782496"/>
                  <a:pt x="1253374" y="1781303"/>
                  <a:pt x="1246342" y="1781303"/>
                </a:cubicBezTo>
                <a:close/>
                <a:moveTo>
                  <a:pt x="1093942" y="1781303"/>
                </a:moveTo>
                <a:cubicBezTo>
                  <a:pt x="1086826" y="1781303"/>
                  <a:pt x="1081992" y="1782538"/>
                  <a:pt x="1079438" y="1785008"/>
                </a:cubicBezTo>
                <a:cubicBezTo>
                  <a:pt x="1076885" y="1787477"/>
                  <a:pt x="1075608" y="1791893"/>
                  <a:pt x="1075608" y="1798256"/>
                </a:cubicBezTo>
                <a:cubicBezTo>
                  <a:pt x="1075608" y="1804367"/>
                  <a:pt x="1076843" y="1808594"/>
                  <a:pt x="1079313" y="1810938"/>
                </a:cubicBezTo>
                <a:cubicBezTo>
                  <a:pt x="1081782" y="1813283"/>
                  <a:pt x="1086575" y="1814455"/>
                  <a:pt x="1093691" y="1814455"/>
                </a:cubicBezTo>
                <a:cubicBezTo>
                  <a:pt x="1100723" y="1814455"/>
                  <a:pt x="1105537" y="1813241"/>
                  <a:pt x="1108132" y="1810813"/>
                </a:cubicBezTo>
                <a:cubicBezTo>
                  <a:pt x="1110727" y="1808385"/>
                  <a:pt x="1112025" y="1803990"/>
                  <a:pt x="1112025" y="1797628"/>
                </a:cubicBezTo>
                <a:cubicBezTo>
                  <a:pt x="1112025" y="1791516"/>
                  <a:pt x="1110769" y="1787268"/>
                  <a:pt x="1108258" y="1784882"/>
                </a:cubicBezTo>
                <a:cubicBezTo>
                  <a:pt x="1105746" y="1782496"/>
                  <a:pt x="1100974" y="1781303"/>
                  <a:pt x="1093942" y="1781303"/>
                </a:cubicBezTo>
                <a:close/>
                <a:moveTo>
                  <a:pt x="1190127" y="1776029"/>
                </a:moveTo>
                <a:cubicBezTo>
                  <a:pt x="1183346" y="1776029"/>
                  <a:pt x="1177465" y="1776992"/>
                  <a:pt x="1172484" y="1778917"/>
                </a:cubicBezTo>
                <a:cubicBezTo>
                  <a:pt x="1167503" y="1780843"/>
                  <a:pt x="1163401" y="1783710"/>
                  <a:pt x="1160178" y="1787519"/>
                </a:cubicBezTo>
                <a:cubicBezTo>
                  <a:pt x="1156955" y="1791328"/>
                  <a:pt x="1154590" y="1796100"/>
                  <a:pt x="1153083" y="1801834"/>
                </a:cubicBezTo>
                <a:cubicBezTo>
                  <a:pt x="1151576" y="1807569"/>
                  <a:pt x="1150822" y="1814245"/>
                  <a:pt x="1150822" y="1821863"/>
                </a:cubicBezTo>
                <a:lnTo>
                  <a:pt x="1150822" y="1831281"/>
                </a:lnTo>
                <a:lnTo>
                  <a:pt x="1136884" y="1831281"/>
                </a:lnTo>
                <a:cubicBezTo>
                  <a:pt x="1136047" y="1831281"/>
                  <a:pt x="1135314" y="1831491"/>
                  <a:pt x="1134686" y="1831909"/>
                </a:cubicBezTo>
                <a:cubicBezTo>
                  <a:pt x="1134058" y="1832328"/>
                  <a:pt x="1133556" y="1833019"/>
                  <a:pt x="1133179" y="1833981"/>
                </a:cubicBezTo>
                <a:cubicBezTo>
                  <a:pt x="1132803" y="1834944"/>
                  <a:pt x="1132509" y="1836263"/>
                  <a:pt x="1132300" y="1837937"/>
                </a:cubicBezTo>
                <a:cubicBezTo>
                  <a:pt x="1132091" y="1839611"/>
                  <a:pt x="1131986" y="1841662"/>
                  <a:pt x="1131986" y="1844090"/>
                </a:cubicBezTo>
                <a:cubicBezTo>
                  <a:pt x="1131986" y="1848694"/>
                  <a:pt x="1132384" y="1851980"/>
                  <a:pt x="1133179" y="1853947"/>
                </a:cubicBezTo>
                <a:cubicBezTo>
                  <a:pt x="1133975" y="1855915"/>
                  <a:pt x="1135168" y="1856898"/>
                  <a:pt x="1136758" y="1856898"/>
                </a:cubicBezTo>
                <a:lnTo>
                  <a:pt x="1150822" y="1856898"/>
                </a:lnTo>
                <a:lnTo>
                  <a:pt x="1150822" y="1947563"/>
                </a:lnTo>
                <a:cubicBezTo>
                  <a:pt x="1150822" y="1948400"/>
                  <a:pt x="1151053" y="1949132"/>
                  <a:pt x="1151513" y="1949760"/>
                </a:cubicBezTo>
                <a:cubicBezTo>
                  <a:pt x="1151973" y="1950388"/>
                  <a:pt x="1152811" y="1950911"/>
                  <a:pt x="1154025" y="1951330"/>
                </a:cubicBezTo>
                <a:cubicBezTo>
                  <a:pt x="1155238" y="1951749"/>
                  <a:pt x="1156871" y="1952062"/>
                  <a:pt x="1158922" y="1952272"/>
                </a:cubicBezTo>
                <a:cubicBezTo>
                  <a:pt x="1160973" y="1952481"/>
                  <a:pt x="1163505" y="1952586"/>
                  <a:pt x="1166519" y="1952586"/>
                </a:cubicBezTo>
                <a:cubicBezTo>
                  <a:pt x="1169533" y="1952586"/>
                  <a:pt x="1172086" y="1952481"/>
                  <a:pt x="1174179" y="1952272"/>
                </a:cubicBezTo>
                <a:cubicBezTo>
                  <a:pt x="1176272" y="1952062"/>
                  <a:pt x="1177904" y="1951749"/>
                  <a:pt x="1179077" y="1951330"/>
                </a:cubicBezTo>
                <a:cubicBezTo>
                  <a:pt x="1180249" y="1950911"/>
                  <a:pt x="1181086" y="1950388"/>
                  <a:pt x="1181588" y="1949760"/>
                </a:cubicBezTo>
                <a:cubicBezTo>
                  <a:pt x="1182090" y="1949132"/>
                  <a:pt x="1182341" y="1948400"/>
                  <a:pt x="1182341" y="1947563"/>
                </a:cubicBezTo>
                <a:lnTo>
                  <a:pt x="1182341" y="1856898"/>
                </a:lnTo>
                <a:lnTo>
                  <a:pt x="1202810" y="1856898"/>
                </a:lnTo>
                <a:cubicBezTo>
                  <a:pt x="1204400" y="1856898"/>
                  <a:pt x="1205614" y="1855915"/>
                  <a:pt x="1206452" y="1853947"/>
                </a:cubicBezTo>
                <a:cubicBezTo>
                  <a:pt x="1207289" y="1851980"/>
                  <a:pt x="1207707" y="1848694"/>
                  <a:pt x="1207707" y="1844090"/>
                </a:cubicBezTo>
                <a:cubicBezTo>
                  <a:pt x="1207707" y="1841662"/>
                  <a:pt x="1207603" y="1839611"/>
                  <a:pt x="1207393" y="1837937"/>
                </a:cubicBezTo>
                <a:cubicBezTo>
                  <a:pt x="1207184" y="1836263"/>
                  <a:pt x="1206870" y="1834944"/>
                  <a:pt x="1206452" y="1833981"/>
                </a:cubicBezTo>
                <a:cubicBezTo>
                  <a:pt x="1206033" y="1833019"/>
                  <a:pt x="1205510" y="1832328"/>
                  <a:pt x="1204882" y="1831909"/>
                </a:cubicBezTo>
                <a:cubicBezTo>
                  <a:pt x="1204254" y="1831491"/>
                  <a:pt x="1203563" y="1831281"/>
                  <a:pt x="1202810" y="1831281"/>
                </a:cubicBezTo>
                <a:lnTo>
                  <a:pt x="1182341" y="1831281"/>
                </a:lnTo>
                <a:lnTo>
                  <a:pt x="1182341" y="1820984"/>
                </a:lnTo>
                <a:cubicBezTo>
                  <a:pt x="1182341" y="1817385"/>
                  <a:pt x="1182593" y="1814350"/>
                  <a:pt x="1183095" y="1811880"/>
                </a:cubicBezTo>
                <a:cubicBezTo>
                  <a:pt x="1183597" y="1809411"/>
                  <a:pt x="1184392" y="1807401"/>
                  <a:pt x="1185481" y="1805853"/>
                </a:cubicBezTo>
                <a:cubicBezTo>
                  <a:pt x="1186569" y="1804304"/>
                  <a:pt x="1187929" y="1803174"/>
                  <a:pt x="1189562" y="1802462"/>
                </a:cubicBezTo>
                <a:cubicBezTo>
                  <a:pt x="1191194" y="1801751"/>
                  <a:pt x="1193141" y="1801395"/>
                  <a:pt x="1195401" y="1801395"/>
                </a:cubicBezTo>
                <a:cubicBezTo>
                  <a:pt x="1197327" y="1801395"/>
                  <a:pt x="1199001" y="1801541"/>
                  <a:pt x="1200424" y="1801834"/>
                </a:cubicBezTo>
                <a:cubicBezTo>
                  <a:pt x="1201847" y="1802127"/>
                  <a:pt x="1203082" y="1802441"/>
                  <a:pt x="1204128" y="1802776"/>
                </a:cubicBezTo>
                <a:cubicBezTo>
                  <a:pt x="1205175" y="1803111"/>
                  <a:pt x="1206054" y="1803425"/>
                  <a:pt x="1206765" y="1803718"/>
                </a:cubicBezTo>
                <a:cubicBezTo>
                  <a:pt x="1207477" y="1804011"/>
                  <a:pt x="1208126" y="1804158"/>
                  <a:pt x="1208712" y="1804158"/>
                </a:cubicBezTo>
                <a:cubicBezTo>
                  <a:pt x="1209214" y="1804158"/>
                  <a:pt x="1209675" y="1804011"/>
                  <a:pt x="1210093" y="1803718"/>
                </a:cubicBezTo>
                <a:cubicBezTo>
                  <a:pt x="1210512" y="1803425"/>
                  <a:pt x="1210889" y="1802881"/>
                  <a:pt x="1211223" y="1802086"/>
                </a:cubicBezTo>
                <a:cubicBezTo>
                  <a:pt x="1211558" y="1801290"/>
                  <a:pt x="1211809" y="1800160"/>
                  <a:pt x="1211977" y="1798695"/>
                </a:cubicBezTo>
                <a:cubicBezTo>
                  <a:pt x="1212144" y="1797230"/>
                  <a:pt x="1212228" y="1795284"/>
                  <a:pt x="1212228" y="1792856"/>
                </a:cubicBezTo>
                <a:cubicBezTo>
                  <a:pt x="1212228" y="1790428"/>
                  <a:pt x="1212144" y="1788398"/>
                  <a:pt x="1211977" y="1786766"/>
                </a:cubicBezTo>
                <a:cubicBezTo>
                  <a:pt x="1211809" y="1785133"/>
                  <a:pt x="1211537" y="1783794"/>
                  <a:pt x="1211161" y="1782747"/>
                </a:cubicBezTo>
                <a:cubicBezTo>
                  <a:pt x="1210784" y="1781701"/>
                  <a:pt x="1210302" y="1780905"/>
                  <a:pt x="1209717" y="1780361"/>
                </a:cubicBezTo>
                <a:cubicBezTo>
                  <a:pt x="1209131" y="1779817"/>
                  <a:pt x="1208000" y="1779231"/>
                  <a:pt x="1206326" y="1778603"/>
                </a:cubicBezTo>
                <a:cubicBezTo>
                  <a:pt x="1204652" y="1777975"/>
                  <a:pt x="1202349" y="1777389"/>
                  <a:pt x="1199419" y="1776845"/>
                </a:cubicBezTo>
                <a:cubicBezTo>
                  <a:pt x="1196489" y="1776301"/>
                  <a:pt x="1193392" y="1776029"/>
                  <a:pt x="1190127" y="1776029"/>
                </a:cubicBezTo>
                <a:close/>
                <a:moveTo>
                  <a:pt x="1425633" y="1595170"/>
                </a:moveTo>
                <a:lnTo>
                  <a:pt x="1437689" y="1595170"/>
                </a:lnTo>
                <a:lnTo>
                  <a:pt x="1437689" y="1614257"/>
                </a:lnTo>
                <a:cubicBezTo>
                  <a:pt x="1433838" y="1618611"/>
                  <a:pt x="1430049" y="1621917"/>
                  <a:pt x="1426324" y="1624178"/>
                </a:cubicBezTo>
                <a:cubicBezTo>
                  <a:pt x="1422599" y="1626438"/>
                  <a:pt x="1418518" y="1627568"/>
                  <a:pt x="1414081" y="1627568"/>
                </a:cubicBezTo>
                <a:cubicBezTo>
                  <a:pt x="1408807" y="1627568"/>
                  <a:pt x="1404684" y="1626229"/>
                  <a:pt x="1401712" y="1623550"/>
                </a:cubicBezTo>
                <a:cubicBezTo>
                  <a:pt x="1398740" y="1620871"/>
                  <a:pt x="1397254" y="1617188"/>
                  <a:pt x="1397254" y="1612499"/>
                </a:cubicBezTo>
                <a:cubicBezTo>
                  <a:pt x="1397254" y="1609737"/>
                  <a:pt x="1397777" y="1607288"/>
                  <a:pt x="1398823" y="1605153"/>
                </a:cubicBezTo>
                <a:cubicBezTo>
                  <a:pt x="1399870" y="1603019"/>
                  <a:pt x="1401523" y="1601198"/>
                  <a:pt x="1403784" y="1599691"/>
                </a:cubicBezTo>
                <a:cubicBezTo>
                  <a:pt x="1406044" y="1598184"/>
                  <a:pt x="1408974" y="1597054"/>
                  <a:pt x="1412574" y="1596300"/>
                </a:cubicBezTo>
                <a:cubicBezTo>
                  <a:pt x="1416174" y="1595547"/>
                  <a:pt x="1420527" y="1595170"/>
                  <a:pt x="1425633" y="1595170"/>
                </a:cubicBezTo>
                <a:close/>
                <a:moveTo>
                  <a:pt x="993009" y="1550592"/>
                </a:moveTo>
                <a:cubicBezTo>
                  <a:pt x="997195" y="1550592"/>
                  <a:pt x="1000690" y="1551617"/>
                  <a:pt x="1003494" y="1553668"/>
                </a:cubicBezTo>
                <a:cubicBezTo>
                  <a:pt x="1006299" y="1555719"/>
                  <a:pt x="1008559" y="1558461"/>
                  <a:pt x="1010275" y="1561893"/>
                </a:cubicBezTo>
                <a:cubicBezTo>
                  <a:pt x="1011991" y="1565326"/>
                  <a:pt x="1013205" y="1569239"/>
                  <a:pt x="1013917" y="1573634"/>
                </a:cubicBezTo>
                <a:cubicBezTo>
                  <a:pt x="1014628" y="1578029"/>
                  <a:pt x="1014984" y="1582613"/>
                  <a:pt x="1014984" y="1587385"/>
                </a:cubicBezTo>
                <a:cubicBezTo>
                  <a:pt x="1014984" y="1591654"/>
                  <a:pt x="1014545" y="1595924"/>
                  <a:pt x="1013666" y="1600193"/>
                </a:cubicBezTo>
                <a:cubicBezTo>
                  <a:pt x="1012787" y="1604463"/>
                  <a:pt x="1011426" y="1608293"/>
                  <a:pt x="1009585" y="1611683"/>
                </a:cubicBezTo>
                <a:cubicBezTo>
                  <a:pt x="1007743" y="1615074"/>
                  <a:pt x="1005378" y="1617815"/>
                  <a:pt x="1002490" y="1619908"/>
                </a:cubicBezTo>
                <a:cubicBezTo>
                  <a:pt x="999601" y="1622001"/>
                  <a:pt x="996106" y="1623048"/>
                  <a:pt x="992004" y="1623048"/>
                </a:cubicBezTo>
                <a:cubicBezTo>
                  <a:pt x="987651" y="1623048"/>
                  <a:pt x="983465" y="1621520"/>
                  <a:pt x="979447" y="1618464"/>
                </a:cubicBezTo>
                <a:cubicBezTo>
                  <a:pt x="975428" y="1615409"/>
                  <a:pt x="971201" y="1611076"/>
                  <a:pt x="966764" y="1605467"/>
                </a:cubicBezTo>
                <a:lnTo>
                  <a:pt x="966764" y="1568549"/>
                </a:lnTo>
                <a:cubicBezTo>
                  <a:pt x="969275" y="1565200"/>
                  <a:pt x="971661" y="1562396"/>
                  <a:pt x="973922" y="1560135"/>
                </a:cubicBezTo>
                <a:cubicBezTo>
                  <a:pt x="976182" y="1557875"/>
                  <a:pt x="978379" y="1556033"/>
                  <a:pt x="980514" y="1554610"/>
                </a:cubicBezTo>
                <a:cubicBezTo>
                  <a:pt x="982649" y="1553187"/>
                  <a:pt x="984742" y="1552161"/>
                  <a:pt x="986793" y="1551533"/>
                </a:cubicBezTo>
                <a:cubicBezTo>
                  <a:pt x="988844" y="1550906"/>
                  <a:pt x="990916" y="1550592"/>
                  <a:pt x="993009" y="1550592"/>
                </a:cubicBezTo>
                <a:close/>
                <a:moveTo>
                  <a:pt x="1118322" y="1545945"/>
                </a:moveTo>
                <a:cubicBezTo>
                  <a:pt x="1126275" y="1545945"/>
                  <a:pt x="1132156" y="1548478"/>
                  <a:pt x="1135965" y="1553543"/>
                </a:cubicBezTo>
                <a:cubicBezTo>
                  <a:pt x="1139774" y="1558607"/>
                  <a:pt x="1141553" y="1565577"/>
                  <a:pt x="1141302" y="1574451"/>
                </a:cubicBezTo>
                <a:lnTo>
                  <a:pt x="1094086" y="1574451"/>
                </a:lnTo>
                <a:cubicBezTo>
                  <a:pt x="1094254" y="1570516"/>
                  <a:pt x="1094861" y="1566812"/>
                  <a:pt x="1095907" y="1563337"/>
                </a:cubicBezTo>
                <a:cubicBezTo>
                  <a:pt x="1096954" y="1559863"/>
                  <a:pt x="1098461" y="1556849"/>
                  <a:pt x="1100428" y="1554296"/>
                </a:cubicBezTo>
                <a:cubicBezTo>
                  <a:pt x="1102395" y="1551743"/>
                  <a:pt x="1104865" y="1549713"/>
                  <a:pt x="1107837" y="1548206"/>
                </a:cubicBezTo>
                <a:cubicBezTo>
                  <a:pt x="1110809" y="1546699"/>
                  <a:pt x="1114304" y="1545945"/>
                  <a:pt x="1118322" y="1545945"/>
                </a:cubicBezTo>
                <a:close/>
                <a:moveTo>
                  <a:pt x="1322417" y="1525728"/>
                </a:moveTo>
                <a:cubicBezTo>
                  <a:pt x="1319319" y="1525728"/>
                  <a:pt x="1316766" y="1525854"/>
                  <a:pt x="1314757" y="1526105"/>
                </a:cubicBezTo>
                <a:cubicBezTo>
                  <a:pt x="1312747" y="1526356"/>
                  <a:pt x="1311136" y="1526712"/>
                  <a:pt x="1309922" y="1527172"/>
                </a:cubicBezTo>
                <a:cubicBezTo>
                  <a:pt x="1308708" y="1527633"/>
                  <a:pt x="1307850" y="1528177"/>
                  <a:pt x="1307348" y="1528805"/>
                </a:cubicBezTo>
                <a:cubicBezTo>
                  <a:pt x="1306845" y="1529432"/>
                  <a:pt x="1306594" y="1530165"/>
                  <a:pt x="1306594" y="1531002"/>
                </a:cubicBezTo>
                <a:lnTo>
                  <a:pt x="1306594" y="1642763"/>
                </a:lnTo>
                <a:cubicBezTo>
                  <a:pt x="1306594" y="1643600"/>
                  <a:pt x="1306845" y="1644332"/>
                  <a:pt x="1307348" y="1644960"/>
                </a:cubicBezTo>
                <a:cubicBezTo>
                  <a:pt x="1307850" y="1645588"/>
                  <a:pt x="1308708" y="1646111"/>
                  <a:pt x="1309922" y="1646530"/>
                </a:cubicBezTo>
                <a:cubicBezTo>
                  <a:pt x="1311136" y="1646949"/>
                  <a:pt x="1312747" y="1647262"/>
                  <a:pt x="1314757" y="1647472"/>
                </a:cubicBezTo>
                <a:cubicBezTo>
                  <a:pt x="1316766" y="1647681"/>
                  <a:pt x="1319319" y="1647786"/>
                  <a:pt x="1322417" y="1647786"/>
                </a:cubicBezTo>
                <a:cubicBezTo>
                  <a:pt x="1325514" y="1647786"/>
                  <a:pt x="1328067" y="1647681"/>
                  <a:pt x="1330077" y="1647472"/>
                </a:cubicBezTo>
                <a:cubicBezTo>
                  <a:pt x="1332086" y="1647262"/>
                  <a:pt x="1333697" y="1646949"/>
                  <a:pt x="1334911" y="1646530"/>
                </a:cubicBezTo>
                <a:cubicBezTo>
                  <a:pt x="1336125" y="1646111"/>
                  <a:pt x="1336983" y="1645588"/>
                  <a:pt x="1337485" y="1644960"/>
                </a:cubicBezTo>
                <a:cubicBezTo>
                  <a:pt x="1337988" y="1644332"/>
                  <a:pt x="1338239" y="1643600"/>
                  <a:pt x="1338239" y="1642763"/>
                </a:cubicBezTo>
                <a:lnTo>
                  <a:pt x="1338239" y="1531002"/>
                </a:lnTo>
                <a:cubicBezTo>
                  <a:pt x="1338239" y="1530165"/>
                  <a:pt x="1337988" y="1529432"/>
                  <a:pt x="1337485" y="1528805"/>
                </a:cubicBezTo>
                <a:cubicBezTo>
                  <a:pt x="1336983" y="1528177"/>
                  <a:pt x="1336125" y="1527633"/>
                  <a:pt x="1334911" y="1527172"/>
                </a:cubicBezTo>
                <a:cubicBezTo>
                  <a:pt x="1333697" y="1526712"/>
                  <a:pt x="1332086" y="1526356"/>
                  <a:pt x="1330077" y="1526105"/>
                </a:cubicBezTo>
                <a:cubicBezTo>
                  <a:pt x="1328067" y="1525854"/>
                  <a:pt x="1325514" y="1525728"/>
                  <a:pt x="1322417" y="1525728"/>
                </a:cubicBezTo>
                <a:close/>
                <a:moveTo>
                  <a:pt x="1251421" y="1523719"/>
                </a:moveTo>
                <a:cubicBezTo>
                  <a:pt x="1243217" y="1523719"/>
                  <a:pt x="1235682" y="1525016"/>
                  <a:pt x="1228818" y="1527612"/>
                </a:cubicBezTo>
                <a:cubicBezTo>
                  <a:pt x="1221953" y="1530207"/>
                  <a:pt x="1216009" y="1534183"/>
                  <a:pt x="1210986" y="1539541"/>
                </a:cubicBezTo>
                <a:cubicBezTo>
                  <a:pt x="1205963" y="1544899"/>
                  <a:pt x="1202049" y="1551659"/>
                  <a:pt x="1199245" y="1559821"/>
                </a:cubicBezTo>
                <a:cubicBezTo>
                  <a:pt x="1196441" y="1567984"/>
                  <a:pt x="1195038" y="1577674"/>
                  <a:pt x="1195038" y="1588892"/>
                </a:cubicBezTo>
                <a:cubicBezTo>
                  <a:pt x="1195038" y="1598603"/>
                  <a:pt x="1196189" y="1607225"/>
                  <a:pt x="1198492" y="1614760"/>
                </a:cubicBezTo>
                <a:cubicBezTo>
                  <a:pt x="1200794" y="1622294"/>
                  <a:pt x="1204205" y="1628678"/>
                  <a:pt x="1208726" y="1633910"/>
                </a:cubicBezTo>
                <a:cubicBezTo>
                  <a:pt x="1213247" y="1639142"/>
                  <a:pt x="1218835" y="1643098"/>
                  <a:pt x="1225490" y="1645776"/>
                </a:cubicBezTo>
                <a:cubicBezTo>
                  <a:pt x="1232145" y="1648455"/>
                  <a:pt x="1239784" y="1649795"/>
                  <a:pt x="1248407" y="1649795"/>
                </a:cubicBezTo>
                <a:cubicBezTo>
                  <a:pt x="1252258" y="1649795"/>
                  <a:pt x="1256004" y="1649460"/>
                  <a:pt x="1259646" y="1648790"/>
                </a:cubicBezTo>
                <a:cubicBezTo>
                  <a:pt x="1263288" y="1648121"/>
                  <a:pt x="1266657" y="1647242"/>
                  <a:pt x="1269755" y="1646153"/>
                </a:cubicBezTo>
                <a:cubicBezTo>
                  <a:pt x="1272852" y="1645065"/>
                  <a:pt x="1275615" y="1643830"/>
                  <a:pt x="1278043" y="1642449"/>
                </a:cubicBezTo>
                <a:cubicBezTo>
                  <a:pt x="1280470" y="1641067"/>
                  <a:pt x="1282187" y="1639895"/>
                  <a:pt x="1283191" y="1638933"/>
                </a:cubicBezTo>
                <a:cubicBezTo>
                  <a:pt x="1284196" y="1637970"/>
                  <a:pt x="1284844" y="1637175"/>
                  <a:pt x="1285137" y="1636547"/>
                </a:cubicBezTo>
                <a:cubicBezTo>
                  <a:pt x="1285430" y="1635919"/>
                  <a:pt x="1285682" y="1635103"/>
                  <a:pt x="1285891" y="1634098"/>
                </a:cubicBezTo>
                <a:cubicBezTo>
                  <a:pt x="1286100" y="1633094"/>
                  <a:pt x="1286268" y="1631859"/>
                  <a:pt x="1286393" y="1630394"/>
                </a:cubicBezTo>
                <a:cubicBezTo>
                  <a:pt x="1286519" y="1628929"/>
                  <a:pt x="1286582" y="1627108"/>
                  <a:pt x="1286582" y="1624931"/>
                </a:cubicBezTo>
                <a:cubicBezTo>
                  <a:pt x="1286582" y="1622169"/>
                  <a:pt x="1286498" y="1619908"/>
                  <a:pt x="1286330" y="1618150"/>
                </a:cubicBezTo>
                <a:cubicBezTo>
                  <a:pt x="1286163" y="1616392"/>
                  <a:pt x="1285933" y="1614948"/>
                  <a:pt x="1285640" y="1613818"/>
                </a:cubicBezTo>
                <a:cubicBezTo>
                  <a:pt x="1285347" y="1612688"/>
                  <a:pt x="1284949" y="1611913"/>
                  <a:pt x="1284447" y="1611495"/>
                </a:cubicBezTo>
                <a:cubicBezTo>
                  <a:pt x="1283945" y="1611076"/>
                  <a:pt x="1283317" y="1610867"/>
                  <a:pt x="1282563" y="1610867"/>
                </a:cubicBezTo>
                <a:cubicBezTo>
                  <a:pt x="1281475" y="1610867"/>
                  <a:pt x="1280135" y="1611516"/>
                  <a:pt x="1278545" y="1612813"/>
                </a:cubicBezTo>
                <a:cubicBezTo>
                  <a:pt x="1276954" y="1614111"/>
                  <a:pt x="1274987" y="1615555"/>
                  <a:pt x="1272643" y="1617146"/>
                </a:cubicBezTo>
                <a:cubicBezTo>
                  <a:pt x="1270299" y="1618736"/>
                  <a:pt x="1267557" y="1620180"/>
                  <a:pt x="1264418" y="1621478"/>
                </a:cubicBezTo>
                <a:cubicBezTo>
                  <a:pt x="1261278" y="1622776"/>
                  <a:pt x="1257532" y="1623424"/>
                  <a:pt x="1253179" y="1623424"/>
                </a:cubicBezTo>
                <a:cubicBezTo>
                  <a:pt x="1248909" y="1623424"/>
                  <a:pt x="1245163" y="1622650"/>
                  <a:pt x="1241940" y="1621101"/>
                </a:cubicBezTo>
                <a:cubicBezTo>
                  <a:pt x="1238717" y="1619552"/>
                  <a:pt x="1236038" y="1617229"/>
                  <a:pt x="1233903" y="1614132"/>
                </a:cubicBezTo>
                <a:cubicBezTo>
                  <a:pt x="1231769" y="1611034"/>
                  <a:pt x="1230157" y="1607183"/>
                  <a:pt x="1229069" y="1602579"/>
                </a:cubicBezTo>
                <a:cubicBezTo>
                  <a:pt x="1227981" y="1597975"/>
                  <a:pt x="1227436" y="1592659"/>
                  <a:pt x="1227436" y="1586631"/>
                </a:cubicBezTo>
                <a:cubicBezTo>
                  <a:pt x="1227436" y="1574409"/>
                  <a:pt x="1229613" y="1565137"/>
                  <a:pt x="1233966" y="1558817"/>
                </a:cubicBezTo>
                <a:cubicBezTo>
                  <a:pt x="1238319" y="1552496"/>
                  <a:pt x="1244598" y="1549336"/>
                  <a:pt x="1252802" y="1549336"/>
                </a:cubicBezTo>
                <a:cubicBezTo>
                  <a:pt x="1256988" y="1549336"/>
                  <a:pt x="1260588" y="1549922"/>
                  <a:pt x="1263602" y="1551094"/>
                </a:cubicBezTo>
                <a:cubicBezTo>
                  <a:pt x="1266615" y="1552266"/>
                  <a:pt x="1269211" y="1553564"/>
                  <a:pt x="1271387" y="1554987"/>
                </a:cubicBezTo>
                <a:cubicBezTo>
                  <a:pt x="1273564" y="1556410"/>
                  <a:pt x="1275447" y="1557707"/>
                  <a:pt x="1277038" y="1558879"/>
                </a:cubicBezTo>
                <a:cubicBezTo>
                  <a:pt x="1278629" y="1560051"/>
                  <a:pt x="1280135" y="1560637"/>
                  <a:pt x="1281559" y="1560637"/>
                </a:cubicBezTo>
                <a:cubicBezTo>
                  <a:pt x="1282898" y="1560637"/>
                  <a:pt x="1283986" y="1559654"/>
                  <a:pt x="1284823" y="1557687"/>
                </a:cubicBezTo>
                <a:cubicBezTo>
                  <a:pt x="1285661" y="1555719"/>
                  <a:pt x="1286079" y="1552308"/>
                  <a:pt x="1286079" y="1547452"/>
                </a:cubicBezTo>
                <a:cubicBezTo>
                  <a:pt x="1286079" y="1545359"/>
                  <a:pt x="1286017" y="1543580"/>
                  <a:pt x="1285891" y="1542115"/>
                </a:cubicBezTo>
                <a:cubicBezTo>
                  <a:pt x="1285765" y="1540650"/>
                  <a:pt x="1285598" y="1539416"/>
                  <a:pt x="1285389" y="1538411"/>
                </a:cubicBezTo>
                <a:cubicBezTo>
                  <a:pt x="1285179" y="1537406"/>
                  <a:pt x="1284886" y="1536590"/>
                  <a:pt x="1284510" y="1535962"/>
                </a:cubicBezTo>
                <a:cubicBezTo>
                  <a:pt x="1284133" y="1535334"/>
                  <a:pt x="1283484" y="1534560"/>
                  <a:pt x="1282563" y="1533639"/>
                </a:cubicBezTo>
                <a:cubicBezTo>
                  <a:pt x="1281642" y="1532718"/>
                  <a:pt x="1280073" y="1531630"/>
                  <a:pt x="1277854" y="1530374"/>
                </a:cubicBezTo>
                <a:cubicBezTo>
                  <a:pt x="1275636" y="1529118"/>
                  <a:pt x="1273124" y="1527988"/>
                  <a:pt x="1270320" y="1526984"/>
                </a:cubicBezTo>
                <a:cubicBezTo>
                  <a:pt x="1267515" y="1525979"/>
                  <a:pt x="1264501" y="1525184"/>
                  <a:pt x="1261278" y="1524598"/>
                </a:cubicBezTo>
                <a:cubicBezTo>
                  <a:pt x="1258055" y="1524012"/>
                  <a:pt x="1254770" y="1523719"/>
                  <a:pt x="1251421" y="1523719"/>
                </a:cubicBezTo>
                <a:close/>
                <a:moveTo>
                  <a:pt x="1419229" y="1523593"/>
                </a:moveTo>
                <a:cubicBezTo>
                  <a:pt x="1414290" y="1523593"/>
                  <a:pt x="1409497" y="1523991"/>
                  <a:pt x="1404851" y="1524786"/>
                </a:cubicBezTo>
                <a:cubicBezTo>
                  <a:pt x="1400205" y="1525581"/>
                  <a:pt x="1395914" y="1526607"/>
                  <a:pt x="1391980" y="1527863"/>
                </a:cubicBezTo>
                <a:cubicBezTo>
                  <a:pt x="1388045" y="1529118"/>
                  <a:pt x="1384613" y="1530479"/>
                  <a:pt x="1381683" y="1531944"/>
                </a:cubicBezTo>
                <a:cubicBezTo>
                  <a:pt x="1378753" y="1533409"/>
                  <a:pt x="1376702" y="1534748"/>
                  <a:pt x="1375530" y="1535962"/>
                </a:cubicBezTo>
                <a:cubicBezTo>
                  <a:pt x="1374358" y="1537176"/>
                  <a:pt x="1373562" y="1538537"/>
                  <a:pt x="1373144" y="1540043"/>
                </a:cubicBezTo>
                <a:cubicBezTo>
                  <a:pt x="1372725" y="1541550"/>
                  <a:pt x="1372516" y="1543601"/>
                  <a:pt x="1372516" y="1546197"/>
                </a:cubicBezTo>
                <a:cubicBezTo>
                  <a:pt x="1372516" y="1548122"/>
                  <a:pt x="1372641" y="1549880"/>
                  <a:pt x="1372893" y="1551471"/>
                </a:cubicBezTo>
                <a:cubicBezTo>
                  <a:pt x="1373144" y="1553061"/>
                  <a:pt x="1373499" y="1554401"/>
                  <a:pt x="1373960" y="1555489"/>
                </a:cubicBezTo>
                <a:cubicBezTo>
                  <a:pt x="1374420" y="1556577"/>
                  <a:pt x="1375006" y="1557414"/>
                  <a:pt x="1375718" y="1558000"/>
                </a:cubicBezTo>
                <a:cubicBezTo>
                  <a:pt x="1376430" y="1558586"/>
                  <a:pt x="1377246" y="1558879"/>
                  <a:pt x="1378167" y="1558879"/>
                </a:cubicBezTo>
                <a:cubicBezTo>
                  <a:pt x="1379506" y="1558879"/>
                  <a:pt x="1381243" y="1558293"/>
                  <a:pt x="1383378" y="1557121"/>
                </a:cubicBezTo>
                <a:cubicBezTo>
                  <a:pt x="1385513" y="1555949"/>
                  <a:pt x="1388171" y="1554652"/>
                  <a:pt x="1391352" y="1553229"/>
                </a:cubicBezTo>
                <a:cubicBezTo>
                  <a:pt x="1394533" y="1551805"/>
                  <a:pt x="1398196" y="1550508"/>
                  <a:pt x="1402340" y="1549336"/>
                </a:cubicBezTo>
                <a:cubicBezTo>
                  <a:pt x="1406483" y="1548164"/>
                  <a:pt x="1411193" y="1547578"/>
                  <a:pt x="1416467" y="1547578"/>
                </a:cubicBezTo>
                <a:cubicBezTo>
                  <a:pt x="1420485" y="1547578"/>
                  <a:pt x="1423855" y="1547996"/>
                  <a:pt x="1426575" y="1548834"/>
                </a:cubicBezTo>
                <a:cubicBezTo>
                  <a:pt x="1429296" y="1549671"/>
                  <a:pt x="1431473" y="1550968"/>
                  <a:pt x="1433105" y="1552726"/>
                </a:cubicBezTo>
                <a:cubicBezTo>
                  <a:pt x="1434738" y="1554484"/>
                  <a:pt x="1435910" y="1556682"/>
                  <a:pt x="1436621" y="1559319"/>
                </a:cubicBezTo>
                <a:cubicBezTo>
                  <a:pt x="1437333" y="1561956"/>
                  <a:pt x="1437689" y="1565033"/>
                  <a:pt x="1437689" y="1568549"/>
                </a:cubicBezTo>
                <a:lnTo>
                  <a:pt x="1437689" y="1575330"/>
                </a:lnTo>
                <a:lnTo>
                  <a:pt x="1426764" y="1575330"/>
                </a:lnTo>
                <a:cubicBezTo>
                  <a:pt x="1416801" y="1575330"/>
                  <a:pt x="1408053" y="1576083"/>
                  <a:pt x="1400519" y="1577590"/>
                </a:cubicBezTo>
                <a:cubicBezTo>
                  <a:pt x="1392984" y="1579097"/>
                  <a:pt x="1386685" y="1581420"/>
                  <a:pt x="1381620" y="1584559"/>
                </a:cubicBezTo>
                <a:cubicBezTo>
                  <a:pt x="1376555" y="1587699"/>
                  <a:pt x="1372746" y="1591675"/>
                  <a:pt x="1370193" y="1596489"/>
                </a:cubicBezTo>
                <a:cubicBezTo>
                  <a:pt x="1367639" y="1601302"/>
                  <a:pt x="1366363" y="1606974"/>
                  <a:pt x="1366363" y="1613504"/>
                </a:cubicBezTo>
                <a:cubicBezTo>
                  <a:pt x="1366363" y="1619532"/>
                  <a:pt x="1367367" y="1624806"/>
                  <a:pt x="1369377" y="1629326"/>
                </a:cubicBezTo>
                <a:cubicBezTo>
                  <a:pt x="1371386" y="1633847"/>
                  <a:pt x="1374211" y="1637635"/>
                  <a:pt x="1377853" y="1640691"/>
                </a:cubicBezTo>
                <a:cubicBezTo>
                  <a:pt x="1381494" y="1643746"/>
                  <a:pt x="1385806" y="1646049"/>
                  <a:pt x="1390787" y="1647597"/>
                </a:cubicBezTo>
                <a:cubicBezTo>
                  <a:pt x="1395768" y="1649146"/>
                  <a:pt x="1401230" y="1649920"/>
                  <a:pt x="1407174" y="1649920"/>
                </a:cubicBezTo>
                <a:cubicBezTo>
                  <a:pt x="1414374" y="1649920"/>
                  <a:pt x="1420925" y="1648539"/>
                  <a:pt x="1426827" y="1645776"/>
                </a:cubicBezTo>
                <a:cubicBezTo>
                  <a:pt x="1432729" y="1643014"/>
                  <a:pt x="1437982" y="1639163"/>
                  <a:pt x="1442586" y="1634224"/>
                </a:cubicBezTo>
                <a:lnTo>
                  <a:pt x="1442586" y="1643139"/>
                </a:lnTo>
                <a:cubicBezTo>
                  <a:pt x="1442586" y="1644311"/>
                  <a:pt x="1442942" y="1645232"/>
                  <a:pt x="1443653" y="1645902"/>
                </a:cubicBezTo>
                <a:cubicBezTo>
                  <a:pt x="1444365" y="1646572"/>
                  <a:pt x="1445579" y="1647053"/>
                  <a:pt x="1447295" y="1647346"/>
                </a:cubicBezTo>
                <a:cubicBezTo>
                  <a:pt x="1449011" y="1647639"/>
                  <a:pt x="1451753" y="1647786"/>
                  <a:pt x="1455520" y="1647786"/>
                </a:cubicBezTo>
                <a:cubicBezTo>
                  <a:pt x="1459036" y="1647786"/>
                  <a:pt x="1461694" y="1647639"/>
                  <a:pt x="1463494" y="1647346"/>
                </a:cubicBezTo>
                <a:cubicBezTo>
                  <a:pt x="1465294" y="1647053"/>
                  <a:pt x="1466612" y="1646572"/>
                  <a:pt x="1467450" y="1645902"/>
                </a:cubicBezTo>
                <a:cubicBezTo>
                  <a:pt x="1468287" y="1645232"/>
                  <a:pt x="1468705" y="1644311"/>
                  <a:pt x="1468705" y="1643139"/>
                </a:cubicBezTo>
                <a:lnTo>
                  <a:pt x="1468705" y="1567795"/>
                </a:lnTo>
                <a:cubicBezTo>
                  <a:pt x="1468705" y="1560093"/>
                  <a:pt x="1467785" y="1553438"/>
                  <a:pt x="1465943" y="1547829"/>
                </a:cubicBezTo>
                <a:cubicBezTo>
                  <a:pt x="1464101" y="1542220"/>
                  <a:pt x="1461171" y="1537637"/>
                  <a:pt x="1457153" y="1534079"/>
                </a:cubicBezTo>
                <a:cubicBezTo>
                  <a:pt x="1453134" y="1530521"/>
                  <a:pt x="1448007" y="1527884"/>
                  <a:pt x="1441770" y="1526168"/>
                </a:cubicBezTo>
                <a:cubicBezTo>
                  <a:pt x="1435533" y="1524451"/>
                  <a:pt x="1428019" y="1523593"/>
                  <a:pt x="1419229" y="1523593"/>
                </a:cubicBezTo>
                <a:close/>
                <a:moveTo>
                  <a:pt x="1119075" y="1523593"/>
                </a:moveTo>
                <a:cubicBezTo>
                  <a:pt x="1110202" y="1523593"/>
                  <a:pt x="1102228" y="1525058"/>
                  <a:pt x="1095154" y="1527988"/>
                </a:cubicBezTo>
                <a:cubicBezTo>
                  <a:pt x="1088080" y="1530918"/>
                  <a:pt x="1082073" y="1535167"/>
                  <a:pt x="1077134" y="1540734"/>
                </a:cubicBezTo>
                <a:cubicBezTo>
                  <a:pt x="1072195" y="1546301"/>
                  <a:pt x="1068427" y="1553082"/>
                  <a:pt x="1065832" y="1561077"/>
                </a:cubicBezTo>
                <a:cubicBezTo>
                  <a:pt x="1063237" y="1569072"/>
                  <a:pt x="1061939" y="1578050"/>
                  <a:pt x="1061939" y="1588013"/>
                </a:cubicBezTo>
                <a:cubicBezTo>
                  <a:pt x="1061939" y="1598477"/>
                  <a:pt x="1063174" y="1607602"/>
                  <a:pt x="1065644" y="1615388"/>
                </a:cubicBezTo>
                <a:cubicBezTo>
                  <a:pt x="1068113" y="1623173"/>
                  <a:pt x="1071860" y="1629619"/>
                  <a:pt x="1076883" y="1634726"/>
                </a:cubicBezTo>
                <a:cubicBezTo>
                  <a:pt x="1081906" y="1639833"/>
                  <a:pt x="1088163" y="1643642"/>
                  <a:pt x="1095656" y="1646153"/>
                </a:cubicBezTo>
                <a:cubicBezTo>
                  <a:pt x="1103149" y="1648665"/>
                  <a:pt x="1111876" y="1649920"/>
                  <a:pt x="1121838" y="1649920"/>
                </a:cubicBezTo>
                <a:cubicBezTo>
                  <a:pt x="1127363" y="1649920"/>
                  <a:pt x="1132554" y="1649565"/>
                  <a:pt x="1137409" y="1648853"/>
                </a:cubicBezTo>
                <a:cubicBezTo>
                  <a:pt x="1142265" y="1648141"/>
                  <a:pt x="1146576" y="1647304"/>
                  <a:pt x="1150343" y="1646342"/>
                </a:cubicBezTo>
                <a:cubicBezTo>
                  <a:pt x="1154111" y="1645379"/>
                  <a:pt x="1157208" y="1644395"/>
                  <a:pt x="1159636" y="1643391"/>
                </a:cubicBezTo>
                <a:cubicBezTo>
                  <a:pt x="1162064" y="1642386"/>
                  <a:pt x="1163550" y="1641591"/>
                  <a:pt x="1164094" y="1641005"/>
                </a:cubicBezTo>
                <a:cubicBezTo>
                  <a:pt x="1164638" y="1640419"/>
                  <a:pt x="1165077" y="1639812"/>
                  <a:pt x="1165412" y="1639184"/>
                </a:cubicBezTo>
                <a:cubicBezTo>
                  <a:pt x="1165747" y="1638556"/>
                  <a:pt x="1165998" y="1637782"/>
                  <a:pt x="1166166" y="1636861"/>
                </a:cubicBezTo>
                <a:cubicBezTo>
                  <a:pt x="1166333" y="1635940"/>
                  <a:pt x="1166459" y="1634831"/>
                  <a:pt x="1166542" y="1633533"/>
                </a:cubicBezTo>
                <a:cubicBezTo>
                  <a:pt x="1166626" y="1632235"/>
                  <a:pt x="1166668" y="1630666"/>
                  <a:pt x="1166668" y="1628824"/>
                </a:cubicBezTo>
                <a:cubicBezTo>
                  <a:pt x="1166668" y="1626731"/>
                  <a:pt x="1166605" y="1624994"/>
                  <a:pt x="1166480" y="1623613"/>
                </a:cubicBezTo>
                <a:cubicBezTo>
                  <a:pt x="1166354" y="1622231"/>
                  <a:pt x="1166124" y="1621164"/>
                  <a:pt x="1165789" y="1620411"/>
                </a:cubicBezTo>
                <a:cubicBezTo>
                  <a:pt x="1165454" y="1619657"/>
                  <a:pt x="1165035" y="1619134"/>
                  <a:pt x="1164533" y="1618841"/>
                </a:cubicBezTo>
                <a:cubicBezTo>
                  <a:pt x="1164031" y="1618548"/>
                  <a:pt x="1163403" y="1618401"/>
                  <a:pt x="1162650" y="1618401"/>
                </a:cubicBezTo>
                <a:cubicBezTo>
                  <a:pt x="1161394" y="1618401"/>
                  <a:pt x="1159761" y="1618799"/>
                  <a:pt x="1157752" y="1619594"/>
                </a:cubicBezTo>
                <a:cubicBezTo>
                  <a:pt x="1155743" y="1620390"/>
                  <a:pt x="1153211" y="1621269"/>
                  <a:pt x="1150155" y="1622231"/>
                </a:cubicBezTo>
                <a:cubicBezTo>
                  <a:pt x="1147099" y="1623194"/>
                  <a:pt x="1143479" y="1624073"/>
                  <a:pt x="1139293" y="1624868"/>
                </a:cubicBezTo>
                <a:cubicBezTo>
                  <a:pt x="1135107" y="1625664"/>
                  <a:pt x="1130252" y="1626061"/>
                  <a:pt x="1124726" y="1626061"/>
                </a:cubicBezTo>
                <a:cubicBezTo>
                  <a:pt x="1119285" y="1626061"/>
                  <a:pt x="1114618" y="1625350"/>
                  <a:pt x="1110725" y="1623927"/>
                </a:cubicBezTo>
                <a:cubicBezTo>
                  <a:pt x="1106832" y="1622503"/>
                  <a:pt x="1103651" y="1620432"/>
                  <a:pt x="1101181" y="1617711"/>
                </a:cubicBezTo>
                <a:cubicBezTo>
                  <a:pt x="1098712" y="1614990"/>
                  <a:pt x="1096912" y="1611683"/>
                  <a:pt x="1095782" y="1607790"/>
                </a:cubicBezTo>
                <a:cubicBezTo>
                  <a:pt x="1094651" y="1603898"/>
                  <a:pt x="1094086" y="1599565"/>
                  <a:pt x="1094086" y="1594794"/>
                </a:cubicBezTo>
                <a:lnTo>
                  <a:pt x="1162273" y="1594794"/>
                </a:lnTo>
                <a:cubicBezTo>
                  <a:pt x="1165287" y="1594794"/>
                  <a:pt x="1167652" y="1593873"/>
                  <a:pt x="1169368" y="1592031"/>
                </a:cubicBezTo>
                <a:cubicBezTo>
                  <a:pt x="1171084" y="1590189"/>
                  <a:pt x="1171942" y="1587343"/>
                  <a:pt x="1171942" y="1583492"/>
                </a:cubicBezTo>
                <a:lnTo>
                  <a:pt x="1171942" y="1578469"/>
                </a:lnTo>
                <a:cubicBezTo>
                  <a:pt x="1171942" y="1570600"/>
                  <a:pt x="1170937" y="1563316"/>
                  <a:pt x="1168928" y="1556619"/>
                </a:cubicBezTo>
                <a:cubicBezTo>
                  <a:pt x="1166919" y="1549922"/>
                  <a:pt x="1163780" y="1544125"/>
                  <a:pt x="1159510" y="1539227"/>
                </a:cubicBezTo>
                <a:cubicBezTo>
                  <a:pt x="1155241" y="1534330"/>
                  <a:pt x="1149778" y="1530500"/>
                  <a:pt x="1143123" y="1527737"/>
                </a:cubicBezTo>
                <a:cubicBezTo>
                  <a:pt x="1136467" y="1524975"/>
                  <a:pt x="1128452" y="1523593"/>
                  <a:pt x="1119075" y="1523593"/>
                </a:cubicBezTo>
                <a:close/>
                <a:moveTo>
                  <a:pt x="1002301" y="1523593"/>
                </a:moveTo>
                <a:cubicBezTo>
                  <a:pt x="998367" y="1523593"/>
                  <a:pt x="994662" y="1524012"/>
                  <a:pt x="991188" y="1524849"/>
                </a:cubicBezTo>
                <a:cubicBezTo>
                  <a:pt x="987714" y="1525686"/>
                  <a:pt x="984344" y="1526963"/>
                  <a:pt x="981079" y="1528679"/>
                </a:cubicBezTo>
                <a:cubicBezTo>
                  <a:pt x="977814" y="1530395"/>
                  <a:pt x="974612" y="1532530"/>
                  <a:pt x="971473" y="1535083"/>
                </a:cubicBezTo>
                <a:cubicBezTo>
                  <a:pt x="968334" y="1537637"/>
                  <a:pt x="965131" y="1540588"/>
                  <a:pt x="961867" y="1543936"/>
                </a:cubicBezTo>
                <a:lnTo>
                  <a:pt x="961867" y="1530751"/>
                </a:lnTo>
                <a:cubicBezTo>
                  <a:pt x="961867" y="1529914"/>
                  <a:pt x="961657" y="1529181"/>
                  <a:pt x="961239" y="1528553"/>
                </a:cubicBezTo>
                <a:cubicBezTo>
                  <a:pt x="960820" y="1527926"/>
                  <a:pt x="960088" y="1527402"/>
                  <a:pt x="959041" y="1526984"/>
                </a:cubicBezTo>
                <a:cubicBezTo>
                  <a:pt x="957995" y="1526565"/>
                  <a:pt x="956613" y="1526251"/>
                  <a:pt x="954897" y="1526042"/>
                </a:cubicBezTo>
                <a:cubicBezTo>
                  <a:pt x="953181" y="1525833"/>
                  <a:pt x="951067" y="1525728"/>
                  <a:pt x="948556" y="1525728"/>
                </a:cubicBezTo>
                <a:cubicBezTo>
                  <a:pt x="945961" y="1525728"/>
                  <a:pt x="943805" y="1525833"/>
                  <a:pt x="942089" y="1526042"/>
                </a:cubicBezTo>
                <a:cubicBezTo>
                  <a:pt x="940372" y="1526251"/>
                  <a:pt x="938991" y="1526565"/>
                  <a:pt x="937945" y="1526984"/>
                </a:cubicBezTo>
                <a:cubicBezTo>
                  <a:pt x="936898" y="1527402"/>
                  <a:pt x="936166" y="1527926"/>
                  <a:pt x="935747" y="1528553"/>
                </a:cubicBezTo>
                <a:cubicBezTo>
                  <a:pt x="935329" y="1529181"/>
                  <a:pt x="935119" y="1529914"/>
                  <a:pt x="935119" y="1530751"/>
                </a:cubicBezTo>
                <a:lnTo>
                  <a:pt x="935119" y="1687216"/>
                </a:lnTo>
                <a:cubicBezTo>
                  <a:pt x="935119" y="1688053"/>
                  <a:pt x="935370" y="1688806"/>
                  <a:pt x="935873" y="1689476"/>
                </a:cubicBezTo>
                <a:cubicBezTo>
                  <a:pt x="936375" y="1690146"/>
                  <a:pt x="937233" y="1690711"/>
                  <a:pt x="938447" y="1691171"/>
                </a:cubicBezTo>
                <a:cubicBezTo>
                  <a:pt x="939661" y="1691632"/>
                  <a:pt x="941272" y="1691988"/>
                  <a:pt x="943282" y="1692239"/>
                </a:cubicBezTo>
                <a:cubicBezTo>
                  <a:pt x="945291" y="1692490"/>
                  <a:pt x="947844" y="1692615"/>
                  <a:pt x="950942" y="1692615"/>
                </a:cubicBezTo>
                <a:cubicBezTo>
                  <a:pt x="954039" y="1692615"/>
                  <a:pt x="956592" y="1692490"/>
                  <a:pt x="958602" y="1692239"/>
                </a:cubicBezTo>
                <a:cubicBezTo>
                  <a:pt x="960611" y="1691988"/>
                  <a:pt x="962222" y="1691632"/>
                  <a:pt x="963436" y="1691171"/>
                </a:cubicBezTo>
                <a:cubicBezTo>
                  <a:pt x="964650" y="1690711"/>
                  <a:pt x="965508" y="1690146"/>
                  <a:pt x="966010" y="1689476"/>
                </a:cubicBezTo>
                <a:cubicBezTo>
                  <a:pt x="966513" y="1688806"/>
                  <a:pt x="966764" y="1688053"/>
                  <a:pt x="966764" y="1687216"/>
                </a:cubicBezTo>
                <a:lnTo>
                  <a:pt x="966764" y="1634475"/>
                </a:lnTo>
                <a:cubicBezTo>
                  <a:pt x="969443" y="1637070"/>
                  <a:pt x="972038" y="1639330"/>
                  <a:pt x="974549" y="1641256"/>
                </a:cubicBezTo>
                <a:cubicBezTo>
                  <a:pt x="977061" y="1643181"/>
                  <a:pt x="979593" y="1644793"/>
                  <a:pt x="982147" y="1646090"/>
                </a:cubicBezTo>
                <a:cubicBezTo>
                  <a:pt x="984700" y="1647388"/>
                  <a:pt x="987337" y="1648351"/>
                  <a:pt x="990058" y="1648979"/>
                </a:cubicBezTo>
                <a:cubicBezTo>
                  <a:pt x="992779" y="1649606"/>
                  <a:pt x="995771" y="1649920"/>
                  <a:pt x="999036" y="1649920"/>
                </a:cubicBezTo>
                <a:cubicBezTo>
                  <a:pt x="1006906" y="1649920"/>
                  <a:pt x="1013896" y="1648414"/>
                  <a:pt x="1020007" y="1645400"/>
                </a:cubicBezTo>
                <a:cubicBezTo>
                  <a:pt x="1026118" y="1642386"/>
                  <a:pt x="1031225" y="1638075"/>
                  <a:pt x="1035327" y="1632466"/>
                </a:cubicBezTo>
                <a:cubicBezTo>
                  <a:pt x="1039429" y="1626857"/>
                  <a:pt x="1042548" y="1620055"/>
                  <a:pt x="1044682" y="1612060"/>
                </a:cubicBezTo>
                <a:cubicBezTo>
                  <a:pt x="1046817" y="1604065"/>
                  <a:pt x="1047885" y="1595087"/>
                  <a:pt x="1047885" y="1585124"/>
                </a:cubicBezTo>
                <a:cubicBezTo>
                  <a:pt x="1047885" y="1576669"/>
                  <a:pt x="1047047" y="1568716"/>
                  <a:pt x="1045373" y="1561265"/>
                </a:cubicBezTo>
                <a:cubicBezTo>
                  <a:pt x="1043699" y="1553815"/>
                  <a:pt x="1041041" y="1547285"/>
                  <a:pt x="1037399" y="1541676"/>
                </a:cubicBezTo>
                <a:cubicBezTo>
                  <a:pt x="1033757" y="1536067"/>
                  <a:pt x="1029048" y="1531651"/>
                  <a:pt x="1023272" y="1528428"/>
                </a:cubicBezTo>
                <a:cubicBezTo>
                  <a:pt x="1017496" y="1525205"/>
                  <a:pt x="1010505" y="1523593"/>
                  <a:pt x="1002301" y="1523593"/>
                </a:cubicBezTo>
                <a:close/>
                <a:moveTo>
                  <a:pt x="860645" y="1481652"/>
                </a:moveTo>
                <a:cubicBezTo>
                  <a:pt x="853194" y="1481652"/>
                  <a:pt x="846141" y="1482614"/>
                  <a:pt x="839486" y="1484540"/>
                </a:cubicBezTo>
                <a:cubicBezTo>
                  <a:pt x="832830" y="1486465"/>
                  <a:pt x="827054" y="1489374"/>
                  <a:pt x="822156" y="1493267"/>
                </a:cubicBezTo>
                <a:cubicBezTo>
                  <a:pt x="817259" y="1497160"/>
                  <a:pt x="813366" y="1502057"/>
                  <a:pt x="810478" y="1507959"/>
                </a:cubicBezTo>
                <a:cubicBezTo>
                  <a:pt x="807590" y="1513861"/>
                  <a:pt x="806146" y="1520705"/>
                  <a:pt x="806146" y="1528491"/>
                </a:cubicBezTo>
                <a:cubicBezTo>
                  <a:pt x="806146" y="1535272"/>
                  <a:pt x="807150" y="1541090"/>
                  <a:pt x="809160" y="1545945"/>
                </a:cubicBezTo>
                <a:cubicBezTo>
                  <a:pt x="811169" y="1550801"/>
                  <a:pt x="813785" y="1555008"/>
                  <a:pt x="817008" y="1558566"/>
                </a:cubicBezTo>
                <a:cubicBezTo>
                  <a:pt x="820231" y="1562123"/>
                  <a:pt x="823893" y="1565179"/>
                  <a:pt x="827996" y="1567732"/>
                </a:cubicBezTo>
                <a:cubicBezTo>
                  <a:pt x="832098" y="1570286"/>
                  <a:pt x="836325" y="1572567"/>
                  <a:pt x="840679" y="1574576"/>
                </a:cubicBezTo>
                <a:cubicBezTo>
                  <a:pt x="845032" y="1576585"/>
                  <a:pt x="849259" y="1578490"/>
                  <a:pt x="853361" y="1580290"/>
                </a:cubicBezTo>
                <a:cubicBezTo>
                  <a:pt x="857464" y="1582090"/>
                  <a:pt x="861126" y="1584015"/>
                  <a:pt x="864349" y="1586066"/>
                </a:cubicBezTo>
                <a:cubicBezTo>
                  <a:pt x="867572" y="1588117"/>
                  <a:pt x="870188" y="1590461"/>
                  <a:pt x="872198" y="1593098"/>
                </a:cubicBezTo>
                <a:cubicBezTo>
                  <a:pt x="874207" y="1595735"/>
                  <a:pt x="875211" y="1598896"/>
                  <a:pt x="875211" y="1602579"/>
                </a:cubicBezTo>
                <a:cubicBezTo>
                  <a:pt x="875211" y="1605760"/>
                  <a:pt x="874625" y="1608649"/>
                  <a:pt x="873453" y="1611244"/>
                </a:cubicBezTo>
                <a:cubicBezTo>
                  <a:pt x="872281" y="1613839"/>
                  <a:pt x="870586" y="1616016"/>
                  <a:pt x="868368" y="1617774"/>
                </a:cubicBezTo>
                <a:cubicBezTo>
                  <a:pt x="866149" y="1619532"/>
                  <a:pt x="863449" y="1620892"/>
                  <a:pt x="860268" y="1621855"/>
                </a:cubicBezTo>
                <a:cubicBezTo>
                  <a:pt x="857087" y="1622817"/>
                  <a:pt x="853487" y="1623299"/>
                  <a:pt x="849469" y="1623299"/>
                </a:cubicBezTo>
                <a:cubicBezTo>
                  <a:pt x="843357" y="1623299"/>
                  <a:pt x="837979" y="1622608"/>
                  <a:pt x="833333" y="1621227"/>
                </a:cubicBezTo>
                <a:cubicBezTo>
                  <a:pt x="828686" y="1619846"/>
                  <a:pt x="824689" y="1618318"/>
                  <a:pt x="821340" y="1616643"/>
                </a:cubicBezTo>
                <a:cubicBezTo>
                  <a:pt x="817992" y="1614969"/>
                  <a:pt x="815250" y="1613441"/>
                  <a:pt x="813115" y="1612060"/>
                </a:cubicBezTo>
                <a:cubicBezTo>
                  <a:pt x="810980" y="1610679"/>
                  <a:pt x="809327" y="1609988"/>
                  <a:pt x="808155" y="1609988"/>
                </a:cubicBezTo>
                <a:cubicBezTo>
                  <a:pt x="807318" y="1609988"/>
                  <a:pt x="806585" y="1610218"/>
                  <a:pt x="805957" y="1610679"/>
                </a:cubicBezTo>
                <a:cubicBezTo>
                  <a:pt x="805330" y="1611139"/>
                  <a:pt x="804827" y="1611913"/>
                  <a:pt x="804451" y="1613002"/>
                </a:cubicBezTo>
                <a:cubicBezTo>
                  <a:pt x="804074" y="1614090"/>
                  <a:pt x="803802" y="1615513"/>
                  <a:pt x="803634" y="1617271"/>
                </a:cubicBezTo>
                <a:cubicBezTo>
                  <a:pt x="803467" y="1619029"/>
                  <a:pt x="803383" y="1621206"/>
                  <a:pt x="803383" y="1623801"/>
                </a:cubicBezTo>
                <a:cubicBezTo>
                  <a:pt x="803383" y="1627652"/>
                  <a:pt x="803613" y="1630603"/>
                  <a:pt x="804074" y="1632654"/>
                </a:cubicBezTo>
                <a:cubicBezTo>
                  <a:pt x="804534" y="1634705"/>
                  <a:pt x="805309" y="1636275"/>
                  <a:pt x="806397" y="1637363"/>
                </a:cubicBezTo>
                <a:cubicBezTo>
                  <a:pt x="807485" y="1638451"/>
                  <a:pt x="809264" y="1639707"/>
                  <a:pt x="811734" y="1641130"/>
                </a:cubicBezTo>
                <a:cubicBezTo>
                  <a:pt x="814203" y="1642553"/>
                  <a:pt x="817280" y="1643914"/>
                  <a:pt x="820963" y="1645211"/>
                </a:cubicBezTo>
                <a:cubicBezTo>
                  <a:pt x="824647" y="1646509"/>
                  <a:pt x="828896" y="1647618"/>
                  <a:pt x="833709" y="1648539"/>
                </a:cubicBezTo>
                <a:cubicBezTo>
                  <a:pt x="838523" y="1649460"/>
                  <a:pt x="843734" y="1649920"/>
                  <a:pt x="849343" y="1649920"/>
                </a:cubicBezTo>
                <a:cubicBezTo>
                  <a:pt x="857631" y="1649920"/>
                  <a:pt x="865417" y="1648832"/>
                  <a:pt x="872700" y="1646655"/>
                </a:cubicBezTo>
                <a:cubicBezTo>
                  <a:pt x="879983" y="1644479"/>
                  <a:pt x="886345" y="1641235"/>
                  <a:pt x="891787" y="1636924"/>
                </a:cubicBezTo>
                <a:cubicBezTo>
                  <a:pt x="897229" y="1632612"/>
                  <a:pt x="901540" y="1627233"/>
                  <a:pt x="904721" y="1620787"/>
                </a:cubicBezTo>
                <a:cubicBezTo>
                  <a:pt x="907902" y="1614341"/>
                  <a:pt x="909493" y="1606849"/>
                  <a:pt x="909493" y="1598310"/>
                </a:cubicBezTo>
                <a:cubicBezTo>
                  <a:pt x="909493" y="1591780"/>
                  <a:pt x="908488" y="1586108"/>
                  <a:pt x="906479" y="1581294"/>
                </a:cubicBezTo>
                <a:cubicBezTo>
                  <a:pt x="904470" y="1576481"/>
                  <a:pt x="901833" y="1572295"/>
                  <a:pt x="898568" y="1568737"/>
                </a:cubicBezTo>
                <a:cubicBezTo>
                  <a:pt x="895303" y="1565179"/>
                  <a:pt x="891578" y="1562123"/>
                  <a:pt x="887392" y="1559570"/>
                </a:cubicBezTo>
                <a:cubicBezTo>
                  <a:pt x="883206" y="1557017"/>
                  <a:pt x="878937" y="1554736"/>
                  <a:pt x="874583" y="1552726"/>
                </a:cubicBezTo>
                <a:cubicBezTo>
                  <a:pt x="870230" y="1550717"/>
                  <a:pt x="865961" y="1548813"/>
                  <a:pt x="861775" y="1547013"/>
                </a:cubicBezTo>
                <a:cubicBezTo>
                  <a:pt x="857589" y="1545213"/>
                  <a:pt x="853843" y="1543287"/>
                  <a:pt x="850536" y="1541236"/>
                </a:cubicBezTo>
                <a:cubicBezTo>
                  <a:pt x="847229" y="1539185"/>
                  <a:pt x="844592" y="1536841"/>
                  <a:pt x="842625" y="1534204"/>
                </a:cubicBezTo>
                <a:cubicBezTo>
                  <a:pt x="840658" y="1531567"/>
                  <a:pt x="839674" y="1528449"/>
                  <a:pt x="839674" y="1524849"/>
                </a:cubicBezTo>
                <a:cubicBezTo>
                  <a:pt x="839674" y="1522421"/>
                  <a:pt x="840113" y="1520119"/>
                  <a:pt x="840993" y="1517942"/>
                </a:cubicBezTo>
                <a:cubicBezTo>
                  <a:pt x="841871" y="1515766"/>
                  <a:pt x="843211" y="1513903"/>
                  <a:pt x="845011" y="1512354"/>
                </a:cubicBezTo>
                <a:cubicBezTo>
                  <a:pt x="846811" y="1510806"/>
                  <a:pt x="849050" y="1509592"/>
                  <a:pt x="851729" y="1508713"/>
                </a:cubicBezTo>
                <a:cubicBezTo>
                  <a:pt x="854408" y="1507834"/>
                  <a:pt x="857547" y="1507394"/>
                  <a:pt x="861147" y="1507394"/>
                </a:cubicBezTo>
                <a:cubicBezTo>
                  <a:pt x="865751" y="1507394"/>
                  <a:pt x="869979" y="1507959"/>
                  <a:pt x="873830" y="1509089"/>
                </a:cubicBezTo>
                <a:cubicBezTo>
                  <a:pt x="877681" y="1510220"/>
                  <a:pt x="881071" y="1511475"/>
                  <a:pt x="884001" y="1512857"/>
                </a:cubicBezTo>
                <a:cubicBezTo>
                  <a:pt x="886932" y="1514238"/>
                  <a:pt x="889401" y="1515515"/>
                  <a:pt x="891410" y="1516687"/>
                </a:cubicBezTo>
                <a:cubicBezTo>
                  <a:pt x="893419" y="1517859"/>
                  <a:pt x="894885" y="1518445"/>
                  <a:pt x="895805" y="1518445"/>
                </a:cubicBezTo>
                <a:cubicBezTo>
                  <a:pt x="896726" y="1518445"/>
                  <a:pt x="897459" y="1518194"/>
                  <a:pt x="898003" y="1517691"/>
                </a:cubicBezTo>
                <a:cubicBezTo>
                  <a:pt x="898547" y="1517189"/>
                  <a:pt x="898966" y="1516394"/>
                  <a:pt x="899259" y="1515305"/>
                </a:cubicBezTo>
                <a:cubicBezTo>
                  <a:pt x="899552" y="1514217"/>
                  <a:pt x="899761" y="1512836"/>
                  <a:pt x="899887" y="1511161"/>
                </a:cubicBezTo>
                <a:cubicBezTo>
                  <a:pt x="900012" y="1509487"/>
                  <a:pt x="900075" y="1507436"/>
                  <a:pt x="900075" y="1505008"/>
                </a:cubicBezTo>
                <a:cubicBezTo>
                  <a:pt x="900075" y="1502832"/>
                  <a:pt x="900033" y="1501011"/>
                  <a:pt x="899949" y="1499546"/>
                </a:cubicBezTo>
                <a:cubicBezTo>
                  <a:pt x="899866" y="1498081"/>
                  <a:pt x="899719" y="1496867"/>
                  <a:pt x="899510" y="1495904"/>
                </a:cubicBezTo>
                <a:cubicBezTo>
                  <a:pt x="899301" y="1494942"/>
                  <a:pt x="899049" y="1494167"/>
                  <a:pt x="898756" y="1493581"/>
                </a:cubicBezTo>
                <a:cubicBezTo>
                  <a:pt x="898463" y="1492995"/>
                  <a:pt x="897898" y="1492284"/>
                  <a:pt x="897061" y="1491446"/>
                </a:cubicBezTo>
                <a:cubicBezTo>
                  <a:pt x="896224" y="1490609"/>
                  <a:pt x="894508" y="1489563"/>
                  <a:pt x="891913" y="1488307"/>
                </a:cubicBezTo>
                <a:cubicBezTo>
                  <a:pt x="889317" y="1487051"/>
                  <a:pt x="886345" y="1485921"/>
                  <a:pt x="882997" y="1484917"/>
                </a:cubicBezTo>
                <a:cubicBezTo>
                  <a:pt x="879648" y="1483912"/>
                  <a:pt x="876049" y="1483117"/>
                  <a:pt x="872198" y="1482531"/>
                </a:cubicBezTo>
                <a:cubicBezTo>
                  <a:pt x="868347" y="1481945"/>
                  <a:pt x="864496" y="1481652"/>
                  <a:pt x="860645" y="1481652"/>
                </a:cubicBezTo>
                <a:close/>
                <a:moveTo>
                  <a:pt x="1322542" y="1476503"/>
                </a:moveTo>
                <a:cubicBezTo>
                  <a:pt x="1315426" y="1476503"/>
                  <a:pt x="1310592" y="1477738"/>
                  <a:pt x="1308038" y="1480208"/>
                </a:cubicBezTo>
                <a:cubicBezTo>
                  <a:pt x="1305485" y="1482677"/>
                  <a:pt x="1304208" y="1487093"/>
                  <a:pt x="1304208" y="1493456"/>
                </a:cubicBezTo>
                <a:cubicBezTo>
                  <a:pt x="1304208" y="1499567"/>
                  <a:pt x="1305443" y="1503794"/>
                  <a:pt x="1307913" y="1506138"/>
                </a:cubicBezTo>
                <a:cubicBezTo>
                  <a:pt x="1310382" y="1508483"/>
                  <a:pt x="1315175" y="1509655"/>
                  <a:pt x="1322291" y="1509655"/>
                </a:cubicBezTo>
                <a:cubicBezTo>
                  <a:pt x="1329323" y="1509655"/>
                  <a:pt x="1334137" y="1508441"/>
                  <a:pt x="1336732" y="1506013"/>
                </a:cubicBezTo>
                <a:cubicBezTo>
                  <a:pt x="1339327" y="1503585"/>
                  <a:pt x="1340625" y="1499190"/>
                  <a:pt x="1340625" y="1492828"/>
                </a:cubicBezTo>
                <a:cubicBezTo>
                  <a:pt x="1340625" y="1486716"/>
                  <a:pt x="1339369" y="1482468"/>
                  <a:pt x="1336857" y="1480082"/>
                </a:cubicBezTo>
                <a:cubicBezTo>
                  <a:pt x="1334346" y="1477696"/>
                  <a:pt x="1329574" y="1476503"/>
                  <a:pt x="1322542" y="1476503"/>
                </a:cubicBezTo>
                <a:close/>
                <a:moveTo>
                  <a:pt x="1512917" y="1472234"/>
                </a:moveTo>
                <a:cubicBezTo>
                  <a:pt x="1509819" y="1472234"/>
                  <a:pt x="1507266" y="1472359"/>
                  <a:pt x="1505257" y="1472610"/>
                </a:cubicBezTo>
                <a:cubicBezTo>
                  <a:pt x="1503247" y="1472861"/>
                  <a:pt x="1501636" y="1473217"/>
                  <a:pt x="1500422" y="1473678"/>
                </a:cubicBezTo>
                <a:cubicBezTo>
                  <a:pt x="1499208" y="1474138"/>
                  <a:pt x="1498350" y="1474703"/>
                  <a:pt x="1497848" y="1475373"/>
                </a:cubicBezTo>
                <a:cubicBezTo>
                  <a:pt x="1497345" y="1476043"/>
                  <a:pt x="1497094" y="1476796"/>
                  <a:pt x="1497094" y="1477633"/>
                </a:cubicBezTo>
                <a:lnTo>
                  <a:pt x="1497094" y="1642763"/>
                </a:lnTo>
                <a:cubicBezTo>
                  <a:pt x="1497094" y="1643600"/>
                  <a:pt x="1497345" y="1644332"/>
                  <a:pt x="1497848" y="1644960"/>
                </a:cubicBezTo>
                <a:cubicBezTo>
                  <a:pt x="1498350" y="1645588"/>
                  <a:pt x="1499208" y="1646111"/>
                  <a:pt x="1500422" y="1646530"/>
                </a:cubicBezTo>
                <a:cubicBezTo>
                  <a:pt x="1501636" y="1646949"/>
                  <a:pt x="1503247" y="1647262"/>
                  <a:pt x="1505257" y="1647472"/>
                </a:cubicBezTo>
                <a:cubicBezTo>
                  <a:pt x="1507266" y="1647681"/>
                  <a:pt x="1509819" y="1647786"/>
                  <a:pt x="1512917" y="1647786"/>
                </a:cubicBezTo>
                <a:cubicBezTo>
                  <a:pt x="1516014" y="1647786"/>
                  <a:pt x="1518567" y="1647681"/>
                  <a:pt x="1520577" y="1647472"/>
                </a:cubicBezTo>
                <a:cubicBezTo>
                  <a:pt x="1522586" y="1647262"/>
                  <a:pt x="1524197" y="1646949"/>
                  <a:pt x="1525411" y="1646530"/>
                </a:cubicBezTo>
                <a:cubicBezTo>
                  <a:pt x="1526625" y="1646111"/>
                  <a:pt x="1527483" y="1645588"/>
                  <a:pt x="1527985" y="1644960"/>
                </a:cubicBezTo>
                <a:cubicBezTo>
                  <a:pt x="1528488" y="1644332"/>
                  <a:pt x="1528739" y="1643600"/>
                  <a:pt x="1528739" y="1642763"/>
                </a:cubicBezTo>
                <a:lnTo>
                  <a:pt x="1528739" y="1477633"/>
                </a:lnTo>
                <a:cubicBezTo>
                  <a:pt x="1528739" y="1476796"/>
                  <a:pt x="1528488" y="1476043"/>
                  <a:pt x="1527985" y="1475373"/>
                </a:cubicBezTo>
                <a:cubicBezTo>
                  <a:pt x="1527483" y="1474703"/>
                  <a:pt x="1526625" y="1474138"/>
                  <a:pt x="1525411" y="1473678"/>
                </a:cubicBezTo>
                <a:cubicBezTo>
                  <a:pt x="1524197" y="1473217"/>
                  <a:pt x="1522586" y="1472861"/>
                  <a:pt x="1520577" y="1472610"/>
                </a:cubicBezTo>
                <a:cubicBezTo>
                  <a:pt x="1518567" y="1472359"/>
                  <a:pt x="1516014" y="1472234"/>
                  <a:pt x="1512917" y="1472234"/>
                </a:cubicBezTo>
                <a:close/>
                <a:moveTo>
                  <a:pt x="1530409" y="1290370"/>
                </a:moveTo>
                <a:lnTo>
                  <a:pt x="1542463" y="1290370"/>
                </a:lnTo>
                <a:lnTo>
                  <a:pt x="1542463" y="1309458"/>
                </a:lnTo>
                <a:cubicBezTo>
                  <a:pt x="1538613" y="1313811"/>
                  <a:pt x="1534825" y="1317117"/>
                  <a:pt x="1531099" y="1319378"/>
                </a:cubicBezTo>
                <a:cubicBezTo>
                  <a:pt x="1527374" y="1321638"/>
                  <a:pt x="1523293" y="1322768"/>
                  <a:pt x="1518856" y="1322768"/>
                </a:cubicBezTo>
                <a:cubicBezTo>
                  <a:pt x="1513582" y="1322768"/>
                  <a:pt x="1509459" y="1321429"/>
                  <a:pt x="1506487" y="1318750"/>
                </a:cubicBezTo>
                <a:cubicBezTo>
                  <a:pt x="1503515" y="1316071"/>
                  <a:pt x="1502029" y="1312388"/>
                  <a:pt x="1502029" y="1307699"/>
                </a:cubicBezTo>
                <a:cubicBezTo>
                  <a:pt x="1502029" y="1304937"/>
                  <a:pt x="1502552" y="1302488"/>
                  <a:pt x="1503599" y="1300353"/>
                </a:cubicBezTo>
                <a:cubicBezTo>
                  <a:pt x="1504645" y="1298219"/>
                  <a:pt x="1506298" y="1296398"/>
                  <a:pt x="1508559" y="1294891"/>
                </a:cubicBezTo>
                <a:cubicBezTo>
                  <a:pt x="1510819" y="1293384"/>
                  <a:pt x="1513749" y="1292254"/>
                  <a:pt x="1517349" y="1291500"/>
                </a:cubicBezTo>
                <a:cubicBezTo>
                  <a:pt x="1520949" y="1290747"/>
                  <a:pt x="1525302" y="1290370"/>
                  <a:pt x="1530409" y="1290370"/>
                </a:cubicBezTo>
                <a:close/>
                <a:moveTo>
                  <a:pt x="1641425" y="1218793"/>
                </a:moveTo>
                <a:cubicBezTo>
                  <a:pt x="1634393" y="1218793"/>
                  <a:pt x="1628051" y="1219672"/>
                  <a:pt x="1622401" y="1221430"/>
                </a:cubicBezTo>
                <a:cubicBezTo>
                  <a:pt x="1616750" y="1223188"/>
                  <a:pt x="1611957" y="1225658"/>
                  <a:pt x="1608022" y="1228839"/>
                </a:cubicBezTo>
                <a:cubicBezTo>
                  <a:pt x="1604088" y="1232020"/>
                  <a:pt x="1601074" y="1235850"/>
                  <a:pt x="1598981" y="1240329"/>
                </a:cubicBezTo>
                <a:cubicBezTo>
                  <a:pt x="1596888" y="1244808"/>
                  <a:pt x="1595842" y="1249726"/>
                  <a:pt x="1595842" y="1255084"/>
                </a:cubicBezTo>
                <a:cubicBezTo>
                  <a:pt x="1595842" y="1260358"/>
                  <a:pt x="1596616" y="1264879"/>
                  <a:pt x="1598165" y="1268646"/>
                </a:cubicBezTo>
                <a:cubicBezTo>
                  <a:pt x="1599713" y="1272413"/>
                  <a:pt x="1601765" y="1275636"/>
                  <a:pt x="1604318" y="1278315"/>
                </a:cubicBezTo>
                <a:cubicBezTo>
                  <a:pt x="1606871" y="1280994"/>
                  <a:pt x="1609759" y="1283254"/>
                  <a:pt x="1612983" y="1285096"/>
                </a:cubicBezTo>
                <a:cubicBezTo>
                  <a:pt x="1616206" y="1286938"/>
                  <a:pt x="1619512" y="1288570"/>
                  <a:pt x="1622903" y="1289994"/>
                </a:cubicBezTo>
                <a:cubicBezTo>
                  <a:pt x="1626293" y="1291417"/>
                  <a:pt x="1629600" y="1292714"/>
                  <a:pt x="1632823" y="1293886"/>
                </a:cubicBezTo>
                <a:cubicBezTo>
                  <a:pt x="1636046" y="1295058"/>
                  <a:pt x="1638934" y="1296314"/>
                  <a:pt x="1641488" y="1297654"/>
                </a:cubicBezTo>
                <a:cubicBezTo>
                  <a:pt x="1644041" y="1298993"/>
                  <a:pt x="1646092" y="1300563"/>
                  <a:pt x="1647641" y="1302363"/>
                </a:cubicBezTo>
                <a:cubicBezTo>
                  <a:pt x="1649190" y="1304162"/>
                  <a:pt x="1649964" y="1306318"/>
                  <a:pt x="1649964" y="1308830"/>
                </a:cubicBezTo>
                <a:cubicBezTo>
                  <a:pt x="1649964" y="1311006"/>
                  <a:pt x="1649545" y="1312932"/>
                  <a:pt x="1648708" y="1314606"/>
                </a:cubicBezTo>
                <a:cubicBezTo>
                  <a:pt x="1647871" y="1316280"/>
                  <a:pt x="1646636" y="1317662"/>
                  <a:pt x="1645004" y="1318750"/>
                </a:cubicBezTo>
                <a:cubicBezTo>
                  <a:pt x="1643371" y="1319838"/>
                  <a:pt x="1641446" y="1320675"/>
                  <a:pt x="1639227" y="1321261"/>
                </a:cubicBezTo>
                <a:cubicBezTo>
                  <a:pt x="1637009" y="1321847"/>
                  <a:pt x="1634477" y="1322140"/>
                  <a:pt x="1631630" y="1322140"/>
                </a:cubicBezTo>
                <a:cubicBezTo>
                  <a:pt x="1627109" y="1322140"/>
                  <a:pt x="1623070" y="1321596"/>
                  <a:pt x="1619512" y="1320508"/>
                </a:cubicBezTo>
                <a:cubicBezTo>
                  <a:pt x="1615955" y="1319420"/>
                  <a:pt x="1612836" y="1318248"/>
                  <a:pt x="1610157" y="1316992"/>
                </a:cubicBezTo>
                <a:cubicBezTo>
                  <a:pt x="1607478" y="1315736"/>
                  <a:pt x="1605239" y="1314585"/>
                  <a:pt x="1603439" y="1313539"/>
                </a:cubicBezTo>
                <a:cubicBezTo>
                  <a:pt x="1601639" y="1312492"/>
                  <a:pt x="1600279" y="1311969"/>
                  <a:pt x="1599358" y="1311969"/>
                </a:cubicBezTo>
                <a:cubicBezTo>
                  <a:pt x="1598604" y="1311969"/>
                  <a:pt x="1597976" y="1312115"/>
                  <a:pt x="1597474" y="1312408"/>
                </a:cubicBezTo>
                <a:cubicBezTo>
                  <a:pt x="1596972" y="1312701"/>
                  <a:pt x="1596553" y="1313288"/>
                  <a:pt x="1596218" y="1314167"/>
                </a:cubicBezTo>
                <a:cubicBezTo>
                  <a:pt x="1595883" y="1315046"/>
                  <a:pt x="1595632" y="1316218"/>
                  <a:pt x="1595465" y="1317683"/>
                </a:cubicBezTo>
                <a:cubicBezTo>
                  <a:pt x="1595298" y="1319148"/>
                  <a:pt x="1595214" y="1321094"/>
                  <a:pt x="1595214" y="1323522"/>
                </a:cubicBezTo>
                <a:cubicBezTo>
                  <a:pt x="1595214" y="1327205"/>
                  <a:pt x="1595465" y="1329989"/>
                  <a:pt x="1595967" y="1331872"/>
                </a:cubicBezTo>
                <a:cubicBezTo>
                  <a:pt x="1596469" y="1333756"/>
                  <a:pt x="1597181" y="1335137"/>
                  <a:pt x="1598102" y="1336016"/>
                </a:cubicBezTo>
                <a:cubicBezTo>
                  <a:pt x="1599023" y="1336895"/>
                  <a:pt x="1600488" y="1337837"/>
                  <a:pt x="1602497" y="1338842"/>
                </a:cubicBezTo>
                <a:cubicBezTo>
                  <a:pt x="1604506" y="1339846"/>
                  <a:pt x="1607018" y="1340830"/>
                  <a:pt x="1610031" y="1341793"/>
                </a:cubicBezTo>
                <a:cubicBezTo>
                  <a:pt x="1613045" y="1342755"/>
                  <a:pt x="1616457" y="1343551"/>
                  <a:pt x="1620266" y="1344179"/>
                </a:cubicBezTo>
                <a:cubicBezTo>
                  <a:pt x="1624075" y="1344806"/>
                  <a:pt x="1628072" y="1345120"/>
                  <a:pt x="1632258" y="1345120"/>
                </a:cubicBezTo>
                <a:cubicBezTo>
                  <a:pt x="1639207" y="1345120"/>
                  <a:pt x="1645653" y="1344304"/>
                  <a:pt x="1651596" y="1342672"/>
                </a:cubicBezTo>
                <a:cubicBezTo>
                  <a:pt x="1657540" y="1341039"/>
                  <a:pt x="1662689" y="1338591"/>
                  <a:pt x="1667042" y="1335326"/>
                </a:cubicBezTo>
                <a:cubicBezTo>
                  <a:pt x="1671395" y="1332061"/>
                  <a:pt x="1674765" y="1328001"/>
                  <a:pt x="1677151" y="1323145"/>
                </a:cubicBezTo>
                <a:cubicBezTo>
                  <a:pt x="1679537" y="1318289"/>
                  <a:pt x="1680729" y="1312681"/>
                  <a:pt x="1680729" y="1306318"/>
                </a:cubicBezTo>
                <a:cubicBezTo>
                  <a:pt x="1680729" y="1301211"/>
                  <a:pt x="1679934" y="1296795"/>
                  <a:pt x="1678344" y="1293070"/>
                </a:cubicBezTo>
                <a:cubicBezTo>
                  <a:pt x="1676753" y="1289345"/>
                  <a:pt x="1674660" y="1286143"/>
                  <a:pt x="1672065" y="1283464"/>
                </a:cubicBezTo>
                <a:cubicBezTo>
                  <a:pt x="1669470" y="1280785"/>
                  <a:pt x="1666519" y="1278525"/>
                  <a:pt x="1663212" y="1276683"/>
                </a:cubicBezTo>
                <a:cubicBezTo>
                  <a:pt x="1659905" y="1274841"/>
                  <a:pt x="1656557" y="1273229"/>
                  <a:pt x="1653166" y="1271848"/>
                </a:cubicBezTo>
                <a:cubicBezTo>
                  <a:pt x="1649776" y="1270467"/>
                  <a:pt x="1646427" y="1269190"/>
                  <a:pt x="1643120" y="1268018"/>
                </a:cubicBezTo>
                <a:cubicBezTo>
                  <a:pt x="1639813" y="1266846"/>
                  <a:pt x="1636862" y="1265590"/>
                  <a:pt x="1634267" y="1264251"/>
                </a:cubicBezTo>
                <a:cubicBezTo>
                  <a:pt x="1631672" y="1262912"/>
                  <a:pt x="1629579" y="1261363"/>
                  <a:pt x="1627989" y="1259605"/>
                </a:cubicBezTo>
                <a:cubicBezTo>
                  <a:pt x="1626398" y="1257847"/>
                  <a:pt x="1625603" y="1255670"/>
                  <a:pt x="1625603" y="1253075"/>
                </a:cubicBezTo>
                <a:cubicBezTo>
                  <a:pt x="1625603" y="1251401"/>
                  <a:pt x="1625938" y="1249831"/>
                  <a:pt x="1626607" y="1248366"/>
                </a:cubicBezTo>
                <a:cubicBezTo>
                  <a:pt x="1627277" y="1246901"/>
                  <a:pt x="1628281" y="1245624"/>
                  <a:pt x="1629621" y="1244536"/>
                </a:cubicBezTo>
                <a:cubicBezTo>
                  <a:pt x="1630961" y="1243448"/>
                  <a:pt x="1632677" y="1242610"/>
                  <a:pt x="1634769" y="1242024"/>
                </a:cubicBezTo>
                <a:cubicBezTo>
                  <a:pt x="1636862" y="1241438"/>
                  <a:pt x="1639332" y="1241145"/>
                  <a:pt x="1642178" y="1241145"/>
                </a:cubicBezTo>
                <a:cubicBezTo>
                  <a:pt x="1646197" y="1241145"/>
                  <a:pt x="1649776" y="1241585"/>
                  <a:pt x="1652915" y="1242464"/>
                </a:cubicBezTo>
                <a:cubicBezTo>
                  <a:pt x="1656054" y="1243343"/>
                  <a:pt x="1658817" y="1244285"/>
                  <a:pt x="1661203" y="1245289"/>
                </a:cubicBezTo>
                <a:cubicBezTo>
                  <a:pt x="1663589" y="1246294"/>
                  <a:pt x="1665577" y="1247236"/>
                  <a:pt x="1667167" y="1248115"/>
                </a:cubicBezTo>
                <a:cubicBezTo>
                  <a:pt x="1668758" y="1248994"/>
                  <a:pt x="1669930" y="1249433"/>
                  <a:pt x="1670684" y="1249433"/>
                </a:cubicBezTo>
                <a:cubicBezTo>
                  <a:pt x="1671353" y="1249433"/>
                  <a:pt x="1671939" y="1249287"/>
                  <a:pt x="1672442" y="1248994"/>
                </a:cubicBezTo>
                <a:cubicBezTo>
                  <a:pt x="1672944" y="1248701"/>
                  <a:pt x="1673342" y="1248136"/>
                  <a:pt x="1673635" y="1247299"/>
                </a:cubicBezTo>
                <a:cubicBezTo>
                  <a:pt x="1673928" y="1246461"/>
                  <a:pt x="1674137" y="1245331"/>
                  <a:pt x="1674263" y="1243908"/>
                </a:cubicBezTo>
                <a:cubicBezTo>
                  <a:pt x="1674388" y="1242485"/>
                  <a:pt x="1674451" y="1240643"/>
                  <a:pt x="1674451" y="1238383"/>
                </a:cubicBezTo>
                <a:cubicBezTo>
                  <a:pt x="1674451" y="1236457"/>
                  <a:pt x="1674388" y="1234846"/>
                  <a:pt x="1674263" y="1233548"/>
                </a:cubicBezTo>
                <a:cubicBezTo>
                  <a:pt x="1674137" y="1232251"/>
                  <a:pt x="1673990" y="1231162"/>
                  <a:pt x="1673823" y="1230283"/>
                </a:cubicBezTo>
                <a:cubicBezTo>
                  <a:pt x="1673655" y="1229404"/>
                  <a:pt x="1673404" y="1228651"/>
                  <a:pt x="1673069" y="1228023"/>
                </a:cubicBezTo>
                <a:cubicBezTo>
                  <a:pt x="1672735" y="1227395"/>
                  <a:pt x="1672170" y="1226767"/>
                  <a:pt x="1671374" y="1226139"/>
                </a:cubicBezTo>
                <a:cubicBezTo>
                  <a:pt x="1670579" y="1225511"/>
                  <a:pt x="1669261" y="1224758"/>
                  <a:pt x="1667419" y="1223879"/>
                </a:cubicBezTo>
                <a:cubicBezTo>
                  <a:pt x="1665577" y="1223000"/>
                  <a:pt x="1663317" y="1222184"/>
                  <a:pt x="1660638" y="1221430"/>
                </a:cubicBezTo>
                <a:cubicBezTo>
                  <a:pt x="1657959" y="1220677"/>
                  <a:pt x="1654966" y="1220049"/>
                  <a:pt x="1651659" y="1219547"/>
                </a:cubicBezTo>
                <a:cubicBezTo>
                  <a:pt x="1648352" y="1219044"/>
                  <a:pt x="1644941" y="1218793"/>
                  <a:pt x="1641425" y="1218793"/>
                </a:cubicBezTo>
                <a:close/>
                <a:moveTo>
                  <a:pt x="1524004" y="1218793"/>
                </a:moveTo>
                <a:cubicBezTo>
                  <a:pt x="1519065" y="1218793"/>
                  <a:pt x="1514272" y="1219191"/>
                  <a:pt x="1509626" y="1219986"/>
                </a:cubicBezTo>
                <a:cubicBezTo>
                  <a:pt x="1504980" y="1220782"/>
                  <a:pt x="1500689" y="1221807"/>
                  <a:pt x="1496755" y="1223063"/>
                </a:cubicBezTo>
                <a:cubicBezTo>
                  <a:pt x="1492820" y="1224319"/>
                  <a:pt x="1489388" y="1225679"/>
                  <a:pt x="1486458" y="1227144"/>
                </a:cubicBezTo>
                <a:cubicBezTo>
                  <a:pt x="1483528" y="1228609"/>
                  <a:pt x="1481477" y="1229948"/>
                  <a:pt x="1480305" y="1231162"/>
                </a:cubicBezTo>
                <a:cubicBezTo>
                  <a:pt x="1479133" y="1232376"/>
                  <a:pt x="1478337" y="1233737"/>
                  <a:pt x="1477919" y="1235243"/>
                </a:cubicBezTo>
                <a:cubicBezTo>
                  <a:pt x="1477500" y="1236750"/>
                  <a:pt x="1477291" y="1238801"/>
                  <a:pt x="1477291" y="1241397"/>
                </a:cubicBezTo>
                <a:cubicBezTo>
                  <a:pt x="1477291" y="1243322"/>
                  <a:pt x="1477416" y="1245080"/>
                  <a:pt x="1477668" y="1246671"/>
                </a:cubicBezTo>
                <a:cubicBezTo>
                  <a:pt x="1477919" y="1248261"/>
                  <a:pt x="1478275" y="1249601"/>
                  <a:pt x="1478735" y="1250689"/>
                </a:cubicBezTo>
                <a:cubicBezTo>
                  <a:pt x="1479195" y="1251777"/>
                  <a:pt x="1479781" y="1252614"/>
                  <a:pt x="1480493" y="1253200"/>
                </a:cubicBezTo>
                <a:cubicBezTo>
                  <a:pt x="1481205" y="1253786"/>
                  <a:pt x="1482021" y="1254079"/>
                  <a:pt x="1482942" y="1254079"/>
                </a:cubicBezTo>
                <a:cubicBezTo>
                  <a:pt x="1484281" y="1254079"/>
                  <a:pt x="1486018" y="1253493"/>
                  <a:pt x="1488153" y="1252321"/>
                </a:cubicBezTo>
                <a:cubicBezTo>
                  <a:pt x="1490288" y="1251149"/>
                  <a:pt x="1492946" y="1249852"/>
                  <a:pt x="1496127" y="1248429"/>
                </a:cubicBezTo>
                <a:cubicBezTo>
                  <a:pt x="1499308" y="1247006"/>
                  <a:pt x="1502971" y="1245708"/>
                  <a:pt x="1507115" y="1244536"/>
                </a:cubicBezTo>
                <a:cubicBezTo>
                  <a:pt x="1511259" y="1243364"/>
                  <a:pt x="1515967" y="1242778"/>
                  <a:pt x="1521242" y="1242778"/>
                </a:cubicBezTo>
                <a:cubicBezTo>
                  <a:pt x="1525260" y="1242778"/>
                  <a:pt x="1528629" y="1243196"/>
                  <a:pt x="1531350" y="1244034"/>
                </a:cubicBezTo>
                <a:cubicBezTo>
                  <a:pt x="1534071" y="1244871"/>
                  <a:pt x="1536248" y="1246168"/>
                  <a:pt x="1537880" y="1247926"/>
                </a:cubicBezTo>
                <a:cubicBezTo>
                  <a:pt x="1539513" y="1249684"/>
                  <a:pt x="1540685" y="1251882"/>
                  <a:pt x="1541396" y="1254519"/>
                </a:cubicBezTo>
                <a:cubicBezTo>
                  <a:pt x="1542108" y="1257156"/>
                  <a:pt x="1542463" y="1260233"/>
                  <a:pt x="1542463" y="1263749"/>
                </a:cubicBezTo>
                <a:lnTo>
                  <a:pt x="1542463" y="1270530"/>
                </a:lnTo>
                <a:lnTo>
                  <a:pt x="1531539" y="1270530"/>
                </a:lnTo>
                <a:cubicBezTo>
                  <a:pt x="1521577" y="1270530"/>
                  <a:pt x="1512828" y="1271283"/>
                  <a:pt x="1505294" y="1272790"/>
                </a:cubicBezTo>
                <a:cubicBezTo>
                  <a:pt x="1497759" y="1274297"/>
                  <a:pt x="1491460" y="1276620"/>
                  <a:pt x="1486395" y="1279759"/>
                </a:cubicBezTo>
                <a:cubicBezTo>
                  <a:pt x="1481330" y="1282899"/>
                  <a:pt x="1477521" y="1286875"/>
                  <a:pt x="1474968" y="1291689"/>
                </a:cubicBezTo>
                <a:cubicBezTo>
                  <a:pt x="1472414" y="1296502"/>
                  <a:pt x="1471138" y="1302174"/>
                  <a:pt x="1471138" y="1308704"/>
                </a:cubicBezTo>
                <a:cubicBezTo>
                  <a:pt x="1471138" y="1314732"/>
                  <a:pt x="1472142" y="1320006"/>
                  <a:pt x="1474151" y="1324526"/>
                </a:cubicBezTo>
                <a:cubicBezTo>
                  <a:pt x="1476161" y="1329047"/>
                  <a:pt x="1478986" y="1332835"/>
                  <a:pt x="1482628" y="1335891"/>
                </a:cubicBezTo>
                <a:cubicBezTo>
                  <a:pt x="1486269" y="1338946"/>
                  <a:pt x="1490581" y="1341249"/>
                  <a:pt x="1495562" y="1342797"/>
                </a:cubicBezTo>
                <a:cubicBezTo>
                  <a:pt x="1500543" y="1344346"/>
                  <a:pt x="1506005" y="1345120"/>
                  <a:pt x="1511949" y="1345120"/>
                </a:cubicBezTo>
                <a:cubicBezTo>
                  <a:pt x="1519149" y="1345120"/>
                  <a:pt x="1525699" y="1343739"/>
                  <a:pt x="1531601" y="1340976"/>
                </a:cubicBezTo>
                <a:cubicBezTo>
                  <a:pt x="1537503" y="1338214"/>
                  <a:pt x="1542757" y="1334363"/>
                  <a:pt x="1547361" y="1329424"/>
                </a:cubicBezTo>
                <a:lnTo>
                  <a:pt x="1547361" y="1338339"/>
                </a:lnTo>
                <a:cubicBezTo>
                  <a:pt x="1547361" y="1339511"/>
                  <a:pt x="1547717" y="1340432"/>
                  <a:pt x="1548429" y="1341102"/>
                </a:cubicBezTo>
                <a:cubicBezTo>
                  <a:pt x="1549140" y="1341772"/>
                  <a:pt x="1550354" y="1342253"/>
                  <a:pt x="1552070" y="1342546"/>
                </a:cubicBezTo>
                <a:cubicBezTo>
                  <a:pt x="1553786" y="1342839"/>
                  <a:pt x="1556528" y="1342986"/>
                  <a:pt x="1560295" y="1342986"/>
                </a:cubicBezTo>
                <a:cubicBezTo>
                  <a:pt x="1563811" y="1342986"/>
                  <a:pt x="1566469" y="1342839"/>
                  <a:pt x="1568269" y="1342546"/>
                </a:cubicBezTo>
                <a:cubicBezTo>
                  <a:pt x="1570069" y="1342253"/>
                  <a:pt x="1571387" y="1341772"/>
                  <a:pt x="1572225" y="1341102"/>
                </a:cubicBezTo>
                <a:cubicBezTo>
                  <a:pt x="1573062" y="1340432"/>
                  <a:pt x="1573480" y="1339511"/>
                  <a:pt x="1573480" y="1338339"/>
                </a:cubicBezTo>
                <a:lnTo>
                  <a:pt x="1573480" y="1262995"/>
                </a:lnTo>
                <a:cubicBezTo>
                  <a:pt x="1573480" y="1255293"/>
                  <a:pt x="1572559" y="1248638"/>
                  <a:pt x="1570718" y="1243029"/>
                </a:cubicBezTo>
                <a:cubicBezTo>
                  <a:pt x="1568876" y="1237420"/>
                  <a:pt x="1565946" y="1232837"/>
                  <a:pt x="1561927" y="1229279"/>
                </a:cubicBezTo>
                <a:cubicBezTo>
                  <a:pt x="1557909" y="1225721"/>
                  <a:pt x="1552781" y="1223084"/>
                  <a:pt x="1546545" y="1221368"/>
                </a:cubicBezTo>
                <a:cubicBezTo>
                  <a:pt x="1540308" y="1219651"/>
                  <a:pt x="1532794" y="1218793"/>
                  <a:pt x="1524004" y="1218793"/>
                </a:cubicBezTo>
                <a:close/>
                <a:moveTo>
                  <a:pt x="1169928" y="1205608"/>
                </a:moveTo>
                <a:lnTo>
                  <a:pt x="1186629" y="1205608"/>
                </a:lnTo>
                <a:cubicBezTo>
                  <a:pt x="1196759" y="1205608"/>
                  <a:pt x="1204942" y="1206968"/>
                  <a:pt x="1211179" y="1209689"/>
                </a:cubicBezTo>
                <a:cubicBezTo>
                  <a:pt x="1217416" y="1212410"/>
                  <a:pt x="1222523" y="1216198"/>
                  <a:pt x="1226499" y="1221054"/>
                </a:cubicBezTo>
                <a:cubicBezTo>
                  <a:pt x="1230476" y="1225909"/>
                  <a:pt x="1233364" y="1231644"/>
                  <a:pt x="1235164" y="1238257"/>
                </a:cubicBezTo>
                <a:cubicBezTo>
                  <a:pt x="1236964" y="1244871"/>
                  <a:pt x="1237864" y="1252028"/>
                  <a:pt x="1237864" y="1259730"/>
                </a:cubicBezTo>
                <a:cubicBezTo>
                  <a:pt x="1237864" y="1269106"/>
                  <a:pt x="1236838" y="1277311"/>
                  <a:pt x="1234787" y="1284343"/>
                </a:cubicBezTo>
                <a:cubicBezTo>
                  <a:pt x="1232736" y="1291375"/>
                  <a:pt x="1229639" y="1297256"/>
                  <a:pt x="1225495" y="1301986"/>
                </a:cubicBezTo>
                <a:cubicBezTo>
                  <a:pt x="1221351" y="1306716"/>
                  <a:pt x="1216181" y="1310253"/>
                  <a:pt x="1209986" y="1312597"/>
                </a:cubicBezTo>
                <a:cubicBezTo>
                  <a:pt x="1203791" y="1314941"/>
                  <a:pt x="1196173" y="1316113"/>
                  <a:pt x="1187132" y="1316113"/>
                </a:cubicBezTo>
                <a:lnTo>
                  <a:pt x="1169928" y="1316113"/>
                </a:lnTo>
                <a:close/>
                <a:moveTo>
                  <a:pt x="708496" y="1202971"/>
                </a:moveTo>
                <a:cubicBezTo>
                  <a:pt x="711342" y="1202971"/>
                  <a:pt x="713937" y="1203348"/>
                  <a:pt x="716281" y="1204101"/>
                </a:cubicBezTo>
                <a:cubicBezTo>
                  <a:pt x="718626" y="1204855"/>
                  <a:pt x="720718" y="1206131"/>
                  <a:pt x="722560" y="1207931"/>
                </a:cubicBezTo>
                <a:cubicBezTo>
                  <a:pt x="724402" y="1209731"/>
                  <a:pt x="725972" y="1212138"/>
                  <a:pt x="727269" y="1215152"/>
                </a:cubicBezTo>
                <a:cubicBezTo>
                  <a:pt x="728567" y="1218165"/>
                  <a:pt x="729655" y="1221849"/>
                  <a:pt x="730534" y="1226202"/>
                </a:cubicBezTo>
                <a:cubicBezTo>
                  <a:pt x="731413" y="1230555"/>
                  <a:pt x="732062" y="1235683"/>
                  <a:pt x="732481" y="1241585"/>
                </a:cubicBezTo>
                <a:cubicBezTo>
                  <a:pt x="732899" y="1247487"/>
                  <a:pt x="733108" y="1254289"/>
                  <a:pt x="733108" y="1261991"/>
                </a:cubicBezTo>
                <a:cubicBezTo>
                  <a:pt x="733108" y="1268353"/>
                  <a:pt x="732962" y="1274171"/>
                  <a:pt x="732669" y="1279445"/>
                </a:cubicBezTo>
                <a:cubicBezTo>
                  <a:pt x="732376" y="1284719"/>
                  <a:pt x="731832" y="1289449"/>
                  <a:pt x="731036" y="1293635"/>
                </a:cubicBezTo>
                <a:cubicBezTo>
                  <a:pt x="730241" y="1297821"/>
                  <a:pt x="729216" y="1301505"/>
                  <a:pt x="727960" y="1304686"/>
                </a:cubicBezTo>
                <a:cubicBezTo>
                  <a:pt x="726704" y="1307867"/>
                  <a:pt x="725134" y="1310504"/>
                  <a:pt x="723251" y="1312597"/>
                </a:cubicBezTo>
                <a:cubicBezTo>
                  <a:pt x="721367" y="1314690"/>
                  <a:pt x="719170" y="1316259"/>
                  <a:pt x="716658" y="1317306"/>
                </a:cubicBezTo>
                <a:cubicBezTo>
                  <a:pt x="714147" y="1318352"/>
                  <a:pt x="711259" y="1318876"/>
                  <a:pt x="707994" y="1318876"/>
                </a:cubicBezTo>
                <a:cubicBezTo>
                  <a:pt x="703640" y="1318876"/>
                  <a:pt x="699915" y="1317976"/>
                  <a:pt x="696818" y="1316176"/>
                </a:cubicBezTo>
                <a:cubicBezTo>
                  <a:pt x="693720" y="1314376"/>
                  <a:pt x="691188" y="1311236"/>
                  <a:pt x="689220" y="1306758"/>
                </a:cubicBezTo>
                <a:cubicBezTo>
                  <a:pt x="687253" y="1302279"/>
                  <a:pt x="685809" y="1296251"/>
                  <a:pt x="684888" y="1288675"/>
                </a:cubicBezTo>
                <a:cubicBezTo>
                  <a:pt x="683967" y="1281099"/>
                  <a:pt x="683507" y="1271534"/>
                  <a:pt x="683507" y="1259981"/>
                </a:cubicBezTo>
                <a:cubicBezTo>
                  <a:pt x="683507" y="1250522"/>
                  <a:pt x="683883" y="1242234"/>
                  <a:pt x="684637" y="1235118"/>
                </a:cubicBezTo>
                <a:cubicBezTo>
                  <a:pt x="685390" y="1228002"/>
                  <a:pt x="686709" y="1222058"/>
                  <a:pt x="688592" y="1217286"/>
                </a:cubicBezTo>
                <a:cubicBezTo>
                  <a:pt x="690476" y="1212515"/>
                  <a:pt x="693029" y="1208936"/>
                  <a:pt x="696252" y="1206550"/>
                </a:cubicBezTo>
                <a:cubicBezTo>
                  <a:pt x="699476" y="1204164"/>
                  <a:pt x="703557" y="1202971"/>
                  <a:pt x="708496" y="1202971"/>
                </a:cubicBezTo>
                <a:close/>
                <a:moveTo>
                  <a:pt x="1146823" y="1179740"/>
                </a:moveTo>
                <a:cubicBezTo>
                  <a:pt x="1144060" y="1179740"/>
                  <a:pt x="1141737" y="1180556"/>
                  <a:pt x="1139853" y="1182189"/>
                </a:cubicBezTo>
                <a:cubicBezTo>
                  <a:pt x="1137970" y="1183821"/>
                  <a:pt x="1137028" y="1186479"/>
                  <a:pt x="1137028" y="1190162"/>
                </a:cubicBezTo>
                <a:lnTo>
                  <a:pt x="1137028" y="1331810"/>
                </a:lnTo>
                <a:cubicBezTo>
                  <a:pt x="1137028" y="1335493"/>
                  <a:pt x="1137970" y="1338151"/>
                  <a:pt x="1139853" y="1339784"/>
                </a:cubicBezTo>
                <a:cubicBezTo>
                  <a:pt x="1141737" y="1341416"/>
                  <a:pt x="1144060" y="1342232"/>
                  <a:pt x="1146823" y="1342232"/>
                </a:cubicBezTo>
                <a:lnTo>
                  <a:pt x="1185625" y="1342232"/>
                </a:lnTo>
                <a:cubicBezTo>
                  <a:pt x="1200024" y="1342232"/>
                  <a:pt x="1212435" y="1340663"/>
                  <a:pt x="1222858" y="1337523"/>
                </a:cubicBezTo>
                <a:cubicBezTo>
                  <a:pt x="1233280" y="1334384"/>
                  <a:pt x="1242133" y="1329466"/>
                  <a:pt x="1249416" y="1322768"/>
                </a:cubicBezTo>
                <a:cubicBezTo>
                  <a:pt x="1256700" y="1316071"/>
                  <a:pt x="1262288" y="1307427"/>
                  <a:pt x="1266181" y="1296837"/>
                </a:cubicBezTo>
                <a:cubicBezTo>
                  <a:pt x="1270073" y="1286247"/>
                  <a:pt x="1272020" y="1273502"/>
                  <a:pt x="1272020" y="1258600"/>
                </a:cubicBezTo>
                <a:cubicBezTo>
                  <a:pt x="1272020" y="1245708"/>
                  <a:pt x="1270220" y="1234364"/>
                  <a:pt x="1266620" y="1224570"/>
                </a:cubicBezTo>
                <a:cubicBezTo>
                  <a:pt x="1263020" y="1214775"/>
                  <a:pt x="1257767" y="1206550"/>
                  <a:pt x="1250861" y="1199894"/>
                </a:cubicBezTo>
                <a:cubicBezTo>
                  <a:pt x="1243954" y="1193239"/>
                  <a:pt x="1235457" y="1188216"/>
                  <a:pt x="1225369" y="1184826"/>
                </a:cubicBezTo>
                <a:cubicBezTo>
                  <a:pt x="1215281" y="1181435"/>
                  <a:pt x="1202996" y="1179740"/>
                  <a:pt x="1188513" y="1179740"/>
                </a:cubicBezTo>
                <a:close/>
                <a:moveTo>
                  <a:pt x="536344" y="1179740"/>
                </a:moveTo>
                <a:cubicBezTo>
                  <a:pt x="533497" y="1179740"/>
                  <a:pt x="531425" y="1180472"/>
                  <a:pt x="530128" y="1181937"/>
                </a:cubicBezTo>
                <a:cubicBezTo>
                  <a:pt x="528830" y="1183402"/>
                  <a:pt x="528181" y="1185809"/>
                  <a:pt x="528181" y="1189158"/>
                </a:cubicBezTo>
                <a:lnTo>
                  <a:pt x="528181" y="1259730"/>
                </a:lnTo>
                <a:cubicBezTo>
                  <a:pt x="528181" y="1262995"/>
                  <a:pt x="528705" y="1265235"/>
                  <a:pt x="529751" y="1266449"/>
                </a:cubicBezTo>
                <a:cubicBezTo>
                  <a:pt x="530797" y="1267662"/>
                  <a:pt x="532535" y="1268269"/>
                  <a:pt x="534962" y="1268269"/>
                </a:cubicBezTo>
                <a:cubicBezTo>
                  <a:pt x="538478" y="1268269"/>
                  <a:pt x="542225" y="1268018"/>
                  <a:pt x="546201" y="1267516"/>
                </a:cubicBezTo>
                <a:cubicBezTo>
                  <a:pt x="550178" y="1267014"/>
                  <a:pt x="554594" y="1266762"/>
                  <a:pt x="559449" y="1266762"/>
                </a:cubicBezTo>
                <a:cubicBezTo>
                  <a:pt x="565560" y="1266762"/>
                  <a:pt x="570751" y="1267307"/>
                  <a:pt x="575020" y="1268395"/>
                </a:cubicBezTo>
                <a:cubicBezTo>
                  <a:pt x="579290" y="1269483"/>
                  <a:pt x="582764" y="1271116"/>
                  <a:pt x="585443" y="1273292"/>
                </a:cubicBezTo>
                <a:cubicBezTo>
                  <a:pt x="588122" y="1275469"/>
                  <a:pt x="590089" y="1278127"/>
                  <a:pt x="591345" y="1281266"/>
                </a:cubicBezTo>
                <a:cubicBezTo>
                  <a:pt x="592601" y="1284406"/>
                  <a:pt x="593229" y="1287984"/>
                  <a:pt x="593229" y="1292003"/>
                </a:cubicBezTo>
                <a:cubicBezTo>
                  <a:pt x="593229" y="1296691"/>
                  <a:pt x="592475" y="1300709"/>
                  <a:pt x="590968" y="1304058"/>
                </a:cubicBezTo>
                <a:cubicBezTo>
                  <a:pt x="589461" y="1307406"/>
                  <a:pt x="587327" y="1310190"/>
                  <a:pt x="584564" y="1312408"/>
                </a:cubicBezTo>
                <a:cubicBezTo>
                  <a:pt x="581801" y="1314627"/>
                  <a:pt x="578432" y="1316238"/>
                  <a:pt x="574455" y="1317243"/>
                </a:cubicBezTo>
                <a:cubicBezTo>
                  <a:pt x="570479" y="1318248"/>
                  <a:pt x="566063" y="1318750"/>
                  <a:pt x="561207" y="1318750"/>
                </a:cubicBezTo>
                <a:cubicBezTo>
                  <a:pt x="555598" y="1318750"/>
                  <a:pt x="550785" y="1318269"/>
                  <a:pt x="546766" y="1317306"/>
                </a:cubicBezTo>
                <a:cubicBezTo>
                  <a:pt x="542748" y="1316343"/>
                  <a:pt x="539336" y="1315276"/>
                  <a:pt x="536532" y="1314104"/>
                </a:cubicBezTo>
                <a:cubicBezTo>
                  <a:pt x="533728" y="1312932"/>
                  <a:pt x="531467" y="1311864"/>
                  <a:pt x="529751" y="1310902"/>
                </a:cubicBezTo>
                <a:cubicBezTo>
                  <a:pt x="528035" y="1309939"/>
                  <a:pt x="526758" y="1309458"/>
                  <a:pt x="525921" y="1309458"/>
                </a:cubicBezTo>
                <a:cubicBezTo>
                  <a:pt x="525251" y="1309458"/>
                  <a:pt x="524665" y="1309667"/>
                  <a:pt x="524163" y="1310085"/>
                </a:cubicBezTo>
                <a:cubicBezTo>
                  <a:pt x="523661" y="1310504"/>
                  <a:pt x="523221" y="1311216"/>
                  <a:pt x="522844" y="1312220"/>
                </a:cubicBezTo>
                <a:cubicBezTo>
                  <a:pt x="522468" y="1313225"/>
                  <a:pt x="522196" y="1314543"/>
                  <a:pt x="522028" y="1316176"/>
                </a:cubicBezTo>
                <a:cubicBezTo>
                  <a:pt x="521861" y="1317808"/>
                  <a:pt x="521777" y="1319796"/>
                  <a:pt x="521777" y="1322140"/>
                </a:cubicBezTo>
                <a:cubicBezTo>
                  <a:pt x="521777" y="1324317"/>
                  <a:pt x="521819" y="1326201"/>
                  <a:pt x="521903" y="1327791"/>
                </a:cubicBezTo>
                <a:cubicBezTo>
                  <a:pt x="521986" y="1329382"/>
                  <a:pt x="522133" y="1330700"/>
                  <a:pt x="522342" y="1331747"/>
                </a:cubicBezTo>
                <a:cubicBezTo>
                  <a:pt x="522551" y="1332793"/>
                  <a:pt x="522824" y="1333693"/>
                  <a:pt x="523158" y="1334447"/>
                </a:cubicBezTo>
                <a:cubicBezTo>
                  <a:pt x="523493" y="1335200"/>
                  <a:pt x="524016" y="1335891"/>
                  <a:pt x="524728" y="1336519"/>
                </a:cubicBezTo>
                <a:cubicBezTo>
                  <a:pt x="525440" y="1337146"/>
                  <a:pt x="526947" y="1337942"/>
                  <a:pt x="529249" y="1338905"/>
                </a:cubicBezTo>
                <a:cubicBezTo>
                  <a:pt x="531551" y="1339867"/>
                  <a:pt x="534502" y="1340830"/>
                  <a:pt x="538102" y="1341793"/>
                </a:cubicBezTo>
                <a:cubicBezTo>
                  <a:pt x="541701" y="1342755"/>
                  <a:pt x="545762" y="1343551"/>
                  <a:pt x="550282" y="1344179"/>
                </a:cubicBezTo>
                <a:cubicBezTo>
                  <a:pt x="554803" y="1344806"/>
                  <a:pt x="559575" y="1345120"/>
                  <a:pt x="564598" y="1345120"/>
                </a:cubicBezTo>
                <a:cubicBezTo>
                  <a:pt x="574141" y="1345120"/>
                  <a:pt x="582827" y="1343865"/>
                  <a:pt x="590654" y="1341353"/>
                </a:cubicBezTo>
                <a:cubicBezTo>
                  <a:pt x="598482" y="1338842"/>
                  <a:pt x="605179" y="1335221"/>
                  <a:pt x="610746" y="1330491"/>
                </a:cubicBezTo>
                <a:cubicBezTo>
                  <a:pt x="616313" y="1325761"/>
                  <a:pt x="620625" y="1319943"/>
                  <a:pt x="623680" y="1313036"/>
                </a:cubicBezTo>
                <a:cubicBezTo>
                  <a:pt x="626736" y="1306130"/>
                  <a:pt x="628264" y="1298281"/>
                  <a:pt x="628264" y="1289491"/>
                </a:cubicBezTo>
                <a:cubicBezTo>
                  <a:pt x="628264" y="1281706"/>
                  <a:pt x="627050" y="1274862"/>
                  <a:pt x="624622" y="1268960"/>
                </a:cubicBezTo>
                <a:cubicBezTo>
                  <a:pt x="622194" y="1263058"/>
                  <a:pt x="618657" y="1258119"/>
                  <a:pt x="614011" y="1254142"/>
                </a:cubicBezTo>
                <a:cubicBezTo>
                  <a:pt x="609365" y="1250166"/>
                  <a:pt x="603630" y="1247152"/>
                  <a:pt x="596807" y="1245101"/>
                </a:cubicBezTo>
                <a:cubicBezTo>
                  <a:pt x="589985" y="1243050"/>
                  <a:pt x="582178" y="1242024"/>
                  <a:pt x="573388" y="1242024"/>
                </a:cubicBezTo>
                <a:cubicBezTo>
                  <a:pt x="570207" y="1242024"/>
                  <a:pt x="567172" y="1242066"/>
                  <a:pt x="564284" y="1242150"/>
                </a:cubicBezTo>
                <a:cubicBezTo>
                  <a:pt x="561396" y="1242234"/>
                  <a:pt x="558486" y="1242443"/>
                  <a:pt x="555556" y="1242778"/>
                </a:cubicBezTo>
                <a:lnTo>
                  <a:pt x="555556" y="1207994"/>
                </a:lnTo>
                <a:lnTo>
                  <a:pt x="613320" y="1207994"/>
                </a:lnTo>
                <a:cubicBezTo>
                  <a:pt x="614995" y="1207994"/>
                  <a:pt x="616271" y="1206864"/>
                  <a:pt x="617150" y="1204603"/>
                </a:cubicBezTo>
                <a:cubicBezTo>
                  <a:pt x="618029" y="1202343"/>
                  <a:pt x="618469" y="1198701"/>
                  <a:pt x="618469" y="1193679"/>
                </a:cubicBezTo>
                <a:cubicBezTo>
                  <a:pt x="618469" y="1191167"/>
                  <a:pt x="618364" y="1189011"/>
                  <a:pt x="618155" y="1187211"/>
                </a:cubicBezTo>
                <a:cubicBezTo>
                  <a:pt x="617946" y="1185412"/>
                  <a:pt x="617611" y="1183967"/>
                  <a:pt x="617150" y="1182879"/>
                </a:cubicBezTo>
                <a:cubicBezTo>
                  <a:pt x="616690" y="1181791"/>
                  <a:pt x="616125" y="1180996"/>
                  <a:pt x="615455" y="1180493"/>
                </a:cubicBezTo>
                <a:cubicBezTo>
                  <a:pt x="614785" y="1179991"/>
                  <a:pt x="614074" y="1179740"/>
                  <a:pt x="613320" y="1179740"/>
                </a:cubicBezTo>
                <a:close/>
                <a:moveTo>
                  <a:pt x="858203" y="1178986"/>
                </a:moveTo>
                <a:cubicBezTo>
                  <a:pt x="854938" y="1178986"/>
                  <a:pt x="852259" y="1179112"/>
                  <a:pt x="850166" y="1179363"/>
                </a:cubicBezTo>
                <a:cubicBezTo>
                  <a:pt x="848073" y="1179614"/>
                  <a:pt x="846378" y="1179949"/>
                  <a:pt x="845081" y="1180368"/>
                </a:cubicBezTo>
                <a:cubicBezTo>
                  <a:pt x="843783" y="1180786"/>
                  <a:pt x="842883" y="1181330"/>
                  <a:pt x="842381" y="1182000"/>
                </a:cubicBezTo>
                <a:cubicBezTo>
                  <a:pt x="841879" y="1182670"/>
                  <a:pt x="841627" y="1183423"/>
                  <a:pt x="841627" y="1184260"/>
                </a:cubicBezTo>
                <a:lnTo>
                  <a:pt x="841627" y="1283087"/>
                </a:lnTo>
                <a:cubicBezTo>
                  <a:pt x="841627" y="1293468"/>
                  <a:pt x="843113" y="1302530"/>
                  <a:pt x="846085" y="1310274"/>
                </a:cubicBezTo>
                <a:cubicBezTo>
                  <a:pt x="849057" y="1318017"/>
                  <a:pt x="853348" y="1324484"/>
                  <a:pt x="858957" y="1329675"/>
                </a:cubicBezTo>
                <a:cubicBezTo>
                  <a:pt x="864565" y="1334865"/>
                  <a:pt x="871430" y="1338737"/>
                  <a:pt x="879551" y="1341290"/>
                </a:cubicBezTo>
                <a:cubicBezTo>
                  <a:pt x="887671" y="1343844"/>
                  <a:pt x="896838" y="1345120"/>
                  <a:pt x="907051" y="1345120"/>
                </a:cubicBezTo>
                <a:cubicBezTo>
                  <a:pt x="917934" y="1345120"/>
                  <a:pt x="927562" y="1343697"/>
                  <a:pt x="935933" y="1340851"/>
                </a:cubicBezTo>
                <a:cubicBezTo>
                  <a:pt x="944305" y="1338005"/>
                  <a:pt x="951337" y="1333861"/>
                  <a:pt x="957030" y="1328419"/>
                </a:cubicBezTo>
                <a:cubicBezTo>
                  <a:pt x="962722" y="1322978"/>
                  <a:pt x="967034" y="1316322"/>
                  <a:pt x="969964" y="1308453"/>
                </a:cubicBezTo>
                <a:cubicBezTo>
                  <a:pt x="972894" y="1300584"/>
                  <a:pt x="974359" y="1291668"/>
                  <a:pt x="974359" y="1281706"/>
                </a:cubicBezTo>
                <a:lnTo>
                  <a:pt x="974359" y="1184260"/>
                </a:lnTo>
                <a:cubicBezTo>
                  <a:pt x="974359" y="1183423"/>
                  <a:pt x="974108" y="1182670"/>
                  <a:pt x="973605" y="1182000"/>
                </a:cubicBezTo>
                <a:cubicBezTo>
                  <a:pt x="973103" y="1181330"/>
                  <a:pt x="972224" y="1180786"/>
                  <a:pt x="970968" y="1180368"/>
                </a:cubicBezTo>
                <a:cubicBezTo>
                  <a:pt x="969713" y="1179949"/>
                  <a:pt x="968059" y="1179614"/>
                  <a:pt x="966008" y="1179363"/>
                </a:cubicBezTo>
                <a:cubicBezTo>
                  <a:pt x="963957" y="1179112"/>
                  <a:pt x="961341" y="1178986"/>
                  <a:pt x="958160" y="1178986"/>
                </a:cubicBezTo>
                <a:cubicBezTo>
                  <a:pt x="954979" y="1178986"/>
                  <a:pt x="952321" y="1179112"/>
                  <a:pt x="950186" y="1179363"/>
                </a:cubicBezTo>
                <a:cubicBezTo>
                  <a:pt x="948051" y="1179614"/>
                  <a:pt x="946356" y="1179949"/>
                  <a:pt x="945100" y="1180368"/>
                </a:cubicBezTo>
                <a:cubicBezTo>
                  <a:pt x="943844" y="1180786"/>
                  <a:pt x="942965" y="1181330"/>
                  <a:pt x="942463" y="1182000"/>
                </a:cubicBezTo>
                <a:cubicBezTo>
                  <a:pt x="941961" y="1182670"/>
                  <a:pt x="941710" y="1183423"/>
                  <a:pt x="941710" y="1184260"/>
                </a:cubicBezTo>
                <a:lnTo>
                  <a:pt x="941710" y="1282082"/>
                </a:lnTo>
                <a:cubicBezTo>
                  <a:pt x="941710" y="1287775"/>
                  <a:pt x="940935" y="1292861"/>
                  <a:pt x="939387" y="1297340"/>
                </a:cubicBezTo>
                <a:cubicBezTo>
                  <a:pt x="937838" y="1301818"/>
                  <a:pt x="935640" y="1305586"/>
                  <a:pt x="932794" y="1308641"/>
                </a:cubicBezTo>
                <a:cubicBezTo>
                  <a:pt x="929947" y="1311697"/>
                  <a:pt x="926473" y="1314020"/>
                  <a:pt x="922371" y="1315611"/>
                </a:cubicBezTo>
                <a:cubicBezTo>
                  <a:pt x="918269" y="1317201"/>
                  <a:pt x="913623" y="1317996"/>
                  <a:pt x="908433" y="1317996"/>
                </a:cubicBezTo>
                <a:cubicBezTo>
                  <a:pt x="903326" y="1317996"/>
                  <a:pt x="898701" y="1317222"/>
                  <a:pt x="894557" y="1315673"/>
                </a:cubicBezTo>
                <a:cubicBezTo>
                  <a:pt x="890413" y="1314125"/>
                  <a:pt x="886855" y="1311802"/>
                  <a:pt x="883883" y="1308704"/>
                </a:cubicBezTo>
                <a:cubicBezTo>
                  <a:pt x="880911" y="1305607"/>
                  <a:pt x="878630" y="1301693"/>
                  <a:pt x="877039" y="1296963"/>
                </a:cubicBezTo>
                <a:cubicBezTo>
                  <a:pt x="875449" y="1292233"/>
                  <a:pt x="874653" y="1286645"/>
                  <a:pt x="874653" y="1280199"/>
                </a:cubicBezTo>
                <a:lnTo>
                  <a:pt x="874653" y="1184260"/>
                </a:lnTo>
                <a:cubicBezTo>
                  <a:pt x="874653" y="1183423"/>
                  <a:pt x="874381" y="1182670"/>
                  <a:pt x="873837" y="1182000"/>
                </a:cubicBezTo>
                <a:cubicBezTo>
                  <a:pt x="873293" y="1181330"/>
                  <a:pt x="872393" y="1180786"/>
                  <a:pt x="871137" y="1180368"/>
                </a:cubicBezTo>
                <a:cubicBezTo>
                  <a:pt x="869881" y="1179949"/>
                  <a:pt x="868207" y="1179614"/>
                  <a:pt x="866114" y="1179363"/>
                </a:cubicBezTo>
                <a:cubicBezTo>
                  <a:pt x="864021" y="1179112"/>
                  <a:pt x="861384" y="1178986"/>
                  <a:pt x="858203" y="1178986"/>
                </a:cubicBezTo>
                <a:close/>
                <a:moveTo>
                  <a:pt x="1414137" y="1177103"/>
                </a:moveTo>
                <a:cubicBezTo>
                  <a:pt x="1403002" y="1177103"/>
                  <a:pt x="1392810" y="1178986"/>
                  <a:pt x="1383559" y="1182754"/>
                </a:cubicBezTo>
                <a:cubicBezTo>
                  <a:pt x="1374309" y="1186521"/>
                  <a:pt x="1366377" y="1192046"/>
                  <a:pt x="1359763" y="1199329"/>
                </a:cubicBezTo>
                <a:cubicBezTo>
                  <a:pt x="1353150" y="1206613"/>
                  <a:pt x="1348001" y="1215612"/>
                  <a:pt x="1344318" y="1226328"/>
                </a:cubicBezTo>
                <a:cubicBezTo>
                  <a:pt x="1340634" y="1237043"/>
                  <a:pt x="1338792" y="1249308"/>
                  <a:pt x="1338792" y="1263121"/>
                </a:cubicBezTo>
                <a:cubicBezTo>
                  <a:pt x="1338792" y="1276683"/>
                  <a:pt x="1340467" y="1288570"/>
                  <a:pt x="1343815" y="1298784"/>
                </a:cubicBezTo>
                <a:cubicBezTo>
                  <a:pt x="1347164" y="1308997"/>
                  <a:pt x="1351978" y="1317515"/>
                  <a:pt x="1358256" y="1324338"/>
                </a:cubicBezTo>
                <a:cubicBezTo>
                  <a:pt x="1364535" y="1331161"/>
                  <a:pt x="1372153" y="1336288"/>
                  <a:pt x="1381111" y="1339721"/>
                </a:cubicBezTo>
                <a:cubicBezTo>
                  <a:pt x="1390068" y="1343153"/>
                  <a:pt x="1400114" y="1344869"/>
                  <a:pt x="1411248" y="1344869"/>
                </a:cubicBezTo>
                <a:cubicBezTo>
                  <a:pt x="1416941" y="1344869"/>
                  <a:pt x="1422236" y="1344409"/>
                  <a:pt x="1427133" y="1343488"/>
                </a:cubicBezTo>
                <a:cubicBezTo>
                  <a:pt x="1432031" y="1342567"/>
                  <a:pt x="1436384" y="1341416"/>
                  <a:pt x="1440193" y="1340035"/>
                </a:cubicBezTo>
                <a:cubicBezTo>
                  <a:pt x="1444002" y="1338653"/>
                  <a:pt x="1447225" y="1337209"/>
                  <a:pt x="1449862" y="1335702"/>
                </a:cubicBezTo>
                <a:cubicBezTo>
                  <a:pt x="1452499" y="1334195"/>
                  <a:pt x="1454278" y="1332961"/>
                  <a:pt x="1455199" y="1331998"/>
                </a:cubicBezTo>
                <a:cubicBezTo>
                  <a:pt x="1456120" y="1331035"/>
                  <a:pt x="1456790" y="1330177"/>
                  <a:pt x="1457208" y="1329424"/>
                </a:cubicBezTo>
                <a:cubicBezTo>
                  <a:pt x="1457627" y="1328670"/>
                  <a:pt x="1457962" y="1327770"/>
                  <a:pt x="1458213" y="1326724"/>
                </a:cubicBezTo>
                <a:cubicBezTo>
                  <a:pt x="1458464" y="1325677"/>
                  <a:pt x="1458653" y="1324422"/>
                  <a:pt x="1458778" y="1322957"/>
                </a:cubicBezTo>
                <a:cubicBezTo>
                  <a:pt x="1458904" y="1321492"/>
                  <a:pt x="1458966" y="1319713"/>
                  <a:pt x="1458966" y="1317620"/>
                </a:cubicBezTo>
                <a:cubicBezTo>
                  <a:pt x="1458966" y="1314606"/>
                  <a:pt x="1458883" y="1312199"/>
                  <a:pt x="1458715" y="1310399"/>
                </a:cubicBezTo>
                <a:cubicBezTo>
                  <a:pt x="1458548" y="1308599"/>
                  <a:pt x="1458297" y="1307197"/>
                  <a:pt x="1457962" y="1306193"/>
                </a:cubicBezTo>
                <a:cubicBezTo>
                  <a:pt x="1457627" y="1305188"/>
                  <a:pt x="1457208" y="1304518"/>
                  <a:pt x="1456706" y="1304183"/>
                </a:cubicBezTo>
                <a:cubicBezTo>
                  <a:pt x="1456204" y="1303849"/>
                  <a:pt x="1455534" y="1303681"/>
                  <a:pt x="1454697" y="1303681"/>
                </a:cubicBezTo>
                <a:cubicBezTo>
                  <a:pt x="1453609" y="1303681"/>
                  <a:pt x="1452081" y="1304351"/>
                  <a:pt x="1450113" y="1305690"/>
                </a:cubicBezTo>
                <a:cubicBezTo>
                  <a:pt x="1448146" y="1307030"/>
                  <a:pt x="1445635" y="1308537"/>
                  <a:pt x="1442579" y="1310211"/>
                </a:cubicBezTo>
                <a:cubicBezTo>
                  <a:pt x="1439523" y="1311885"/>
                  <a:pt x="1435861" y="1313413"/>
                  <a:pt x="1431591" y="1314794"/>
                </a:cubicBezTo>
                <a:cubicBezTo>
                  <a:pt x="1427322" y="1316176"/>
                  <a:pt x="1422257" y="1316866"/>
                  <a:pt x="1416397" y="1316866"/>
                </a:cubicBezTo>
                <a:cubicBezTo>
                  <a:pt x="1409951" y="1316866"/>
                  <a:pt x="1404153" y="1315757"/>
                  <a:pt x="1399005" y="1313539"/>
                </a:cubicBezTo>
                <a:cubicBezTo>
                  <a:pt x="1393856" y="1311320"/>
                  <a:pt x="1389461" y="1307951"/>
                  <a:pt x="1385820" y="1303430"/>
                </a:cubicBezTo>
                <a:cubicBezTo>
                  <a:pt x="1382178" y="1298909"/>
                  <a:pt x="1379374" y="1293154"/>
                  <a:pt x="1377406" y="1286164"/>
                </a:cubicBezTo>
                <a:cubicBezTo>
                  <a:pt x="1375439" y="1279173"/>
                  <a:pt x="1374455" y="1270906"/>
                  <a:pt x="1374455" y="1261363"/>
                </a:cubicBezTo>
                <a:cubicBezTo>
                  <a:pt x="1374455" y="1252656"/>
                  <a:pt x="1375376" y="1244829"/>
                  <a:pt x="1377218" y="1237880"/>
                </a:cubicBezTo>
                <a:cubicBezTo>
                  <a:pt x="1379060" y="1230932"/>
                  <a:pt x="1381759" y="1225009"/>
                  <a:pt x="1385317" y="1220112"/>
                </a:cubicBezTo>
                <a:cubicBezTo>
                  <a:pt x="1388875" y="1215214"/>
                  <a:pt x="1393187" y="1211447"/>
                  <a:pt x="1398251" y="1208810"/>
                </a:cubicBezTo>
                <a:cubicBezTo>
                  <a:pt x="1403316" y="1206173"/>
                  <a:pt x="1409072" y="1204855"/>
                  <a:pt x="1415518" y="1204855"/>
                </a:cubicBezTo>
                <a:cubicBezTo>
                  <a:pt x="1421378" y="1204855"/>
                  <a:pt x="1426422" y="1205587"/>
                  <a:pt x="1430649" y="1207052"/>
                </a:cubicBezTo>
                <a:cubicBezTo>
                  <a:pt x="1434877" y="1208517"/>
                  <a:pt x="1438519" y="1210150"/>
                  <a:pt x="1441574" y="1211950"/>
                </a:cubicBezTo>
                <a:cubicBezTo>
                  <a:pt x="1444630" y="1213749"/>
                  <a:pt x="1447121" y="1215382"/>
                  <a:pt x="1449046" y="1216847"/>
                </a:cubicBezTo>
                <a:cubicBezTo>
                  <a:pt x="1450971" y="1218312"/>
                  <a:pt x="1452562" y="1219044"/>
                  <a:pt x="1453818" y="1219044"/>
                </a:cubicBezTo>
                <a:cubicBezTo>
                  <a:pt x="1454571" y="1219044"/>
                  <a:pt x="1455241" y="1218793"/>
                  <a:pt x="1455827" y="1218291"/>
                </a:cubicBezTo>
                <a:cubicBezTo>
                  <a:pt x="1456413" y="1217789"/>
                  <a:pt x="1456915" y="1216993"/>
                  <a:pt x="1457334" y="1215905"/>
                </a:cubicBezTo>
                <a:cubicBezTo>
                  <a:pt x="1457753" y="1214817"/>
                  <a:pt x="1458045" y="1213394"/>
                  <a:pt x="1458213" y="1211636"/>
                </a:cubicBezTo>
                <a:cubicBezTo>
                  <a:pt x="1458380" y="1209878"/>
                  <a:pt x="1458464" y="1207743"/>
                  <a:pt x="1458464" y="1205231"/>
                </a:cubicBezTo>
                <a:cubicBezTo>
                  <a:pt x="1458464" y="1202887"/>
                  <a:pt x="1458401" y="1200920"/>
                  <a:pt x="1458276" y="1199329"/>
                </a:cubicBezTo>
                <a:cubicBezTo>
                  <a:pt x="1458150" y="1197739"/>
                  <a:pt x="1457962" y="1196357"/>
                  <a:pt x="1457711" y="1195185"/>
                </a:cubicBezTo>
                <a:cubicBezTo>
                  <a:pt x="1457459" y="1194013"/>
                  <a:pt x="1457125" y="1193051"/>
                  <a:pt x="1456706" y="1192297"/>
                </a:cubicBezTo>
                <a:cubicBezTo>
                  <a:pt x="1456287" y="1191544"/>
                  <a:pt x="1455513" y="1190602"/>
                  <a:pt x="1454383" y="1189472"/>
                </a:cubicBezTo>
                <a:cubicBezTo>
                  <a:pt x="1453253" y="1188342"/>
                  <a:pt x="1451265" y="1186981"/>
                  <a:pt x="1448418" y="1185391"/>
                </a:cubicBezTo>
                <a:cubicBezTo>
                  <a:pt x="1445572" y="1183800"/>
                  <a:pt x="1442370" y="1182398"/>
                  <a:pt x="1438812" y="1181184"/>
                </a:cubicBezTo>
                <a:cubicBezTo>
                  <a:pt x="1435254" y="1179970"/>
                  <a:pt x="1431382" y="1178986"/>
                  <a:pt x="1427196" y="1178233"/>
                </a:cubicBezTo>
                <a:cubicBezTo>
                  <a:pt x="1423011" y="1177480"/>
                  <a:pt x="1418657" y="1177103"/>
                  <a:pt x="1414137" y="1177103"/>
                </a:cubicBezTo>
                <a:close/>
                <a:moveTo>
                  <a:pt x="1060670" y="1176852"/>
                </a:moveTo>
                <a:cubicBezTo>
                  <a:pt x="1053219" y="1176852"/>
                  <a:pt x="1046166" y="1177814"/>
                  <a:pt x="1039511" y="1179740"/>
                </a:cubicBezTo>
                <a:cubicBezTo>
                  <a:pt x="1032855" y="1181665"/>
                  <a:pt x="1027079" y="1184574"/>
                  <a:pt x="1022181" y="1188467"/>
                </a:cubicBezTo>
                <a:cubicBezTo>
                  <a:pt x="1017284" y="1192360"/>
                  <a:pt x="1013391" y="1197257"/>
                  <a:pt x="1010503" y="1203159"/>
                </a:cubicBezTo>
                <a:cubicBezTo>
                  <a:pt x="1007615" y="1209061"/>
                  <a:pt x="1006171" y="1215905"/>
                  <a:pt x="1006171" y="1223691"/>
                </a:cubicBezTo>
                <a:cubicBezTo>
                  <a:pt x="1006171" y="1230472"/>
                  <a:pt x="1007175" y="1236290"/>
                  <a:pt x="1009185" y="1241145"/>
                </a:cubicBezTo>
                <a:cubicBezTo>
                  <a:pt x="1011194" y="1246001"/>
                  <a:pt x="1013810" y="1250208"/>
                  <a:pt x="1017033" y="1253766"/>
                </a:cubicBezTo>
                <a:cubicBezTo>
                  <a:pt x="1020256" y="1257323"/>
                  <a:pt x="1023919" y="1260379"/>
                  <a:pt x="1028021" y="1262932"/>
                </a:cubicBezTo>
                <a:cubicBezTo>
                  <a:pt x="1032123" y="1265486"/>
                  <a:pt x="1036350" y="1267767"/>
                  <a:pt x="1040704" y="1269776"/>
                </a:cubicBezTo>
                <a:cubicBezTo>
                  <a:pt x="1045057" y="1271785"/>
                  <a:pt x="1049284" y="1273690"/>
                  <a:pt x="1053387" y="1275490"/>
                </a:cubicBezTo>
                <a:cubicBezTo>
                  <a:pt x="1057489" y="1277290"/>
                  <a:pt x="1061151" y="1279215"/>
                  <a:pt x="1064374" y="1281266"/>
                </a:cubicBezTo>
                <a:cubicBezTo>
                  <a:pt x="1067597" y="1283317"/>
                  <a:pt x="1070213" y="1285661"/>
                  <a:pt x="1072223" y="1288298"/>
                </a:cubicBezTo>
                <a:cubicBezTo>
                  <a:pt x="1074232" y="1290935"/>
                  <a:pt x="1075236" y="1294096"/>
                  <a:pt x="1075236" y="1297779"/>
                </a:cubicBezTo>
                <a:cubicBezTo>
                  <a:pt x="1075236" y="1300960"/>
                  <a:pt x="1074650" y="1303849"/>
                  <a:pt x="1073478" y="1306444"/>
                </a:cubicBezTo>
                <a:cubicBezTo>
                  <a:pt x="1072306" y="1309039"/>
                  <a:pt x="1070611" y="1311216"/>
                  <a:pt x="1068393" y="1312974"/>
                </a:cubicBezTo>
                <a:cubicBezTo>
                  <a:pt x="1066174" y="1314732"/>
                  <a:pt x="1063474" y="1316092"/>
                  <a:pt x="1060293" y="1317055"/>
                </a:cubicBezTo>
                <a:cubicBezTo>
                  <a:pt x="1057112" y="1318017"/>
                  <a:pt x="1053512" y="1318499"/>
                  <a:pt x="1049494" y="1318499"/>
                </a:cubicBezTo>
                <a:cubicBezTo>
                  <a:pt x="1043382" y="1318499"/>
                  <a:pt x="1038004" y="1317808"/>
                  <a:pt x="1033357" y="1316427"/>
                </a:cubicBezTo>
                <a:cubicBezTo>
                  <a:pt x="1028711" y="1315046"/>
                  <a:pt x="1024714" y="1313518"/>
                  <a:pt x="1021365" y="1311843"/>
                </a:cubicBezTo>
                <a:cubicBezTo>
                  <a:pt x="1018017" y="1310169"/>
                  <a:pt x="1015275" y="1308641"/>
                  <a:pt x="1013140" y="1307260"/>
                </a:cubicBezTo>
                <a:cubicBezTo>
                  <a:pt x="1011005" y="1305879"/>
                  <a:pt x="1009352" y="1305188"/>
                  <a:pt x="1008180" y="1305188"/>
                </a:cubicBezTo>
                <a:cubicBezTo>
                  <a:pt x="1007343" y="1305188"/>
                  <a:pt x="1006610" y="1305418"/>
                  <a:pt x="1005982" y="1305879"/>
                </a:cubicBezTo>
                <a:cubicBezTo>
                  <a:pt x="1005355" y="1306339"/>
                  <a:pt x="1004852" y="1307113"/>
                  <a:pt x="1004475" y="1308202"/>
                </a:cubicBezTo>
                <a:cubicBezTo>
                  <a:pt x="1004099" y="1309290"/>
                  <a:pt x="1003827" y="1310713"/>
                  <a:pt x="1003659" y="1312471"/>
                </a:cubicBezTo>
                <a:cubicBezTo>
                  <a:pt x="1003492" y="1314229"/>
                  <a:pt x="1003408" y="1316406"/>
                  <a:pt x="1003408" y="1319001"/>
                </a:cubicBezTo>
                <a:cubicBezTo>
                  <a:pt x="1003408" y="1322852"/>
                  <a:pt x="1003638" y="1325803"/>
                  <a:pt x="1004099" y="1327854"/>
                </a:cubicBezTo>
                <a:cubicBezTo>
                  <a:pt x="1004559" y="1329905"/>
                  <a:pt x="1005334" y="1331475"/>
                  <a:pt x="1006422" y="1332563"/>
                </a:cubicBezTo>
                <a:cubicBezTo>
                  <a:pt x="1007510" y="1333651"/>
                  <a:pt x="1009289" y="1334907"/>
                  <a:pt x="1011759" y="1336330"/>
                </a:cubicBezTo>
                <a:cubicBezTo>
                  <a:pt x="1014228" y="1337753"/>
                  <a:pt x="1017305" y="1339114"/>
                  <a:pt x="1020988" y="1340411"/>
                </a:cubicBezTo>
                <a:cubicBezTo>
                  <a:pt x="1024672" y="1341709"/>
                  <a:pt x="1028921" y="1342818"/>
                  <a:pt x="1033734" y="1343739"/>
                </a:cubicBezTo>
                <a:cubicBezTo>
                  <a:pt x="1038548" y="1344660"/>
                  <a:pt x="1043759" y="1345120"/>
                  <a:pt x="1049368" y="1345120"/>
                </a:cubicBezTo>
                <a:cubicBezTo>
                  <a:pt x="1057656" y="1345120"/>
                  <a:pt x="1065442" y="1344032"/>
                  <a:pt x="1072725" y="1341855"/>
                </a:cubicBezTo>
                <a:cubicBezTo>
                  <a:pt x="1080008" y="1339679"/>
                  <a:pt x="1086371" y="1336435"/>
                  <a:pt x="1091812" y="1332124"/>
                </a:cubicBezTo>
                <a:cubicBezTo>
                  <a:pt x="1097254" y="1327812"/>
                  <a:pt x="1101565" y="1322433"/>
                  <a:pt x="1104746" y="1315987"/>
                </a:cubicBezTo>
                <a:cubicBezTo>
                  <a:pt x="1107927" y="1309541"/>
                  <a:pt x="1109518" y="1302049"/>
                  <a:pt x="1109518" y="1293510"/>
                </a:cubicBezTo>
                <a:cubicBezTo>
                  <a:pt x="1109518" y="1286980"/>
                  <a:pt x="1108513" y="1281308"/>
                  <a:pt x="1106504" y="1276494"/>
                </a:cubicBezTo>
                <a:cubicBezTo>
                  <a:pt x="1104495" y="1271681"/>
                  <a:pt x="1101858" y="1267495"/>
                  <a:pt x="1098593" y="1263937"/>
                </a:cubicBezTo>
                <a:cubicBezTo>
                  <a:pt x="1095328" y="1260379"/>
                  <a:pt x="1091603" y="1257323"/>
                  <a:pt x="1087417" y="1254770"/>
                </a:cubicBezTo>
                <a:cubicBezTo>
                  <a:pt x="1083231" y="1252217"/>
                  <a:pt x="1078962" y="1249936"/>
                  <a:pt x="1074608" y="1247926"/>
                </a:cubicBezTo>
                <a:cubicBezTo>
                  <a:pt x="1070255" y="1245917"/>
                  <a:pt x="1065986" y="1244013"/>
                  <a:pt x="1061800" y="1242213"/>
                </a:cubicBezTo>
                <a:cubicBezTo>
                  <a:pt x="1057614" y="1240413"/>
                  <a:pt x="1053868" y="1238487"/>
                  <a:pt x="1050561" y="1236436"/>
                </a:cubicBezTo>
                <a:cubicBezTo>
                  <a:pt x="1047254" y="1234385"/>
                  <a:pt x="1044617" y="1232041"/>
                  <a:pt x="1042650" y="1229404"/>
                </a:cubicBezTo>
                <a:cubicBezTo>
                  <a:pt x="1040683" y="1226767"/>
                  <a:pt x="1039699" y="1223649"/>
                  <a:pt x="1039699" y="1220049"/>
                </a:cubicBezTo>
                <a:cubicBezTo>
                  <a:pt x="1039699" y="1217621"/>
                  <a:pt x="1040138" y="1215319"/>
                  <a:pt x="1041017" y="1213142"/>
                </a:cubicBezTo>
                <a:cubicBezTo>
                  <a:pt x="1041897" y="1210966"/>
                  <a:pt x="1043236" y="1209103"/>
                  <a:pt x="1045036" y="1207554"/>
                </a:cubicBezTo>
                <a:cubicBezTo>
                  <a:pt x="1046836" y="1206006"/>
                  <a:pt x="1049075" y="1204792"/>
                  <a:pt x="1051754" y="1203913"/>
                </a:cubicBezTo>
                <a:cubicBezTo>
                  <a:pt x="1054433" y="1203034"/>
                  <a:pt x="1057572" y="1202594"/>
                  <a:pt x="1061172" y="1202594"/>
                </a:cubicBezTo>
                <a:cubicBezTo>
                  <a:pt x="1065776" y="1202594"/>
                  <a:pt x="1070004" y="1203159"/>
                  <a:pt x="1073855" y="1204290"/>
                </a:cubicBezTo>
                <a:cubicBezTo>
                  <a:pt x="1077706" y="1205420"/>
                  <a:pt x="1081096" y="1206675"/>
                  <a:pt x="1084027" y="1208057"/>
                </a:cubicBezTo>
                <a:cubicBezTo>
                  <a:pt x="1086957" y="1209438"/>
                  <a:pt x="1089426" y="1210715"/>
                  <a:pt x="1091435" y="1211887"/>
                </a:cubicBezTo>
                <a:cubicBezTo>
                  <a:pt x="1093445" y="1213059"/>
                  <a:pt x="1094910" y="1213645"/>
                  <a:pt x="1095830" y="1213645"/>
                </a:cubicBezTo>
                <a:cubicBezTo>
                  <a:pt x="1096751" y="1213645"/>
                  <a:pt x="1097484" y="1213394"/>
                  <a:pt x="1098028" y="1212891"/>
                </a:cubicBezTo>
                <a:cubicBezTo>
                  <a:pt x="1098572" y="1212389"/>
                  <a:pt x="1098991" y="1211594"/>
                  <a:pt x="1099284" y="1210505"/>
                </a:cubicBezTo>
                <a:cubicBezTo>
                  <a:pt x="1099577" y="1209417"/>
                  <a:pt x="1099786" y="1208036"/>
                  <a:pt x="1099912" y="1206361"/>
                </a:cubicBezTo>
                <a:cubicBezTo>
                  <a:pt x="1100037" y="1204687"/>
                  <a:pt x="1100100" y="1202636"/>
                  <a:pt x="1100100" y="1200208"/>
                </a:cubicBezTo>
                <a:cubicBezTo>
                  <a:pt x="1100100" y="1198032"/>
                  <a:pt x="1100058" y="1196211"/>
                  <a:pt x="1099974" y="1194746"/>
                </a:cubicBezTo>
                <a:cubicBezTo>
                  <a:pt x="1099891" y="1193281"/>
                  <a:pt x="1099744" y="1192067"/>
                  <a:pt x="1099535" y="1191104"/>
                </a:cubicBezTo>
                <a:cubicBezTo>
                  <a:pt x="1099326" y="1190142"/>
                  <a:pt x="1099074" y="1189367"/>
                  <a:pt x="1098781" y="1188781"/>
                </a:cubicBezTo>
                <a:cubicBezTo>
                  <a:pt x="1098488" y="1188195"/>
                  <a:pt x="1097923" y="1187484"/>
                  <a:pt x="1097086" y="1186646"/>
                </a:cubicBezTo>
                <a:cubicBezTo>
                  <a:pt x="1096249" y="1185809"/>
                  <a:pt x="1094533" y="1184763"/>
                  <a:pt x="1091938" y="1183507"/>
                </a:cubicBezTo>
                <a:cubicBezTo>
                  <a:pt x="1089342" y="1182251"/>
                  <a:pt x="1086371" y="1181121"/>
                  <a:pt x="1083022" y="1180117"/>
                </a:cubicBezTo>
                <a:cubicBezTo>
                  <a:pt x="1079673" y="1179112"/>
                  <a:pt x="1076073" y="1178317"/>
                  <a:pt x="1072223" y="1177731"/>
                </a:cubicBezTo>
                <a:cubicBezTo>
                  <a:pt x="1068372" y="1177145"/>
                  <a:pt x="1064521" y="1176852"/>
                  <a:pt x="1060670" y="1176852"/>
                </a:cubicBezTo>
                <a:close/>
                <a:moveTo>
                  <a:pt x="709877" y="1176852"/>
                </a:moveTo>
                <a:cubicBezTo>
                  <a:pt x="698994" y="1176852"/>
                  <a:pt x="689765" y="1178819"/>
                  <a:pt x="682188" y="1182754"/>
                </a:cubicBezTo>
                <a:cubicBezTo>
                  <a:pt x="674612" y="1186688"/>
                  <a:pt x="668459" y="1192339"/>
                  <a:pt x="663729" y="1199706"/>
                </a:cubicBezTo>
                <a:cubicBezTo>
                  <a:pt x="658999" y="1207073"/>
                  <a:pt x="655567" y="1216010"/>
                  <a:pt x="653432" y="1226516"/>
                </a:cubicBezTo>
                <a:cubicBezTo>
                  <a:pt x="651297" y="1237022"/>
                  <a:pt x="650230" y="1248722"/>
                  <a:pt x="650230" y="1261614"/>
                </a:cubicBezTo>
                <a:cubicBezTo>
                  <a:pt x="650230" y="1274674"/>
                  <a:pt x="651088" y="1286373"/>
                  <a:pt x="652804" y="1296712"/>
                </a:cubicBezTo>
                <a:cubicBezTo>
                  <a:pt x="654520" y="1307051"/>
                  <a:pt x="657513" y="1315799"/>
                  <a:pt x="661783" y="1322957"/>
                </a:cubicBezTo>
                <a:cubicBezTo>
                  <a:pt x="666052" y="1330114"/>
                  <a:pt x="671828" y="1335598"/>
                  <a:pt x="679112" y="1339407"/>
                </a:cubicBezTo>
                <a:cubicBezTo>
                  <a:pt x="686395" y="1343216"/>
                  <a:pt x="695604" y="1345120"/>
                  <a:pt x="706738" y="1345120"/>
                </a:cubicBezTo>
                <a:cubicBezTo>
                  <a:pt x="717705" y="1345120"/>
                  <a:pt x="726976" y="1343153"/>
                  <a:pt x="734552" y="1339218"/>
                </a:cubicBezTo>
                <a:cubicBezTo>
                  <a:pt x="742129" y="1335284"/>
                  <a:pt x="748282" y="1329633"/>
                  <a:pt x="753012" y="1322266"/>
                </a:cubicBezTo>
                <a:cubicBezTo>
                  <a:pt x="757742" y="1314899"/>
                  <a:pt x="761153" y="1305983"/>
                  <a:pt x="763246" y="1295519"/>
                </a:cubicBezTo>
                <a:cubicBezTo>
                  <a:pt x="765339" y="1285054"/>
                  <a:pt x="766385" y="1273334"/>
                  <a:pt x="766385" y="1260358"/>
                </a:cubicBezTo>
                <a:cubicBezTo>
                  <a:pt x="766385" y="1247299"/>
                  <a:pt x="765548" y="1235599"/>
                  <a:pt x="763874" y="1225260"/>
                </a:cubicBezTo>
                <a:cubicBezTo>
                  <a:pt x="762200" y="1214921"/>
                  <a:pt x="759228" y="1206173"/>
                  <a:pt x="754958" y="1199015"/>
                </a:cubicBezTo>
                <a:cubicBezTo>
                  <a:pt x="750689" y="1191858"/>
                  <a:pt x="744891" y="1186374"/>
                  <a:pt x="737566" y="1182565"/>
                </a:cubicBezTo>
                <a:cubicBezTo>
                  <a:pt x="730241" y="1178756"/>
                  <a:pt x="721011" y="1176852"/>
                  <a:pt x="709877" y="1176852"/>
                </a:cubicBezTo>
                <a:close/>
                <a:moveTo>
                  <a:pt x="1722467" y="1167434"/>
                </a:moveTo>
                <a:cubicBezTo>
                  <a:pt x="1719369" y="1167434"/>
                  <a:pt x="1716816" y="1167559"/>
                  <a:pt x="1714807" y="1167810"/>
                </a:cubicBezTo>
                <a:cubicBezTo>
                  <a:pt x="1712797" y="1168061"/>
                  <a:pt x="1711186" y="1168417"/>
                  <a:pt x="1709972" y="1168878"/>
                </a:cubicBezTo>
                <a:cubicBezTo>
                  <a:pt x="1708758" y="1169338"/>
                  <a:pt x="1707900" y="1169903"/>
                  <a:pt x="1707398" y="1170573"/>
                </a:cubicBezTo>
                <a:cubicBezTo>
                  <a:pt x="1706895" y="1171243"/>
                  <a:pt x="1706644" y="1171996"/>
                  <a:pt x="1706644" y="1172833"/>
                </a:cubicBezTo>
                <a:lnTo>
                  <a:pt x="1706644" y="1337963"/>
                </a:lnTo>
                <a:cubicBezTo>
                  <a:pt x="1706644" y="1338800"/>
                  <a:pt x="1706895" y="1339532"/>
                  <a:pt x="1707398" y="1340160"/>
                </a:cubicBezTo>
                <a:cubicBezTo>
                  <a:pt x="1707900" y="1340788"/>
                  <a:pt x="1708758" y="1341311"/>
                  <a:pt x="1709972" y="1341730"/>
                </a:cubicBezTo>
                <a:cubicBezTo>
                  <a:pt x="1711186" y="1342149"/>
                  <a:pt x="1712797" y="1342462"/>
                  <a:pt x="1714807" y="1342672"/>
                </a:cubicBezTo>
                <a:cubicBezTo>
                  <a:pt x="1716816" y="1342881"/>
                  <a:pt x="1719369" y="1342986"/>
                  <a:pt x="1722467" y="1342986"/>
                </a:cubicBezTo>
                <a:cubicBezTo>
                  <a:pt x="1725564" y="1342986"/>
                  <a:pt x="1728117" y="1342881"/>
                  <a:pt x="1730127" y="1342672"/>
                </a:cubicBezTo>
                <a:cubicBezTo>
                  <a:pt x="1732136" y="1342462"/>
                  <a:pt x="1733747" y="1342149"/>
                  <a:pt x="1734961" y="1341730"/>
                </a:cubicBezTo>
                <a:cubicBezTo>
                  <a:pt x="1736175" y="1341311"/>
                  <a:pt x="1737033" y="1340788"/>
                  <a:pt x="1737535" y="1340160"/>
                </a:cubicBezTo>
                <a:cubicBezTo>
                  <a:pt x="1738038" y="1339532"/>
                  <a:pt x="1738289" y="1338800"/>
                  <a:pt x="1738289" y="1337963"/>
                </a:cubicBezTo>
                <a:lnTo>
                  <a:pt x="1738289" y="1263498"/>
                </a:lnTo>
                <a:cubicBezTo>
                  <a:pt x="1742726" y="1257889"/>
                  <a:pt x="1746995" y="1253619"/>
                  <a:pt x="1751097" y="1250689"/>
                </a:cubicBezTo>
                <a:cubicBezTo>
                  <a:pt x="1755199" y="1247759"/>
                  <a:pt x="1759260" y="1246294"/>
                  <a:pt x="1763278" y="1246294"/>
                </a:cubicBezTo>
                <a:cubicBezTo>
                  <a:pt x="1766459" y="1246294"/>
                  <a:pt x="1769243" y="1246901"/>
                  <a:pt x="1771629" y="1248115"/>
                </a:cubicBezTo>
                <a:cubicBezTo>
                  <a:pt x="1774015" y="1249329"/>
                  <a:pt x="1775961" y="1251045"/>
                  <a:pt x="1777468" y="1253263"/>
                </a:cubicBezTo>
                <a:cubicBezTo>
                  <a:pt x="1778975" y="1255482"/>
                  <a:pt x="1780126" y="1258140"/>
                  <a:pt x="1780921" y="1261237"/>
                </a:cubicBezTo>
                <a:cubicBezTo>
                  <a:pt x="1781716" y="1264335"/>
                  <a:pt x="1782114" y="1268604"/>
                  <a:pt x="1782114" y="1274046"/>
                </a:cubicBezTo>
                <a:lnTo>
                  <a:pt x="1782114" y="1337963"/>
                </a:lnTo>
                <a:cubicBezTo>
                  <a:pt x="1782114" y="1338800"/>
                  <a:pt x="1782365" y="1339532"/>
                  <a:pt x="1782867" y="1340160"/>
                </a:cubicBezTo>
                <a:cubicBezTo>
                  <a:pt x="1783370" y="1340788"/>
                  <a:pt x="1784207" y="1341311"/>
                  <a:pt x="1785379" y="1341730"/>
                </a:cubicBezTo>
                <a:cubicBezTo>
                  <a:pt x="1786551" y="1342149"/>
                  <a:pt x="1788163" y="1342462"/>
                  <a:pt x="1790213" y="1342672"/>
                </a:cubicBezTo>
                <a:cubicBezTo>
                  <a:pt x="1792265" y="1342881"/>
                  <a:pt x="1794839" y="1342986"/>
                  <a:pt x="1797936" y="1342986"/>
                </a:cubicBezTo>
                <a:cubicBezTo>
                  <a:pt x="1800950" y="1342986"/>
                  <a:pt x="1803483" y="1342881"/>
                  <a:pt x="1805533" y="1342672"/>
                </a:cubicBezTo>
                <a:cubicBezTo>
                  <a:pt x="1807585" y="1342462"/>
                  <a:pt x="1809196" y="1342149"/>
                  <a:pt x="1810368" y="1341730"/>
                </a:cubicBezTo>
                <a:cubicBezTo>
                  <a:pt x="1811540" y="1341311"/>
                  <a:pt x="1812377" y="1340788"/>
                  <a:pt x="1812880" y="1340160"/>
                </a:cubicBezTo>
                <a:cubicBezTo>
                  <a:pt x="1813382" y="1339532"/>
                  <a:pt x="1813633" y="1338800"/>
                  <a:pt x="1813633" y="1337963"/>
                </a:cubicBezTo>
                <a:lnTo>
                  <a:pt x="1813633" y="1269274"/>
                </a:lnTo>
                <a:cubicBezTo>
                  <a:pt x="1813633" y="1260986"/>
                  <a:pt x="1812921" y="1253933"/>
                  <a:pt x="1811498" y="1248115"/>
                </a:cubicBezTo>
                <a:cubicBezTo>
                  <a:pt x="1810075" y="1242296"/>
                  <a:pt x="1807752" y="1237211"/>
                  <a:pt x="1804529" y="1232858"/>
                </a:cubicBezTo>
                <a:cubicBezTo>
                  <a:pt x="1801306" y="1228504"/>
                  <a:pt x="1797078" y="1225072"/>
                  <a:pt x="1791846" y="1222560"/>
                </a:cubicBezTo>
                <a:cubicBezTo>
                  <a:pt x="1786614" y="1220049"/>
                  <a:pt x="1780189" y="1218793"/>
                  <a:pt x="1772570" y="1218793"/>
                </a:cubicBezTo>
                <a:cubicBezTo>
                  <a:pt x="1766459" y="1218793"/>
                  <a:pt x="1760578" y="1220112"/>
                  <a:pt x="1754927" y="1222749"/>
                </a:cubicBezTo>
                <a:cubicBezTo>
                  <a:pt x="1749277" y="1225386"/>
                  <a:pt x="1743730" y="1229383"/>
                  <a:pt x="1738289" y="1234741"/>
                </a:cubicBezTo>
                <a:lnTo>
                  <a:pt x="1738289" y="1172833"/>
                </a:lnTo>
                <a:cubicBezTo>
                  <a:pt x="1738289" y="1171996"/>
                  <a:pt x="1738038" y="1171243"/>
                  <a:pt x="1737535" y="1170573"/>
                </a:cubicBezTo>
                <a:cubicBezTo>
                  <a:pt x="1737033" y="1169903"/>
                  <a:pt x="1736175" y="1169338"/>
                  <a:pt x="1734961" y="1168878"/>
                </a:cubicBezTo>
                <a:cubicBezTo>
                  <a:pt x="1733747" y="1168417"/>
                  <a:pt x="1732136" y="1168061"/>
                  <a:pt x="1730127" y="1167810"/>
                </a:cubicBezTo>
                <a:cubicBezTo>
                  <a:pt x="1728117" y="1167559"/>
                  <a:pt x="1725564" y="1167434"/>
                  <a:pt x="1722467" y="1167434"/>
                </a:cubicBezTo>
                <a:close/>
                <a:moveTo>
                  <a:pt x="1747791" y="533542"/>
                </a:moveTo>
                <a:cubicBezTo>
                  <a:pt x="1760457" y="533542"/>
                  <a:pt x="1769823" y="537575"/>
                  <a:pt x="1775889" y="545641"/>
                </a:cubicBezTo>
                <a:cubicBezTo>
                  <a:pt x="1781955" y="553707"/>
                  <a:pt x="1784788" y="564807"/>
                  <a:pt x="1784388" y="578939"/>
                </a:cubicBezTo>
                <a:lnTo>
                  <a:pt x="1709193" y="578939"/>
                </a:lnTo>
                <a:cubicBezTo>
                  <a:pt x="1709460" y="572673"/>
                  <a:pt x="1710426" y="566773"/>
                  <a:pt x="1712093" y="561240"/>
                </a:cubicBezTo>
                <a:cubicBezTo>
                  <a:pt x="1713759" y="555707"/>
                  <a:pt x="1716159" y="550908"/>
                  <a:pt x="1719292" y="546841"/>
                </a:cubicBezTo>
                <a:cubicBezTo>
                  <a:pt x="1722425" y="542775"/>
                  <a:pt x="1726359" y="539542"/>
                  <a:pt x="1731092" y="537142"/>
                </a:cubicBezTo>
                <a:cubicBezTo>
                  <a:pt x="1735825" y="534742"/>
                  <a:pt x="1741391" y="533542"/>
                  <a:pt x="1747791" y="533542"/>
                </a:cubicBezTo>
                <a:close/>
                <a:moveTo>
                  <a:pt x="1515995" y="502544"/>
                </a:moveTo>
                <a:cubicBezTo>
                  <a:pt x="1514529" y="502544"/>
                  <a:pt x="1513262" y="502877"/>
                  <a:pt x="1512196" y="503544"/>
                </a:cubicBezTo>
                <a:cubicBezTo>
                  <a:pt x="1511129" y="504210"/>
                  <a:pt x="1510263" y="505310"/>
                  <a:pt x="1509596" y="506844"/>
                </a:cubicBezTo>
                <a:cubicBezTo>
                  <a:pt x="1508929" y="508377"/>
                  <a:pt x="1508429" y="510443"/>
                  <a:pt x="1508096" y="513043"/>
                </a:cubicBezTo>
                <a:cubicBezTo>
                  <a:pt x="1507763" y="515643"/>
                  <a:pt x="1507596" y="518876"/>
                  <a:pt x="1507596" y="522743"/>
                </a:cubicBezTo>
                <a:cubicBezTo>
                  <a:pt x="1507596" y="529809"/>
                  <a:pt x="1508363" y="534942"/>
                  <a:pt x="1509896" y="538142"/>
                </a:cubicBezTo>
                <a:cubicBezTo>
                  <a:pt x="1511429" y="541341"/>
                  <a:pt x="1513462" y="542941"/>
                  <a:pt x="1515995" y="542941"/>
                </a:cubicBezTo>
                <a:lnTo>
                  <a:pt x="1579191" y="542941"/>
                </a:lnTo>
                <a:lnTo>
                  <a:pt x="1512396" y="646135"/>
                </a:lnTo>
                <a:cubicBezTo>
                  <a:pt x="1510796" y="648402"/>
                  <a:pt x="1509496" y="650468"/>
                  <a:pt x="1508496" y="652335"/>
                </a:cubicBezTo>
                <a:cubicBezTo>
                  <a:pt x="1507496" y="654201"/>
                  <a:pt x="1506696" y="656034"/>
                  <a:pt x="1506096" y="657834"/>
                </a:cubicBezTo>
                <a:cubicBezTo>
                  <a:pt x="1505496" y="659634"/>
                  <a:pt x="1505096" y="661501"/>
                  <a:pt x="1504896" y="663434"/>
                </a:cubicBezTo>
                <a:cubicBezTo>
                  <a:pt x="1504696" y="665367"/>
                  <a:pt x="1504596" y="667534"/>
                  <a:pt x="1504596" y="669934"/>
                </a:cubicBezTo>
                <a:lnTo>
                  <a:pt x="1504596" y="679133"/>
                </a:lnTo>
                <a:cubicBezTo>
                  <a:pt x="1504596" y="684599"/>
                  <a:pt x="1505563" y="688532"/>
                  <a:pt x="1507496" y="690932"/>
                </a:cubicBezTo>
                <a:cubicBezTo>
                  <a:pt x="1509429" y="693332"/>
                  <a:pt x="1512196" y="694532"/>
                  <a:pt x="1515795" y="694532"/>
                </a:cubicBezTo>
                <a:lnTo>
                  <a:pt x="1632388" y="694532"/>
                </a:lnTo>
                <a:cubicBezTo>
                  <a:pt x="1633722" y="694532"/>
                  <a:pt x="1634921" y="694232"/>
                  <a:pt x="1635988" y="693632"/>
                </a:cubicBezTo>
                <a:cubicBezTo>
                  <a:pt x="1637055" y="693032"/>
                  <a:pt x="1637921" y="691932"/>
                  <a:pt x="1638588" y="690332"/>
                </a:cubicBezTo>
                <a:cubicBezTo>
                  <a:pt x="1639255" y="688732"/>
                  <a:pt x="1639788" y="686566"/>
                  <a:pt x="1640188" y="683833"/>
                </a:cubicBezTo>
                <a:cubicBezTo>
                  <a:pt x="1640588" y="681100"/>
                  <a:pt x="1640788" y="677800"/>
                  <a:pt x="1640788" y="673933"/>
                </a:cubicBezTo>
                <a:cubicBezTo>
                  <a:pt x="1640788" y="669934"/>
                  <a:pt x="1640588" y="666634"/>
                  <a:pt x="1640188" y="664034"/>
                </a:cubicBezTo>
                <a:cubicBezTo>
                  <a:pt x="1639788" y="661434"/>
                  <a:pt x="1639221" y="659401"/>
                  <a:pt x="1638488" y="657934"/>
                </a:cubicBezTo>
                <a:cubicBezTo>
                  <a:pt x="1637755" y="656468"/>
                  <a:pt x="1636855" y="655468"/>
                  <a:pt x="1635788" y="654935"/>
                </a:cubicBezTo>
                <a:cubicBezTo>
                  <a:pt x="1634722" y="654401"/>
                  <a:pt x="1633588" y="654135"/>
                  <a:pt x="1632388" y="654135"/>
                </a:cubicBezTo>
                <a:lnTo>
                  <a:pt x="1561993" y="654135"/>
                </a:lnTo>
                <a:lnTo>
                  <a:pt x="1628389" y="551141"/>
                </a:lnTo>
                <a:cubicBezTo>
                  <a:pt x="1629722" y="549008"/>
                  <a:pt x="1630888" y="547008"/>
                  <a:pt x="1631888" y="545141"/>
                </a:cubicBezTo>
                <a:cubicBezTo>
                  <a:pt x="1632888" y="543275"/>
                  <a:pt x="1633655" y="541408"/>
                  <a:pt x="1634188" y="539542"/>
                </a:cubicBezTo>
                <a:cubicBezTo>
                  <a:pt x="1634722" y="537675"/>
                  <a:pt x="1635121" y="535708"/>
                  <a:pt x="1635388" y="533642"/>
                </a:cubicBezTo>
                <a:cubicBezTo>
                  <a:pt x="1635655" y="531575"/>
                  <a:pt x="1635788" y="529209"/>
                  <a:pt x="1635788" y="526542"/>
                </a:cubicBezTo>
                <a:lnTo>
                  <a:pt x="1635788" y="516743"/>
                </a:lnTo>
                <a:cubicBezTo>
                  <a:pt x="1635788" y="513943"/>
                  <a:pt x="1635555" y="511610"/>
                  <a:pt x="1635088" y="509743"/>
                </a:cubicBezTo>
                <a:cubicBezTo>
                  <a:pt x="1634622" y="507877"/>
                  <a:pt x="1633955" y="506410"/>
                  <a:pt x="1633088" y="505344"/>
                </a:cubicBezTo>
                <a:cubicBezTo>
                  <a:pt x="1632222" y="504277"/>
                  <a:pt x="1631122" y="503544"/>
                  <a:pt x="1629789" y="503144"/>
                </a:cubicBezTo>
                <a:cubicBezTo>
                  <a:pt x="1628455" y="502744"/>
                  <a:pt x="1626855" y="502544"/>
                  <a:pt x="1624989" y="502544"/>
                </a:cubicBezTo>
                <a:close/>
                <a:moveTo>
                  <a:pt x="1436419" y="501344"/>
                </a:moveTo>
                <a:cubicBezTo>
                  <a:pt x="1431486" y="501344"/>
                  <a:pt x="1427419" y="501544"/>
                  <a:pt x="1424220" y="501944"/>
                </a:cubicBezTo>
                <a:cubicBezTo>
                  <a:pt x="1421020" y="502344"/>
                  <a:pt x="1418453" y="502910"/>
                  <a:pt x="1416520" y="503644"/>
                </a:cubicBezTo>
                <a:cubicBezTo>
                  <a:pt x="1414587" y="504377"/>
                  <a:pt x="1413220" y="505244"/>
                  <a:pt x="1412420" y="506244"/>
                </a:cubicBezTo>
                <a:cubicBezTo>
                  <a:pt x="1411621" y="507244"/>
                  <a:pt x="1411221" y="508410"/>
                  <a:pt x="1411221" y="509743"/>
                </a:cubicBezTo>
                <a:lnTo>
                  <a:pt x="1411221" y="687733"/>
                </a:lnTo>
                <a:cubicBezTo>
                  <a:pt x="1411221" y="689066"/>
                  <a:pt x="1411621" y="690232"/>
                  <a:pt x="1412420" y="691232"/>
                </a:cubicBezTo>
                <a:cubicBezTo>
                  <a:pt x="1413220" y="692232"/>
                  <a:pt x="1414587" y="693066"/>
                  <a:pt x="1416520" y="693732"/>
                </a:cubicBezTo>
                <a:cubicBezTo>
                  <a:pt x="1418453" y="694399"/>
                  <a:pt x="1421020" y="694899"/>
                  <a:pt x="1424220" y="695232"/>
                </a:cubicBezTo>
                <a:cubicBezTo>
                  <a:pt x="1427419" y="695565"/>
                  <a:pt x="1431486" y="695732"/>
                  <a:pt x="1436419" y="695732"/>
                </a:cubicBezTo>
                <a:cubicBezTo>
                  <a:pt x="1441352" y="695732"/>
                  <a:pt x="1445418" y="695565"/>
                  <a:pt x="1448618" y="695232"/>
                </a:cubicBezTo>
                <a:cubicBezTo>
                  <a:pt x="1451818" y="694899"/>
                  <a:pt x="1454385" y="694399"/>
                  <a:pt x="1456318" y="693732"/>
                </a:cubicBezTo>
                <a:cubicBezTo>
                  <a:pt x="1458251" y="693066"/>
                  <a:pt x="1459617" y="692232"/>
                  <a:pt x="1460417" y="691232"/>
                </a:cubicBezTo>
                <a:cubicBezTo>
                  <a:pt x="1461217" y="690232"/>
                  <a:pt x="1461617" y="689066"/>
                  <a:pt x="1461617" y="687733"/>
                </a:cubicBezTo>
                <a:lnTo>
                  <a:pt x="1461617" y="509743"/>
                </a:lnTo>
                <a:cubicBezTo>
                  <a:pt x="1461617" y="508410"/>
                  <a:pt x="1461217" y="507244"/>
                  <a:pt x="1460417" y="506244"/>
                </a:cubicBezTo>
                <a:cubicBezTo>
                  <a:pt x="1459617" y="505244"/>
                  <a:pt x="1458251" y="504377"/>
                  <a:pt x="1456318" y="503644"/>
                </a:cubicBezTo>
                <a:cubicBezTo>
                  <a:pt x="1454385" y="502910"/>
                  <a:pt x="1451818" y="502344"/>
                  <a:pt x="1448618" y="501944"/>
                </a:cubicBezTo>
                <a:cubicBezTo>
                  <a:pt x="1445418" y="501544"/>
                  <a:pt x="1441352" y="501344"/>
                  <a:pt x="1436419" y="501344"/>
                </a:cubicBezTo>
                <a:close/>
                <a:moveTo>
                  <a:pt x="1748991" y="497944"/>
                </a:moveTo>
                <a:cubicBezTo>
                  <a:pt x="1734858" y="497944"/>
                  <a:pt x="1722159" y="500277"/>
                  <a:pt x="1710893" y="504944"/>
                </a:cubicBezTo>
                <a:cubicBezTo>
                  <a:pt x="1699627" y="509610"/>
                  <a:pt x="1690061" y="516376"/>
                  <a:pt x="1682195" y="525242"/>
                </a:cubicBezTo>
                <a:cubicBezTo>
                  <a:pt x="1674329" y="534109"/>
                  <a:pt x="1668329" y="544908"/>
                  <a:pt x="1664196" y="557640"/>
                </a:cubicBezTo>
                <a:cubicBezTo>
                  <a:pt x="1660063" y="570373"/>
                  <a:pt x="1657996" y="584672"/>
                  <a:pt x="1657996" y="600538"/>
                </a:cubicBezTo>
                <a:cubicBezTo>
                  <a:pt x="1657996" y="617204"/>
                  <a:pt x="1659963" y="631736"/>
                  <a:pt x="1663896" y="644135"/>
                </a:cubicBezTo>
                <a:cubicBezTo>
                  <a:pt x="1667829" y="656534"/>
                  <a:pt x="1673795" y="666801"/>
                  <a:pt x="1681795" y="674933"/>
                </a:cubicBezTo>
                <a:cubicBezTo>
                  <a:pt x="1689794" y="683066"/>
                  <a:pt x="1699760" y="689132"/>
                  <a:pt x="1711693" y="693132"/>
                </a:cubicBezTo>
                <a:cubicBezTo>
                  <a:pt x="1723625" y="697132"/>
                  <a:pt x="1737525" y="699132"/>
                  <a:pt x="1753390" y="699132"/>
                </a:cubicBezTo>
                <a:cubicBezTo>
                  <a:pt x="1762190" y="699132"/>
                  <a:pt x="1770456" y="698565"/>
                  <a:pt x="1778189" y="697432"/>
                </a:cubicBezTo>
                <a:cubicBezTo>
                  <a:pt x="1785922" y="696299"/>
                  <a:pt x="1792788" y="694965"/>
                  <a:pt x="1798787" y="693432"/>
                </a:cubicBezTo>
                <a:cubicBezTo>
                  <a:pt x="1804787" y="691899"/>
                  <a:pt x="1809720" y="690332"/>
                  <a:pt x="1813587" y="688732"/>
                </a:cubicBezTo>
                <a:cubicBezTo>
                  <a:pt x="1817453" y="687133"/>
                  <a:pt x="1819820" y="685866"/>
                  <a:pt x="1820686" y="684933"/>
                </a:cubicBezTo>
                <a:cubicBezTo>
                  <a:pt x="1821553" y="683999"/>
                  <a:pt x="1822253" y="683033"/>
                  <a:pt x="1822786" y="682033"/>
                </a:cubicBezTo>
                <a:cubicBezTo>
                  <a:pt x="1823319" y="681033"/>
                  <a:pt x="1823719" y="679800"/>
                  <a:pt x="1823986" y="678333"/>
                </a:cubicBezTo>
                <a:cubicBezTo>
                  <a:pt x="1824253" y="676867"/>
                  <a:pt x="1824453" y="675100"/>
                  <a:pt x="1824586" y="673033"/>
                </a:cubicBezTo>
                <a:cubicBezTo>
                  <a:pt x="1824719" y="670967"/>
                  <a:pt x="1824786" y="668467"/>
                  <a:pt x="1824786" y="665534"/>
                </a:cubicBezTo>
                <a:cubicBezTo>
                  <a:pt x="1824786" y="662201"/>
                  <a:pt x="1824686" y="659434"/>
                  <a:pt x="1824486" y="657234"/>
                </a:cubicBezTo>
                <a:cubicBezTo>
                  <a:pt x="1824286" y="655035"/>
                  <a:pt x="1823919" y="653335"/>
                  <a:pt x="1823386" y="652135"/>
                </a:cubicBezTo>
                <a:cubicBezTo>
                  <a:pt x="1822853" y="650935"/>
                  <a:pt x="1822186" y="650102"/>
                  <a:pt x="1821386" y="649635"/>
                </a:cubicBezTo>
                <a:cubicBezTo>
                  <a:pt x="1820586" y="649168"/>
                  <a:pt x="1819586" y="648935"/>
                  <a:pt x="1818386" y="648935"/>
                </a:cubicBezTo>
                <a:cubicBezTo>
                  <a:pt x="1816386" y="648935"/>
                  <a:pt x="1813787" y="649568"/>
                  <a:pt x="1810587" y="650835"/>
                </a:cubicBezTo>
                <a:cubicBezTo>
                  <a:pt x="1807387" y="652101"/>
                  <a:pt x="1803354" y="653501"/>
                  <a:pt x="1798487" y="655035"/>
                </a:cubicBezTo>
                <a:cubicBezTo>
                  <a:pt x="1793621" y="656568"/>
                  <a:pt x="1787855" y="657968"/>
                  <a:pt x="1781189" y="659234"/>
                </a:cubicBezTo>
                <a:cubicBezTo>
                  <a:pt x="1774522" y="660501"/>
                  <a:pt x="1766789" y="661134"/>
                  <a:pt x="1757990" y="661134"/>
                </a:cubicBezTo>
                <a:cubicBezTo>
                  <a:pt x="1749324" y="661134"/>
                  <a:pt x="1741891" y="660001"/>
                  <a:pt x="1735691" y="657734"/>
                </a:cubicBezTo>
                <a:cubicBezTo>
                  <a:pt x="1729492" y="655468"/>
                  <a:pt x="1724425" y="652168"/>
                  <a:pt x="1720492" y="647835"/>
                </a:cubicBezTo>
                <a:cubicBezTo>
                  <a:pt x="1716559" y="643502"/>
                  <a:pt x="1713693" y="638236"/>
                  <a:pt x="1711893" y="632036"/>
                </a:cubicBezTo>
                <a:cubicBezTo>
                  <a:pt x="1710093" y="625836"/>
                  <a:pt x="1709193" y="618937"/>
                  <a:pt x="1709193" y="611337"/>
                </a:cubicBezTo>
                <a:lnTo>
                  <a:pt x="1817786" y="611337"/>
                </a:lnTo>
                <a:cubicBezTo>
                  <a:pt x="1822586" y="611337"/>
                  <a:pt x="1826353" y="609871"/>
                  <a:pt x="1829086" y="606937"/>
                </a:cubicBezTo>
                <a:cubicBezTo>
                  <a:pt x="1831819" y="604004"/>
                  <a:pt x="1833185" y="599471"/>
                  <a:pt x="1833185" y="593338"/>
                </a:cubicBezTo>
                <a:lnTo>
                  <a:pt x="1833185" y="585339"/>
                </a:lnTo>
                <a:cubicBezTo>
                  <a:pt x="1833185" y="572806"/>
                  <a:pt x="1831585" y="561207"/>
                  <a:pt x="1828386" y="550541"/>
                </a:cubicBezTo>
                <a:cubicBezTo>
                  <a:pt x="1825186" y="539875"/>
                  <a:pt x="1820186" y="530642"/>
                  <a:pt x="1813387" y="522843"/>
                </a:cubicBezTo>
                <a:cubicBezTo>
                  <a:pt x="1806587" y="515043"/>
                  <a:pt x="1797887" y="508943"/>
                  <a:pt x="1787288" y="504544"/>
                </a:cubicBezTo>
                <a:cubicBezTo>
                  <a:pt x="1776689" y="500144"/>
                  <a:pt x="1763923" y="497944"/>
                  <a:pt x="1748991" y="497944"/>
                </a:cubicBezTo>
                <a:close/>
                <a:moveTo>
                  <a:pt x="1358740" y="497944"/>
                </a:moveTo>
                <a:cubicBezTo>
                  <a:pt x="1355007" y="497944"/>
                  <a:pt x="1351274" y="498444"/>
                  <a:pt x="1347541" y="499444"/>
                </a:cubicBezTo>
                <a:cubicBezTo>
                  <a:pt x="1343807" y="500444"/>
                  <a:pt x="1340074" y="502211"/>
                  <a:pt x="1336341" y="504744"/>
                </a:cubicBezTo>
                <a:cubicBezTo>
                  <a:pt x="1332608" y="507277"/>
                  <a:pt x="1328675" y="510710"/>
                  <a:pt x="1324542" y="515043"/>
                </a:cubicBezTo>
                <a:cubicBezTo>
                  <a:pt x="1320409" y="519376"/>
                  <a:pt x="1316009" y="524876"/>
                  <a:pt x="1311343" y="531542"/>
                </a:cubicBezTo>
                <a:lnTo>
                  <a:pt x="1311343" y="509343"/>
                </a:lnTo>
                <a:cubicBezTo>
                  <a:pt x="1311343" y="508010"/>
                  <a:pt x="1311009" y="506844"/>
                  <a:pt x="1310343" y="505844"/>
                </a:cubicBezTo>
                <a:cubicBezTo>
                  <a:pt x="1309676" y="504844"/>
                  <a:pt x="1308576" y="504010"/>
                  <a:pt x="1307043" y="503344"/>
                </a:cubicBezTo>
                <a:cubicBezTo>
                  <a:pt x="1305510" y="502677"/>
                  <a:pt x="1303343" y="502177"/>
                  <a:pt x="1300543" y="501844"/>
                </a:cubicBezTo>
                <a:cubicBezTo>
                  <a:pt x="1297744" y="501511"/>
                  <a:pt x="1294211" y="501344"/>
                  <a:pt x="1289944" y="501344"/>
                </a:cubicBezTo>
                <a:cubicBezTo>
                  <a:pt x="1285811" y="501344"/>
                  <a:pt x="1282378" y="501511"/>
                  <a:pt x="1279645" y="501844"/>
                </a:cubicBezTo>
                <a:cubicBezTo>
                  <a:pt x="1276912" y="502177"/>
                  <a:pt x="1274678" y="502677"/>
                  <a:pt x="1272945" y="503344"/>
                </a:cubicBezTo>
                <a:cubicBezTo>
                  <a:pt x="1271212" y="504010"/>
                  <a:pt x="1270012" y="504844"/>
                  <a:pt x="1269345" y="505844"/>
                </a:cubicBezTo>
                <a:cubicBezTo>
                  <a:pt x="1268679" y="506844"/>
                  <a:pt x="1268345" y="508010"/>
                  <a:pt x="1268345" y="509343"/>
                </a:cubicBezTo>
                <a:lnTo>
                  <a:pt x="1268345" y="687733"/>
                </a:lnTo>
                <a:cubicBezTo>
                  <a:pt x="1268345" y="689066"/>
                  <a:pt x="1268745" y="690232"/>
                  <a:pt x="1269545" y="691232"/>
                </a:cubicBezTo>
                <a:cubicBezTo>
                  <a:pt x="1270345" y="692232"/>
                  <a:pt x="1271712" y="693066"/>
                  <a:pt x="1273645" y="693732"/>
                </a:cubicBezTo>
                <a:cubicBezTo>
                  <a:pt x="1275578" y="694399"/>
                  <a:pt x="1278145" y="694899"/>
                  <a:pt x="1281345" y="695232"/>
                </a:cubicBezTo>
                <a:cubicBezTo>
                  <a:pt x="1284545" y="695565"/>
                  <a:pt x="1288611" y="695732"/>
                  <a:pt x="1293544" y="695732"/>
                </a:cubicBezTo>
                <a:cubicBezTo>
                  <a:pt x="1298477" y="695732"/>
                  <a:pt x="1302543" y="695565"/>
                  <a:pt x="1305743" y="695232"/>
                </a:cubicBezTo>
                <a:cubicBezTo>
                  <a:pt x="1308943" y="694899"/>
                  <a:pt x="1311509" y="694399"/>
                  <a:pt x="1313443" y="693732"/>
                </a:cubicBezTo>
                <a:cubicBezTo>
                  <a:pt x="1315376" y="693066"/>
                  <a:pt x="1316743" y="692232"/>
                  <a:pt x="1317542" y="691232"/>
                </a:cubicBezTo>
                <a:cubicBezTo>
                  <a:pt x="1318342" y="690232"/>
                  <a:pt x="1318742" y="689066"/>
                  <a:pt x="1318742" y="687733"/>
                </a:cubicBezTo>
                <a:lnTo>
                  <a:pt x="1318742" y="576539"/>
                </a:lnTo>
                <a:cubicBezTo>
                  <a:pt x="1322475" y="570673"/>
                  <a:pt x="1325975" y="565740"/>
                  <a:pt x="1329242" y="561740"/>
                </a:cubicBezTo>
                <a:cubicBezTo>
                  <a:pt x="1332508" y="557741"/>
                  <a:pt x="1335641" y="554541"/>
                  <a:pt x="1338641" y="552141"/>
                </a:cubicBezTo>
                <a:cubicBezTo>
                  <a:pt x="1341641" y="549741"/>
                  <a:pt x="1344541" y="547974"/>
                  <a:pt x="1347341" y="546841"/>
                </a:cubicBezTo>
                <a:cubicBezTo>
                  <a:pt x="1350141" y="545708"/>
                  <a:pt x="1352940" y="545141"/>
                  <a:pt x="1355740" y="545141"/>
                </a:cubicBezTo>
                <a:cubicBezTo>
                  <a:pt x="1358140" y="545141"/>
                  <a:pt x="1360340" y="545375"/>
                  <a:pt x="1362340" y="545841"/>
                </a:cubicBezTo>
                <a:cubicBezTo>
                  <a:pt x="1364340" y="546308"/>
                  <a:pt x="1366173" y="546808"/>
                  <a:pt x="1367839" y="547341"/>
                </a:cubicBezTo>
                <a:cubicBezTo>
                  <a:pt x="1369506" y="547874"/>
                  <a:pt x="1371006" y="548374"/>
                  <a:pt x="1372339" y="548841"/>
                </a:cubicBezTo>
                <a:cubicBezTo>
                  <a:pt x="1373672" y="549308"/>
                  <a:pt x="1374872" y="549541"/>
                  <a:pt x="1375939" y="549541"/>
                </a:cubicBezTo>
                <a:cubicBezTo>
                  <a:pt x="1377272" y="549541"/>
                  <a:pt x="1378372" y="549208"/>
                  <a:pt x="1379239" y="548541"/>
                </a:cubicBezTo>
                <a:cubicBezTo>
                  <a:pt x="1380105" y="547874"/>
                  <a:pt x="1380805" y="546674"/>
                  <a:pt x="1381339" y="544941"/>
                </a:cubicBezTo>
                <a:cubicBezTo>
                  <a:pt x="1381872" y="543208"/>
                  <a:pt x="1382272" y="540808"/>
                  <a:pt x="1382539" y="537742"/>
                </a:cubicBezTo>
                <a:cubicBezTo>
                  <a:pt x="1382805" y="534675"/>
                  <a:pt x="1382939" y="530742"/>
                  <a:pt x="1382939" y="525942"/>
                </a:cubicBezTo>
                <a:cubicBezTo>
                  <a:pt x="1382939" y="521143"/>
                  <a:pt x="1382872" y="517343"/>
                  <a:pt x="1382739" y="514543"/>
                </a:cubicBezTo>
                <a:cubicBezTo>
                  <a:pt x="1382605" y="511743"/>
                  <a:pt x="1382405" y="509643"/>
                  <a:pt x="1382139" y="508243"/>
                </a:cubicBezTo>
                <a:cubicBezTo>
                  <a:pt x="1381872" y="506844"/>
                  <a:pt x="1381572" y="505744"/>
                  <a:pt x="1381239" y="504944"/>
                </a:cubicBezTo>
                <a:cubicBezTo>
                  <a:pt x="1380905" y="504144"/>
                  <a:pt x="1380372" y="503410"/>
                  <a:pt x="1379639" y="502744"/>
                </a:cubicBezTo>
                <a:cubicBezTo>
                  <a:pt x="1378905" y="502077"/>
                  <a:pt x="1377739" y="501444"/>
                  <a:pt x="1376139" y="500844"/>
                </a:cubicBezTo>
                <a:cubicBezTo>
                  <a:pt x="1374539" y="500244"/>
                  <a:pt x="1372672" y="499711"/>
                  <a:pt x="1370539" y="499244"/>
                </a:cubicBezTo>
                <a:cubicBezTo>
                  <a:pt x="1368406" y="498777"/>
                  <a:pt x="1366339" y="498444"/>
                  <a:pt x="1364340" y="498244"/>
                </a:cubicBezTo>
                <a:cubicBezTo>
                  <a:pt x="1362340" y="498044"/>
                  <a:pt x="1360473" y="497944"/>
                  <a:pt x="1358740" y="497944"/>
                </a:cubicBezTo>
                <a:close/>
                <a:moveTo>
                  <a:pt x="1104867" y="476345"/>
                </a:moveTo>
                <a:lnTo>
                  <a:pt x="1127266" y="476345"/>
                </a:lnTo>
                <a:cubicBezTo>
                  <a:pt x="1132732" y="476345"/>
                  <a:pt x="1138032" y="476712"/>
                  <a:pt x="1143165" y="477445"/>
                </a:cubicBezTo>
                <a:cubicBezTo>
                  <a:pt x="1148298" y="478179"/>
                  <a:pt x="1153197" y="479945"/>
                  <a:pt x="1157864" y="482745"/>
                </a:cubicBezTo>
                <a:cubicBezTo>
                  <a:pt x="1162530" y="485545"/>
                  <a:pt x="1166463" y="489878"/>
                  <a:pt x="1169663" y="495744"/>
                </a:cubicBezTo>
                <a:cubicBezTo>
                  <a:pt x="1172863" y="501611"/>
                  <a:pt x="1174463" y="509077"/>
                  <a:pt x="1174463" y="518143"/>
                </a:cubicBezTo>
                <a:cubicBezTo>
                  <a:pt x="1174463" y="524809"/>
                  <a:pt x="1173529" y="530975"/>
                  <a:pt x="1171663" y="536642"/>
                </a:cubicBezTo>
                <a:cubicBezTo>
                  <a:pt x="1169796" y="542308"/>
                  <a:pt x="1167063" y="547174"/>
                  <a:pt x="1163463" y="551241"/>
                </a:cubicBezTo>
                <a:cubicBezTo>
                  <a:pt x="1159864" y="555307"/>
                  <a:pt x="1155231" y="558474"/>
                  <a:pt x="1149564" y="560740"/>
                </a:cubicBezTo>
                <a:cubicBezTo>
                  <a:pt x="1143898" y="563007"/>
                  <a:pt x="1136865" y="564140"/>
                  <a:pt x="1128466" y="564140"/>
                </a:cubicBezTo>
                <a:lnTo>
                  <a:pt x="1104867" y="564140"/>
                </a:lnTo>
                <a:close/>
                <a:moveTo>
                  <a:pt x="862538" y="470434"/>
                </a:moveTo>
                <a:cubicBezTo>
                  <a:pt x="867226" y="470434"/>
                  <a:pt x="871719" y="471997"/>
                  <a:pt x="876016" y="475122"/>
                </a:cubicBezTo>
                <a:cubicBezTo>
                  <a:pt x="880313" y="478248"/>
                  <a:pt x="884806" y="482762"/>
                  <a:pt x="889494" y="488666"/>
                </a:cubicBezTo>
                <a:lnTo>
                  <a:pt x="889494" y="527212"/>
                </a:lnTo>
                <a:cubicBezTo>
                  <a:pt x="886716" y="530685"/>
                  <a:pt x="884155" y="533615"/>
                  <a:pt x="881811" y="536002"/>
                </a:cubicBezTo>
                <a:cubicBezTo>
                  <a:pt x="879467" y="538390"/>
                  <a:pt x="877188" y="540321"/>
                  <a:pt x="874974" y="541797"/>
                </a:cubicBezTo>
                <a:cubicBezTo>
                  <a:pt x="872760" y="543273"/>
                  <a:pt x="870590" y="544337"/>
                  <a:pt x="868463" y="544988"/>
                </a:cubicBezTo>
                <a:cubicBezTo>
                  <a:pt x="866336" y="545639"/>
                  <a:pt x="864144" y="545964"/>
                  <a:pt x="861887" y="545964"/>
                </a:cubicBezTo>
                <a:cubicBezTo>
                  <a:pt x="857372" y="545964"/>
                  <a:pt x="853639" y="544879"/>
                  <a:pt x="850687" y="542709"/>
                </a:cubicBezTo>
                <a:cubicBezTo>
                  <a:pt x="847735" y="540538"/>
                  <a:pt x="845370" y="537652"/>
                  <a:pt x="843590" y="534049"/>
                </a:cubicBezTo>
                <a:cubicBezTo>
                  <a:pt x="841810" y="530446"/>
                  <a:pt x="840530" y="526344"/>
                  <a:pt x="839748" y="521743"/>
                </a:cubicBezTo>
                <a:cubicBezTo>
                  <a:pt x="838967" y="517141"/>
                  <a:pt x="838576" y="512410"/>
                  <a:pt x="838576" y="507548"/>
                </a:cubicBezTo>
                <a:cubicBezTo>
                  <a:pt x="838576" y="502947"/>
                  <a:pt x="839032" y="498454"/>
                  <a:pt x="839944" y="494070"/>
                </a:cubicBezTo>
                <a:cubicBezTo>
                  <a:pt x="840855" y="489686"/>
                  <a:pt x="842244" y="485714"/>
                  <a:pt x="844111" y="482154"/>
                </a:cubicBezTo>
                <a:cubicBezTo>
                  <a:pt x="845977" y="478595"/>
                  <a:pt x="848452" y="475752"/>
                  <a:pt x="851534" y="473625"/>
                </a:cubicBezTo>
                <a:cubicBezTo>
                  <a:pt x="854616" y="471498"/>
                  <a:pt x="858284" y="470434"/>
                  <a:pt x="862538" y="470434"/>
                </a:cubicBezTo>
                <a:close/>
                <a:moveTo>
                  <a:pt x="775492" y="442696"/>
                </a:moveTo>
                <a:cubicBezTo>
                  <a:pt x="773061" y="442696"/>
                  <a:pt x="770630" y="443022"/>
                  <a:pt x="768199" y="443673"/>
                </a:cubicBezTo>
                <a:cubicBezTo>
                  <a:pt x="765768" y="444324"/>
                  <a:pt x="763338" y="445474"/>
                  <a:pt x="760907" y="447124"/>
                </a:cubicBezTo>
                <a:cubicBezTo>
                  <a:pt x="758476" y="448773"/>
                  <a:pt x="755915" y="451009"/>
                  <a:pt x="753223" y="453831"/>
                </a:cubicBezTo>
                <a:cubicBezTo>
                  <a:pt x="750532" y="456652"/>
                  <a:pt x="747667" y="460233"/>
                  <a:pt x="744629" y="464574"/>
                </a:cubicBezTo>
                <a:lnTo>
                  <a:pt x="744629" y="450119"/>
                </a:lnTo>
                <a:cubicBezTo>
                  <a:pt x="744629" y="449251"/>
                  <a:pt x="744412" y="448491"/>
                  <a:pt x="743977" y="447840"/>
                </a:cubicBezTo>
                <a:cubicBezTo>
                  <a:pt x="743543" y="447189"/>
                  <a:pt x="742827" y="446646"/>
                  <a:pt x="741829" y="446212"/>
                </a:cubicBezTo>
                <a:cubicBezTo>
                  <a:pt x="740830" y="445778"/>
                  <a:pt x="739420" y="445453"/>
                  <a:pt x="737596" y="445236"/>
                </a:cubicBezTo>
                <a:cubicBezTo>
                  <a:pt x="735773" y="445019"/>
                  <a:pt x="733473" y="444910"/>
                  <a:pt x="730695" y="444910"/>
                </a:cubicBezTo>
                <a:cubicBezTo>
                  <a:pt x="728003" y="444910"/>
                  <a:pt x="725768" y="445019"/>
                  <a:pt x="723988" y="445236"/>
                </a:cubicBezTo>
                <a:cubicBezTo>
                  <a:pt x="722208" y="445453"/>
                  <a:pt x="720754" y="445778"/>
                  <a:pt x="719625" y="446212"/>
                </a:cubicBezTo>
                <a:cubicBezTo>
                  <a:pt x="718497" y="446646"/>
                  <a:pt x="717716" y="447189"/>
                  <a:pt x="717281" y="447840"/>
                </a:cubicBezTo>
                <a:cubicBezTo>
                  <a:pt x="716847" y="448491"/>
                  <a:pt x="716630" y="449251"/>
                  <a:pt x="716630" y="450119"/>
                </a:cubicBezTo>
                <a:lnTo>
                  <a:pt x="716630" y="566279"/>
                </a:lnTo>
                <a:cubicBezTo>
                  <a:pt x="716630" y="567148"/>
                  <a:pt x="716891" y="567907"/>
                  <a:pt x="717412" y="568558"/>
                </a:cubicBezTo>
                <a:cubicBezTo>
                  <a:pt x="717933" y="569210"/>
                  <a:pt x="718822" y="569752"/>
                  <a:pt x="720081" y="570186"/>
                </a:cubicBezTo>
                <a:cubicBezTo>
                  <a:pt x="721340" y="570620"/>
                  <a:pt x="723011" y="570946"/>
                  <a:pt x="725095" y="571163"/>
                </a:cubicBezTo>
                <a:cubicBezTo>
                  <a:pt x="727179" y="571380"/>
                  <a:pt x="729826" y="571488"/>
                  <a:pt x="733039" y="571488"/>
                </a:cubicBezTo>
                <a:cubicBezTo>
                  <a:pt x="736251" y="571488"/>
                  <a:pt x="738899" y="571380"/>
                  <a:pt x="740982" y="571163"/>
                </a:cubicBezTo>
                <a:cubicBezTo>
                  <a:pt x="743066" y="570946"/>
                  <a:pt x="744737" y="570620"/>
                  <a:pt x="745996" y="570186"/>
                </a:cubicBezTo>
                <a:cubicBezTo>
                  <a:pt x="747255" y="569752"/>
                  <a:pt x="748145" y="569210"/>
                  <a:pt x="748666" y="568558"/>
                </a:cubicBezTo>
                <a:cubicBezTo>
                  <a:pt x="749186" y="567907"/>
                  <a:pt x="749447" y="567148"/>
                  <a:pt x="749447" y="566279"/>
                </a:cubicBezTo>
                <a:lnTo>
                  <a:pt x="749447" y="493875"/>
                </a:lnTo>
                <a:cubicBezTo>
                  <a:pt x="751878" y="490055"/>
                  <a:pt x="754157" y="486842"/>
                  <a:pt x="756284" y="484238"/>
                </a:cubicBezTo>
                <a:cubicBezTo>
                  <a:pt x="758411" y="481633"/>
                  <a:pt x="760451" y="479550"/>
                  <a:pt x="762404" y="477987"/>
                </a:cubicBezTo>
                <a:cubicBezTo>
                  <a:pt x="764358" y="476425"/>
                  <a:pt x="766246" y="475274"/>
                  <a:pt x="768069" y="474536"/>
                </a:cubicBezTo>
                <a:cubicBezTo>
                  <a:pt x="769892" y="473798"/>
                  <a:pt x="771715" y="473429"/>
                  <a:pt x="773538" y="473429"/>
                </a:cubicBezTo>
                <a:cubicBezTo>
                  <a:pt x="775101" y="473429"/>
                  <a:pt x="776534" y="473581"/>
                  <a:pt x="777836" y="473885"/>
                </a:cubicBezTo>
                <a:cubicBezTo>
                  <a:pt x="779138" y="474189"/>
                  <a:pt x="780332" y="474515"/>
                  <a:pt x="781417" y="474862"/>
                </a:cubicBezTo>
                <a:cubicBezTo>
                  <a:pt x="782502" y="475209"/>
                  <a:pt x="783479" y="475535"/>
                  <a:pt x="784347" y="475838"/>
                </a:cubicBezTo>
                <a:cubicBezTo>
                  <a:pt x="785215" y="476142"/>
                  <a:pt x="785997" y="476294"/>
                  <a:pt x="786691" y="476294"/>
                </a:cubicBezTo>
                <a:cubicBezTo>
                  <a:pt x="787559" y="476294"/>
                  <a:pt x="788276" y="476077"/>
                  <a:pt x="788840" y="475643"/>
                </a:cubicBezTo>
                <a:cubicBezTo>
                  <a:pt x="789404" y="475209"/>
                  <a:pt x="789860" y="474428"/>
                  <a:pt x="790207" y="473299"/>
                </a:cubicBezTo>
                <a:cubicBezTo>
                  <a:pt x="790554" y="472170"/>
                  <a:pt x="790815" y="470608"/>
                  <a:pt x="790989" y="468611"/>
                </a:cubicBezTo>
                <a:cubicBezTo>
                  <a:pt x="791162" y="466614"/>
                  <a:pt x="791249" y="464053"/>
                  <a:pt x="791249" y="460928"/>
                </a:cubicBezTo>
                <a:cubicBezTo>
                  <a:pt x="791249" y="457802"/>
                  <a:pt x="791206" y="455328"/>
                  <a:pt x="791119" y="453505"/>
                </a:cubicBezTo>
                <a:cubicBezTo>
                  <a:pt x="791032" y="451682"/>
                  <a:pt x="790902" y="450314"/>
                  <a:pt x="790728" y="449403"/>
                </a:cubicBezTo>
                <a:cubicBezTo>
                  <a:pt x="790554" y="448491"/>
                  <a:pt x="790359" y="447775"/>
                  <a:pt x="790142" y="447254"/>
                </a:cubicBezTo>
                <a:cubicBezTo>
                  <a:pt x="789925" y="446733"/>
                  <a:pt x="789578" y="446256"/>
                  <a:pt x="789100" y="445822"/>
                </a:cubicBezTo>
                <a:cubicBezTo>
                  <a:pt x="788623" y="445388"/>
                  <a:pt x="787863" y="444975"/>
                  <a:pt x="786821" y="444585"/>
                </a:cubicBezTo>
                <a:cubicBezTo>
                  <a:pt x="785780" y="444194"/>
                  <a:pt x="784564" y="443847"/>
                  <a:pt x="783175" y="443543"/>
                </a:cubicBezTo>
                <a:cubicBezTo>
                  <a:pt x="781786" y="443239"/>
                  <a:pt x="780440" y="443022"/>
                  <a:pt x="779138" y="442892"/>
                </a:cubicBezTo>
                <a:cubicBezTo>
                  <a:pt x="777836" y="442761"/>
                  <a:pt x="776620" y="442696"/>
                  <a:pt x="775492" y="442696"/>
                </a:cubicBezTo>
                <a:close/>
                <a:moveTo>
                  <a:pt x="1070069" y="435748"/>
                </a:moveTo>
                <a:cubicBezTo>
                  <a:pt x="1064736" y="435748"/>
                  <a:pt x="1060437" y="437315"/>
                  <a:pt x="1057170" y="440448"/>
                </a:cubicBezTo>
                <a:cubicBezTo>
                  <a:pt x="1053904" y="443581"/>
                  <a:pt x="1052270" y="448280"/>
                  <a:pt x="1052270" y="454547"/>
                </a:cubicBezTo>
                <a:lnTo>
                  <a:pt x="1052270" y="687333"/>
                </a:lnTo>
                <a:cubicBezTo>
                  <a:pt x="1052270" y="688666"/>
                  <a:pt x="1052670" y="689866"/>
                  <a:pt x="1053470" y="690932"/>
                </a:cubicBezTo>
                <a:cubicBezTo>
                  <a:pt x="1054270" y="691999"/>
                  <a:pt x="1055670" y="692866"/>
                  <a:pt x="1057670" y="693532"/>
                </a:cubicBezTo>
                <a:cubicBezTo>
                  <a:pt x="1059670" y="694199"/>
                  <a:pt x="1062370" y="694732"/>
                  <a:pt x="1065769" y="695132"/>
                </a:cubicBezTo>
                <a:cubicBezTo>
                  <a:pt x="1069169" y="695532"/>
                  <a:pt x="1073402" y="695732"/>
                  <a:pt x="1078469" y="695732"/>
                </a:cubicBezTo>
                <a:cubicBezTo>
                  <a:pt x="1083668" y="695732"/>
                  <a:pt x="1087935" y="695532"/>
                  <a:pt x="1091268" y="695132"/>
                </a:cubicBezTo>
                <a:cubicBezTo>
                  <a:pt x="1094601" y="694732"/>
                  <a:pt x="1097268" y="694199"/>
                  <a:pt x="1099267" y="693532"/>
                </a:cubicBezTo>
                <a:cubicBezTo>
                  <a:pt x="1101267" y="692866"/>
                  <a:pt x="1102701" y="691999"/>
                  <a:pt x="1103567" y="690932"/>
                </a:cubicBezTo>
                <a:cubicBezTo>
                  <a:pt x="1104434" y="689866"/>
                  <a:pt x="1104867" y="688666"/>
                  <a:pt x="1104867" y="687333"/>
                </a:cubicBezTo>
                <a:lnTo>
                  <a:pt x="1104867" y="604738"/>
                </a:lnTo>
                <a:lnTo>
                  <a:pt x="1126466" y="604738"/>
                </a:lnTo>
                <a:cubicBezTo>
                  <a:pt x="1143531" y="604738"/>
                  <a:pt x="1158364" y="602738"/>
                  <a:pt x="1170963" y="598738"/>
                </a:cubicBezTo>
                <a:cubicBezTo>
                  <a:pt x="1183562" y="594738"/>
                  <a:pt x="1194195" y="588905"/>
                  <a:pt x="1202861" y="581239"/>
                </a:cubicBezTo>
                <a:cubicBezTo>
                  <a:pt x="1211527" y="573573"/>
                  <a:pt x="1218127" y="564140"/>
                  <a:pt x="1222660" y="552941"/>
                </a:cubicBezTo>
                <a:cubicBezTo>
                  <a:pt x="1227193" y="541741"/>
                  <a:pt x="1229459" y="528876"/>
                  <a:pt x="1229459" y="514343"/>
                </a:cubicBezTo>
                <a:cubicBezTo>
                  <a:pt x="1229459" y="503810"/>
                  <a:pt x="1227993" y="494311"/>
                  <a:pt x="1225060" y="485845"/>
                </a:cubicBezTo>
                <a:cubicBezTo>
                  <a:pt x="1222127" y="477379"/>
                  <a:pt x="1217860" y="469979"/>
                  <a:pt x="1212261" y="463646"/>
                </a:cubicBezTo>
                <a:cubicBezTo>
                  <a:pt x="1206661" y="457313"/>
                  <a:pt x="1199895" y="452080"/>
                  <a:pt x="1191962" y="447947"/>
                </a:cubicBezTo>
                <a:cubicBezTo>
                  <a:pt x="1184029" y="443814"/>
                  <a:pt x="1176196" y="440981"/>
                  <a:pt x="1168463" y="439448"/>
                </a:cubicBezTo>
                <a:cubicBezTo>
                  <a:pt x="1160730" y="437914"/>
                  <a:pt x="1154097" y="436915"/>
                  <a:pt x="1148564" y="436448"/>
                </a:cubicBezTo>
                <a:cubicBezTo>
                  <a:pt x="1143031" y="435981"/>
                  <a:pt x="1137198" y="435748"/>
                  <a:pt x="1131065" y="435748"/>
                </a:cubicBezTo>
                <a:close/>
                <a:moveTo>
                  <a:pt x="591066" y="431148"/>
                </a:moveTo>
                <a:cubicBezTo>
                  <a:pt x="581466" y="431148"/>
                  <a:pt x="572567" y="431981"/>
                  <a:pt x="564367" y="433648"/>
                </a:cubicBezTo>
                <a:cubicBezTo>
                  <a:pt x="556168" y="435315"/>
                  <a:pt x="548935" y="437348"/>
                  <a:pt x="542669" y="439748"/>
                </a:cubicBezTo>
                <a:cubicBezTo>
                  <a:pt x="536403" y="442148"/>
                  <a:pt x="531203" y="444614"/>
                  <a:pt x="527070" y="447147"/>
                </a:cubicBezTo>
                <a:cubicBezTo>
                  <a:pt x="522937" y="449680"/>
                  <a:pt x="520204" y="451580"/>
                  <a:pt x="518870" y="452847"/>
                </a:cubicBezTo>
                <a:cubicBezTo>
                  <a:pt x="517537" y="454113"/>
                  <a:pt x="516570" y="455280"/>
                  <a:pt x="515970" y="456347"/>
                </a:cubicBezTo>
                <a:cubicBezTo>
                  <a:pt x="515371" y="457413"/>
                  <a:pt x="514871" y="458680"/>
                  <a:pt x="514471" y="460146"/>
                </a:cubicBezTo>
                <a:cubicBezTo>
                  <a:pt x="514071" y="461613"/>
                  <a:pt x="513804" y="463446"/>
                  <a:pt x="513671" y="465646"/>
                </a:cubicBezTo>
                <a:cubicBezTo>
                  <a:pt x="513537" y="467846"/>
                  <a:pt x="513471" y="470612"/>
                  <a:pt x="513471" y="473946"/>
                </a:cubicBezTo>
                <a:cubicBezTo>
                  <a:pt x="513471" y="477945"/>
                  <a:pt x="513604" y="481212"/>
                  <a:pt x="513871" y="483745"/>
                </a:cubicBezTo>
                <a:cubicBezTo>
                  <a:pt x="514137" y="486278"/>
                  <a:pt x="514537" y="488211"/>
                  <a:pt x="515071" y="489545"/>
                </a:cubicBezTo>
                <a:cubicBezTo>
                  <a:pt x="515604" y="490878"/>
                  <a:pt x="516270" y="491778"/>
                  <a:pt x="517070" y="492244"/>
                </a:cubicBezTo>
                <a:cubicBezTo>
                  <a:pt x="517870" y="492711"/>
                  <a:pt x="518804" y="492944"/>
                  <a:pt x="519870" y="492944"/>
                </a:cubicBezTo>
                <a:cubicBezTo>
                  <a:pt x="521470" y="492944"/>
                  <a:pt x="523970" y="491878"/>
                  <a:pt x="527370" y="489745"/>
                </a:cubicBezTo>
                <a:cubicBezTo>
                  <a:pt x="530770" y="487611"/>
                  <a:pt x="534903" y="485312"/>
                  <a:pt x="539769" y="482845"/>
                </a:cubicBezTo>
                <a:cubicBezTo>
                  <a:pt x="544635" y="480379"/>
                  <a:pt x="550135" y="478112"/>
                  <a:pt x="556268" y="476045"/>
                </a:cubicBezTo>
                <a:cubicBezTo>
                  <a:pt x="562401" y="473979"/>
                  <a:pt x="568934" y="472946"/>
                  <a:pt x="575867" y="472946"/>
                </a:cubicBezTo>
                <a:cubicBezTo>
                  <a:pt x="582000" y="472946"/>
                  <a:pt x="587333" y="473779"/>
                  <a:pt x="591866" y="475445"/>
                </a:cubicBezTo>
                <a:cubicBezTo>
                  <a:pt x="596399" y="477112"/>
                  <a:pt x="600099" y="479379"/>
                  <a:pt x="602965" y="482245"/>
                </a:cubicBezTo>
                <a:cubicBezTo>
                  <a:pt x="605832" y="485112"/>
                  <a:pt x="607998" y="488511"/>
                  <a:pt x="609465" y="492444"/>
                </a:cubicBezTo>
                <a:cubicBezTo>
                  <a:pt x="610931" y="496378"/>
                  <a:pt x="611665" y="500544"/>
                  <a:pt x="611665" y="504944"/>
                </a:cubicBezTo>
                <a:cubicBezTo>
                  <a:pt x="611665" y="510677"/>
                  <a:pt x="610598" y="515910"/>
                  <a:pt x="608465" y="520643"/>
                </a:cubicBezTo>
                <a:cubicBezTo>
                  <a:pt x="606332" y="525376"/>
                  <a:pt x="603232" y="529409"/>
                  <a:pt x="599165" y="532742"/>
                </a:cubicBezTo>
                <a:cubicBezTo>
                  <a:pt x="595099" y="536075"/>
                  <a:pt x="590066" y="538642"/>
                  <a:pt x="584066" y="540442"/>
                </a:cubicBezTo>
                <a:cubicBezTo>
                  <a:pt x="578067" y="542241"/>
                  <a:pt x="571200" y="543141"/>
                  <a:pt x="563468" y="543141"/>
                </a:cubicBezTo>
                <a:lnTo>
                  <a:pt x="540869" y="543141"/>
                </a:lnTo>
                <a:cubicBezTo>
                  <a:pt x="539269" y="543141"/>
                  <a:pt x="537902" y="543408"/>
                  <a:pt x="536769" y="543941"/>
                </a:cubicBezTo>
                <a:cubicBezTo>
                  <a:pt x="535636" y="544475"/>
                  <a:pt x="534703" y="545408"/>
                  <a:pt x="533969" y="546741"/>
                </a:cubicBezTo>
                <a:cubicBezTo>
                  <a:pt x="533236" y="548074"/>
                  <a:pt x="532703" y="549974"/>
                  <a:pt x="532369" y="552441"/>
                </a:cubicBezTo>
                <a:cubicBezTo>
                  <a:pt x="532036" y="554907"/>
                  <a:pt x="531869" y="558074"/>
                  <a:pt x="531869" y="561940"/>
                </a:cubicBezTo>
                <a:cubicBezTo>
                  <a:pt x="531869" y="566073"/>
                  <a:pt x="532036" y="569440"/>
                  <a:pt x="532369" y="572040"/>
                </a:cubicBezTo>
                <a:cubicBezTo>
                  <a:pt x="532703" y="574639"/>
                  <a:pt x="533269" y="576673"/>
                  <a:pt x="534069" y="578139"/>
                </a:cubicBezTo>
                <a:cubicBezTo>
                  <a:pt x="534869" y="579606"/>
                  <a:pt x="535869" y="580572"/>
                  <a:pt x="537069" y="581039"/>
                </a:cubicBezTo>
                <a:cubicBezTo>
                  <a:pt x="538269" y="581506"/>
                  <a:pt x="539736" y="581739"/>
                  <a:pt x="541469" y="581739"/>
                </a:cubicBezTo>
                <a:lnTo>
                  <a:pt x="563868" y="581739"/>
                </a:lnTo>
                <a:cubicBezTo>
                  <a:pt x="573334" y="581739"/>
                  <a:pt x="581566" y="582672"/>
                  <a:pt x="588566" y="584539"/>
                </a:cubicBezTo>
                <a:cubicBezTo>
                  <a:pt x="595566" y="586405"/>
                  <a:pt x="601365" y="589039"/>
                  <a:pt x="605965" y="592438"/>
                </a:cubicBezTo>
                <a:cubicBezTo>
                  <a:pt x="610565" y="595838"/>
                  <a:pt x="614031" y="599938"/>
                  <a:pt x="616364" y="604738"/>
                </a:cubicBezTo>
                <a:cubicBezTo>
                  <a:pt x="618697" y="609537"/>
                  <a:pt x="619864" y="614937"/>
                  <a:pt x="619864" y="620937"/>
                </a:cubicBezTo>
                <a:cubicBezTo>
                  <a:pt x="619864" y="626403"/>
                  <a:pt x="618897" y="631369"/>
                  <a:pt x="616964" y="635836"/>
                </a:cubicBezTo>
                <a:cubicBezTo>
                  <a:pt x="615031" y="640302"/>
                  <a:pt x="612098" y="644102"/>
                  <a:pt x="608165" y="647235"/>
                </a:cubicBezTo>
                <a:cubicBezTo>
                  <a:pt x="604232" y="650368"/>
                  <a:pt x="599465" y="652801"/>
                  <a:pt x="593866" y="654535"/>
                </a:cubicBezTo>
                <a:cubicBezTo>
                  <a:pt x="588266" y="656268"/>
                  <a:pt x="581800" y="657134"/>
                  <a:pt x="574467" y="657134"/>
                </a:cubicBezTo>
                <a:cubicBezTo>
                  <a:pt x="565801" y="657134"/>
                  <a:pt x="558068" y="656234"/>
                  <a:pt x="551268" y="654435"/>
                </a:cubicBezTo>
                <a:cubicBezTo>
                  <a:pt x="544469" y="652635"/>
                  <a:pt x="538536" y="650701"/>
                  <a:pt x="533469" y="648635"/>
                </a:cubicBezTo>
                <a:cubicBezTo>
                  <a:pt x="528403" y="646568"/>
                  <a:pt x="524237" y="644635"/>
                  <a:pt x="520970" y="642835"/>
                </a:cubicBezTo>
                <a:cubicBezTo>
                  <a:pt x="517704" y="641035"/>
                  <a:pt x="515404" y="640135"/>
                  <a:pt x="514071" y="640135"/>
                </a:cubicBezTo>
                <a:cubicBezTo>
                  <a:pt x="511937" y="640135"/>
                  <a:pt x="510337" y="641369"/>
                  <a:pt x="509271" y="643835"/>
                </a:cubicBezTo>
                <a:cubicBezTo>
                  <a:pt x="508204" y="646302"/>
                  <a:pt x="507671" y="650735"/>
                  <a:pt x="507671" y="657134"/>
                </a:cubicBezTo>
                <a:cubicBezTo>
                  <a:pt x="507671" y="661001"/>
                  <a:pt x="507771" y="664301"/>
                  <a:pt x="507971" y="667034"/>
                </a:cubicBezTo>
                <a:cubicBezTo>
                  <a:pt x="508171" y="669767"/>
                  <a:pt x="508504" y="672034"/>
                  <a:pt x="508971" y="673833"/>
                </a:cubicBezTo>
                <a:cubicBezTo>
                  <a:pt x="509438" y="675633"/>
                  <a:pt x="509971" y="677200"/>
                  <a:pt x="510571" y="678533"/>
                </a:cubicBezTo>
                <a:cubicBezTo>
                  <a:pt x="511171" y="679866"/>
                  <a:pt x="512071" y="681066"/>
                  <a:pt x="513271" y="682133"/>
                </a:cubicBezTo>
                <a:cubicBezTo>
                  <a:pt x="514471" y="683200"/>
                  <a:pt x="517004" y="684733"/>
                  <a:pt x="520870" y="686733"/>
                </a:cubicBezTo>
                <a:cubicBezTo>
                  <a:pt x="524737" y="688732"/>
                  <a:pt x="529636" y="690666"/>
                  <a:pt x="535569" y="692532"/>
                </a:cubicBezTo>
                <a:cubicBezTo>
                  <a:pt x="541502" y="694399"/>
                  <a:pt x="548335" y="695965"/>
                  <a:pt x="556068" y="697232"/>
                </a:cubicBezTo>
                <a:cubicBezTo>
                  <a:pt x="563801" y="698499"/>
                  <a:pt x="572067" y="699132"/>
                  <a:pt x="580867" y="699132"/>
                </a:cubicBezTo>
                <a:cubicBezTo>
                  <a:pt x="595399" y="699132"/>
                  <a:pt x="608798" y="697365"/>
                  <a:pt x="621064" y="693832"/>
                </a:cubicBezTo>
                <a:cubicBezTo>
                  <a:pt x="633330" y="690299"/>
                  <a:pt x="643863" y="685133"/>
                  <a:pt x="652662" y="678333"/>
                </a:cubicBezTo>
                <a:cubicBezTo>
                  <a:pt x="661462" y="671534"/>
                  <a:pt x="668328" y="663134"/>
                  <a:pt x="673261" y="653135"/>
                </a:cubicBezTo>
                <a:cubicBezTo>
                  <a:pt x="678194" y="643135"/>
                  <a:pt x="680660" y="631669"/>
                  <a:pt x="680660" y="618737"/>
                </a:cubicBezTo>
                <a:cubicBezTo>
                  <a:pt x="680660" y="611004"/>
                  <a:pt x="679327" y="603771"/>
                  <a:pt x="676661" y="597038"/>
                </a:cubicBezTo>
                <a:cubicBezTo>
                  <a:pt x="673994" y="590305"/>
                  <a:pt x="670161" y="584272"/>
                  <a:pt x="665161" y="578939"/>
                </a:cubicBezTo>
                <a:cubicBezTo>
                  <a:pt x="660162" y="573606"/>
                  <a:pt x="654062" y="569173"/>
                  <a:pt x="646862" y="565640"/>
                </a:cubicBezTo>
                <a:cubicBezTo>
                  <a:pt x="639663" y="562107"/>
                  <a:pt x="631530" y="559807"/>
                  <a:pt x="622464" y="558740"/>
                </a:cubicBezTo>
                <a:lnTo>
                  <a:pt x="622464" y="558140"/>
                </a:lnTo>
                <a:cubicBezTo>
                  <a:pt x="630063" y="556274"/>
                  <a:pt x="636763" y="553474"/>
                  <a:pt x="642563" y="549741"/>
                </a:cubicBezTo>
                <a:cubicBezTo>
                  <a:pt x="648362" y="546008"/>
                  <a:pt x="653195" y="541475"/>
                  <a:pt x="657062" y="536142"/>
                </a:cubicBezTo>
                <a:cubicBezTo>
                  <a:pt x="660928" y="530809"/>
                  <a:pt x="663861" y="524742"/>
                  <a:pt x="665861" y="517943"/>
                </a:cubicBezTo>
                <a:cubicBezTo>
                  <a:pt x="667861" y="511143"/>
                  <a:pt x="668861" y="503810"/>
                  <a:pt x="668861" y="495944"/>
                </a:cubicBezTo>
                <a:cubicBezTo>
                  <a:pt x="668861" y="485812"/>
                  <a:pt x="667161" y="476712"/>
                  <a:pt x="663761" y="468646"/>
                </a:cubicBezTo>
                <a:cubicBezTo>
                  <a:pt x="660362" y="460580"/>
                  <a:pt x="655362" y="453780"/>
                  <a:pt x="648762" y="448247"/>
                </a:cubicBezTo>
                <a:cubicBezTo>
                  <a:pt x="642163" y="442714"/>
                  <a:pt x="634030" y="438481"/>
                  <a:pt x="624364" y="435548"/>
                </a:cubicBezTo>
                <a:cubicBezTo>
                  <a:pt x="614698" y="432615"/>
                  <a:pt x="603598" y="431148"/>
                  <a:pt x="591066" y="431148"/>
                </a:cubicBezTo>
                <a:close/>
                <a:moveTo>
                  <a:pt x="1436619" y="422949"/>
                </a:moveTo>
                <a:cubicBezTo>
                  <a:pt x="1425286" y="422949"/>
                  <a:pt x="1417587" y="424915"/>
                  <a:pt x="1413520" y="428848"/>
                </a:cubicBezTo>
                <a:cubicBezTo>
                  <a:pt x="1409454" y="432781"/>
                  <a:pt x="1407421" y="439814"/>
                  <a:pt x="1407421" y="449947"/>
                </a:cubicBezTo>
                <a:cubicBezTo>
                  <a:pt x="1407421" y="459680"/>
                  <a:pt x="1409387" y="466413"/>
                  <a:pt x="1413320" y="470146"/>
                </a:cubicBezTo>
                <a:cubicBezTo>
                  <a:pt x="1417253" y="473879"/>
                  <a:pt x="1424886" y="475745"/>
                  <a:pt x="1436219" y="475745"/>
                </a:cubicBezTo>
                <a:cubicBezTo>
                  <a:pt x="1447418" y="475745"/>
                  <a:pt x="1455084" y="473812"/>
                  <a:pt x="1459217" y="469946"/>
                </a:cubicBezTo>
                <a:cubicBezTo>
                  <a:pt x="1463351" y="466079"/>
                  <a:pt x="1465417" y="459080"/>
                  <a:pt x="1465417" y="448947"/>
                </a:cubicBezTo>
                <a:cubicBezTo>
                  <a:pt x="1465417" y="439214"/>
                  <a:pt x="1463417" y="432448"/>
                  <a:pt x="1459417" y="428648"/>
                </a:cubicBezTo>
                <a:cubicBezTo>
                  <a:pt x="1455418" y="424849"/>
                  <a:pt x="1447818" y="422949"/>
                  <a:pt x="1436619" y="422949"/>
                </a:cubicBezTo>
                <a:close/>
                <a:moveTo>
                  <a:pt x="905772" y="389825"/>
                </a:moveTo>
                <a:cubicBezTo>
                  <a:pt x="902560" y="389825"/>
                  <a:pt x="899912" y="389955"/>
                  <a:pt x="897829" y="390216"/>
                </a:cubicBezTo>
                <a:cubicBezTo>
                  <a:pt x="895745" y="390476"/>
                  <a:pt x="894074" y="390845"/>
                  <a:pt x="892815" y="391323"/>
                </a:cubicBezTo>
                <a:cubicBezTo>
                  <a:pt x="891556" y="391800"/>
                  <a:pt x="890688" y="392386"/>
                  <a:pt x="890210" y="393081"/>
                </a:cubicBezTo>
                <a:cubicBezTo>
                  <a:pt x="889733" y="393775"/>
                  <a:pt x="889494" y="394557"/>
                  <a:pt x="889494" y="395425"/>
                </a:cubicBezTo>
                <a:lnTo>
                  <a:pt x="889494" y="458323"/>
                </a:lnTo>
                <a:cubicBezTo>
                  <a:pt x="884285" y="453201"/>
                  <a:pt x="879033" y="449316"/>
                  <a:pt x="873737" y="446668"/>
                </a:cubicBezTo>
                <a:cubicBezTo>
                  <a:pt x="868441" y="444020"/>
                  <a:pt x="862538" y="442696"/>
                  <a:pt x="856026" y="442696"/>
                </a:cubicBezTo>
                <a:cubicBezTo>
                  <a:pt x="847779" y="442696"/>
                  <a:pt x="840486" y="444259"/>
                  <a:pt x="834149" y="447384"/>
                </a:cubicBezTo>
                <a:cubicBezTo>
                  <a:pt x="827811" y="450510"/>
                  <a:pt x="822515" y="454981"/>
                  <a:pt x="818261" y="460798"/>
                </a:cubicBezTo>
                <a:cubicBezTo>
                  <a:pt x="814007" y="466614"/>
                  <a:pt x="810773" y="473646"/>
                  <a:pt x="808560" y="481894"/>
                </a:cubicBezTo>
                <a:cubicBezTo>
                  <a:pt x="806346" y="490141"/>
                  <a:pt x="805239" y="499431"/>
                  <a:pt x="805239" y="509762"/>
                </a:cubicBezTo>
                <a:cubicBezTo>
                  <a:pt x="805239" y="518357"/>
                  <a:pt x="806107" y="526539"/>
                  <a:pt x="807843" y="534309"/>
                </a:cubicBezTo>
                <a:cubicBezTo>
                  <a:pt x="809580" y="542079"/>
                  <a:pt x="812379" y="548873"/>
                  <a:pt x="816243" y="554690"/>
                </a:cubicBezTo>
                <a:cubicBezTo>
                  <a:pt x="820106" y="560506"/>
                  <a:pt x="825098" y="565129"/>
                  <a:pt x="831219" y="568558"/>
                </a:cubicBezTo>
                <a:cubicBezTo>
                  <a:pt x="837339" y="571988"/>
                  <a:pt x="844827" y="573702"/>
                  <a:pt x="853682" y="573702"/>
                </a:cubicBezTo>
                <a:cubicBezTo>
                  <a:pt x="861669" y="573702"/>
                  <a:pt x="868940" y="571923"/>
                  <a:pt x="875495" y="568363"/>
                </a:cubicBezTo>
                <a:cubicBezTo>
                  <a:pt x="882050" y="564804"/>
                  <a:pt x="888322" y="559812"/>
                  <a:pt x="894313" y="553387"/>
                </a:cubicBezTo>
                <a:lnTo>
                  <a:pt x="894313" y="566279"/>
                </a:lnTo>
                <a:cubicBezTo>
                  <a:pt x="894313" y="567234"/>
                  <a:pt x="894551" y="568038"/>
                  <a:pt x="895029" y="568689"/>
                </a:cubicBezTo>
                <a:cubicBezTo>
                  <a:pt x="895506" y="569340"/>
                  <a:pt x="896287" y="569882"/>
                  <a:pt x="897373" y="570316"/>
                </a:cubicBezTo>
                <a:cubicBezTo>
                  <a:pt x="898458" y="570751"/>
                  <a:pt x="899869" y="571054"/>
                  <a:pt x="901605" y="571228"/>
                </a:cubicBezTo>
                <a:cubicBezTo>
                  <a:pt x="903341" y="571402"/>
                  <a:pt x="905599" y="571488"/>
                  <a:pt x="908377" y="571488"/>
                </a:cubicBezTo>
                <a:cubicBezTo>
                  <a:pt x="910981" y="571488"/>
                  <a:pt x="913173" y="571402"/>
                  <a:pt x="914953" y="571228"/>
                </a:cubicBezTo>
                <a:cubicBezTo>
                  <a:pt x="916733" y="571054"/>
                  <a:pt x="918144" y="570751"/>
                  <a:pt x="919185" y="570316"/>
                </a:cubicBezTo>
                <a:cubicBezTo>
                  <a:pt x="920227" y="569882"/>
                  <a:pt x="920965" y="569340"/>
                  <a:pt x="921399" y="568689"/>
                </a:cubicBezTo>
                <a:cubicBezTo>
                  <a:pt x="921833" y="568038"/>
                  <a:pt x="922050" y="567234"/>
                  <a:pt x="922050" y="566279"/>
                </a:cubicBezTo>
                <a:lnTo>
                  <a:pt x="922050" y="395425"/>
                </a:lnTo>
                <a:cubicBezTo>
                  <a:pt x="922050" y="394557"/>
                  <a:pt x="921790" y="393775"/>
                  <a:pt x="921269" y="393081"/>
                </a:cubicBezTo>
                <a:cubicBezTo>
                  <a:pt x="920748" y="392386"/>
                  <a:pt x="919880" y="391800"/>
                  <a:pt x="918665" y="391323"/>
                </a:cubicBezTo>
                <a:cubicBezTo>
                  <a:pt x="917449" y="390845"/>
                  <a:pt x="915800" y="390476"/>
                  <a:pt x="913716" y="390216"/>
                </a:cubicBezTo>
                <a:cubicBezTo>
                  <a:pt x="911632" y="389955"/>
                  <a:pt x="908984" y="389825"/>
                  <a:pt x="905772" y="389825"/>
                </a:cubicBezTo>
                <a:close/>
                <a:moveTo>
                  <a:pt x="0" y="0"/>
                </a:moveTo>
                <a:lnTo>
                  <a:pt x="2423798" y="0"/>
                </a:lnTo>
                <a:lnTo>
                  <a:pt x="2423798" y="2331719"/>
                </a:lnTo>
                <a:lnTo>
                  <a:pt x="0" y="2331719"/>
                </a:lnTo>
                <a:close/>
              </a:path>
            </a:pathLst>
          </a:custGeom>
        </p:spPr>
      </p:pic>
      <p:pic>
        <p:nvPicPr>
          <p:cNvPr id="44" name="Picture 43" descr="A white scroll with black background&#10;&#10;Description automatically generated">
            <a:extLst>
              <a:ext uri="{FF2B5EF4-FFF2-40B4-BE49-F238E27FC236}">
                <a16:creationId xmlns:a16="http://schemas.microsoft.com/office/drawing/2014/main" id="{47AB94AF-04E1-4631-B865-0D12E49A32F8}"/>
              </a:ext>
            </a:extLst>
          </p:cNvPr>
          <p:cNvPicPr>
            <a:picLocks noChangeAspect="1"/>
          </p:cNvPicPr>
          <p:nvPr/>
        </p:nvPicPr>
        <p:blipFill>
          <a:blip r:embed="rId3"/>
          <a:srcRect l="5762" t="16394" r="10612" b="16501"/>
          <a:stretch>
            <a:fillRect/>
          </a:stretch>
        </p:blipFill>
        <p:spPr>
          <a:xfrm>
            <a:off x="4797953" y="3153777"/>
            <a:ext cx="2445363" cy="2154582"/>
          </a:xfrm>
          <a:custGeom>
            <a:avLst/>
            <a:gdLst/>
            <a:ahLst/>
            <a:cxnLst/>
            <a:rect l="l" t="t" r="r" b="b"/>
            <a:pathLst>
              <a:path w="2445363" h="2327009">
                <a:moveTo>
                  <a:pt x="1580215" y="1899528"/>
                </a:moveTo>
                <a:lnTo>
                  <a:pt x="1592270" y="1899528"/>
                </a:lnTo>
                <a:lnTo>
                  <a:pt x="1592270" y="1918615"/>
                </a:lnTo>
                <a:cubicBezTo>
                  <a:pt x="1588419" y="1922969"/>
                  <a:pt x="1584631" y="1926275"/>
                  <a:pt x="1580906" y="1928536"/>
                </a:cubicBezTo>
                <a:cubicBezTo>
                  <a:pt x="1577180" y="1930796"/>
                  <a:pt x="1573099" y="1931926"/>
                  <a:pt x="1568662" y="1931926"/>
                </a:cubicBezTo>
                <a:cubicBezTo>
                  <a:pt x="1563388" y="1931926"/>
                  <a:pt x="1559265" y="1930587"/>
                  <a:pt x="1556293" y="1927908"/>
                </a:cubicBezTo>
                <a:cubicBezTo>
                  <a:pt x="1553321" y="1925229"/>
                  <a:pt x="1551836" y="1921546"/>
                  <a:pt x="1551836" y="1916857"/>
                </a:cubicBezTo>
                <a:cubicBezTo>
                  <a:pt x="1551836" y="1914095"/>
                  <a:pt x="1552359" y="1911646"/>
                  <a:pt x="1553405" y="1909511"/>
                </a:cubicBezTo>
                <a:cubicBezTo>
                  <a:pt x="1554452" y="1907377"/>
                  <a:pt x="1556105" y="1905556"/>
                  <a:pt x="1558365" y="1904049"/>
                </a:cubicBezTo>
                <a:cubicBezTo>
                  <a:pt x="1560626" y="1902542"/>
                  <a:pt x="1563556" y="1901412"/>
                  <a:pt x="1567156" y="1900658"/>
                </a:cubicBezTo>
                <a:cubicBezTo>
                  <a:pt x="1570755" y="1899905"/>
                  <a:pt x="1575109" y="1899528"/>
                  <a:pt x="1580215" y="1899528"/>
                </a:cubicBezTo>
                <a:close/>
                <a:moveTo>
                  <a:pt x="1787254" y="1850303"/>
                </a:moveTo>
                <a:cubicBezTo>
                  <a:pt x="1795207" y="1850303"/>
                  <a:pt x="1801088" y="1852836"/>
                  <a:pt x="1804897" y="1857901"/>
                </a:cubicBezTo>
                <a:cubicBezTo>
                  <a:pt x="1808706" y="1862965"/>
                  <a:pt x="1810485" y="1869935"/>
                  <a:pt x="1810234" y="1878809"/>
                </a:cubicBezTo>
                <a:lnTo>
                  <a:pt x="1763018" y="1878809"/>
                </a:lnTo>
                <a:cubicBezTo>
                  <a:pt x="1763185" y="1874874"/>
                  <a:pt x="1763792" y="1871170"/>
                  <a:pt x="1764839" y="1867695"/>
                </a:cubicBezTo>
                <a:cubicBezTo>
                  <a:pt x="1765885" y="1864221"/>
                  <a:pt x="1767392" y="1861207"/>
                  <a:pt x="1769359" y="1858654"/>
                </a:cubicBezTo>
                <a:cubicBezTo>
                  <a:pt x="1771327" y="1856101"/>
                  <a:pt x="1773796" y="1854071"/>
                  <a:pt x="1776768" y="1852564"/>
                </a:cubicBezTo>
                <a:cubicBezTo>
                  <a:pt x="1779740" y="1851057"/>
                  <a:pt x="1783235" y="1850303"/>
                  <a:pt x="1787254" y="1850303"/>
                </a:cubicBezTo>
                <a:close/>
                <a:moveTo>
                  <a:pt x="939529" y="1850303"/>
                </a:moveTo>
                <a:cubicBezTo>
                  <a:pt x="947482" y="1850303"/>
                  <a:pt x="953363" y="1852836"/>
                  <a:pt x="957172" y="1857901"/>
                </a:cubicBezTo>
                <a:cubicBezTo>
                  <a:pt x="960981" y="1862965"/>
                  <a:pt x="962760" y="1869935"/>
                  <a:pt x="962509" y="1878809"/>
                </a:cubicBezTo>
                <a:lnTo>
                  <a:pt x="915293" y="1878809"/>
                </a:lnTo>
                <a:cubicBezTo>
                  <a:pt x="915461" y="1874874"/>
                  <a:pt x="916067" y="1871170"/>
                  <a:pt x="917114" y="1867695"/>
                </a:cubicBezTo>
                <a:cubicBezTo>
                  <a:pt x="918160" y="1864221"/>
                  <a:pt x="919667" y="1861207"/>
                  <a:pt x="921635" y="1858654"/>
                </a:cubicBezTo>
                <a:cubicBezTo>
                  <a:pt x="923602" y="1856101"/>
                  <a:pt x="926071" y="1854071"/>
                  <a:pt x="929043" y="1852564"/>
                </a:cubicBezTo>
                <a:cubicBezTo>
                  <a:pt x="932015" y="1851057"/>
                  <a:pt x="935510" y="1850303"/>
                  <a:pt x="939529" y="1850303"/>
                </a:cubicBezTo>
                <a:close/>
                <a:moveTo>
                  <a:pt x="1372223" y="1830086"/>
                </a:moveTo>
                <a:cubicBezTo>
                  <a:pt x="1369126" y="1830086"/>
                  <a:pt x="1366572" y="1830212"/>
                  <a:pt x="1364563" y="1830463"/>
                </a:cubicBezTo>
                <a:cubicBezTo>
                  <a:pt x="1362554" y="1830714"/>
                  <a:pt x="1360943" y="1831070"/>
                  <a:pt x="1359729" y="1831530"/>
                </a:cubicBezTo>
                <a:cubicBezTo>
                  <a:pt x="1358515" y="1831991"/>
                  <a:pt x="1357657" y="1832535"/>
                  <a:pt x="1357154" y="1833163"/>
                </a:cubicBezTo>
                <a:cubicBezTo>
                  <a:pt x="1356652" y="1833790"/>
                  <a:pt x="1356401" y="1834523"/>
                  <a:pt x="1356401" y="1835360"/>
                </a:cubicBezTo>
                <a:lnTo>
                  <a:pt x="1356401" y="1947121"/>
                </a:lnTo>
                <a:cubicBezTo>
                  <a:pt x="1356401" y="1947958"/>
                  <a:pt x="1356652" y="1948690"/>
                  <a:pt x="1357154" y="1949318"/>
                </a:cubicBezTo>
                <a:cubicBezTo>
                  <a:pt x="1357657" y="1949946"/>
                  <a:pt x="1358515" y="1950469"/>
                  <a:pt x="1359729" y="1950888"/>
                </a:cubicBezTo>
                <a:cubicBezTo>
                  <a:pt x="1360943" y="1951307"/>
                  <a:pt x="1362554" y="1951620"/>
                  <a:pt x="1364563" y="1951830"/>
                </a:cubicBezTo>
                <a:cubicBezTo>
                  <a:pt x="1366572" y="1952039"/>
                  <a:pt x="1369126" y="1952144"/>
                  <a:pt x="1372223" y="1952144"/>
                </a:cubicBezTo>
                <a:cubicBezTo>
                  <a:pt x="1375321" y="1952144"/>
                  <a:pt x="1377874" y="1952039"/>
                  <a:pt x="1379883" y="1951830"/>
                </a:cubicBezTo>
                <a:cubicBezTo>
                  <a:pt x="1381892" y="1951620"/>
                  <a:pt x="1383504" y="1951307"/>
                  <a:pt x="1384718" y="1950888"/>
                </a:cubicBezTo>
                <a:cubicBezTo>
                  <a:pt x="1385932" y="1950469"/>
                  <a:pt x="1386790" y="1949946"/>
                  <a:pt x="1387292" y="1949318"/>
                </a:cubicBezTo>
                <a:cubicBezTo>
                  <a:pt x="1387794" y="1948690"/>
                  <a:pt x="1388046" y="1947958"/>
                  <a:pt x="1388046" y="1947121"/>
                </a:cubicBezTo>
                <a:lnTo>
                  <a:pt x="1388046" y="1835360"/>
                </a:lnTo>
                <a:cubicBezTo>
                  <a:pt x="1388046" y="1834523"/>
                  <a:pt x="1387794" y="1833790"/>
                  <a:pt x="1387292" y="1833163"/>
                </a:cubicBezTo>
                <a:cubicBezTo>
                  <a:pt x="1386790" y="1832535"/>
                  <a:pt x="1385932" y="1831991"/>
                  <a:pt x="1384718" y="1831530"/>
                </a:cubicBezTo>
                <a:cubicBezTo>
                  <a:pt x="1383504" y="1831070"/>
                  <a:pt x="1381892" y="1830714"/>
                  <a:pt x="1379883" y="1830463"/>
                </a:cubicBezTo>
                <a:cubicBezTo>
                  <a:pt x="1377874" y="1830212"/>
                  <a:pt x="1375321" y="1830086"/>
                  <a:pt x="1372223" y="1830086"/>
                </a:cubicBezTo>
                <a:close/>
                <a:moveTo>
                  <a:pt x="1219823" y="1830086"/>
                </a:moveTo>
                <a:cubicBezTo>
                  <a:pt x="1216726" y="1830086"/>
                  <a:pt x="1214172" y="1830212"/>
                  <a:pt x="1212163" y="1830463"/>
                </a:cubicBezTo>
                <a:cubicBezTo>
                  <a:pt x="1210154" y="1830714"/>
                  <a:pt x="1208543" y="1831070"/>
                  <a:pt x="1207329" y="1831530"/>
                </a:cubicBezTo>
                <a:cubicBezTo>
                  <a:pt x="1206115" y="1831991"/>
                  <a:pt x="1205257" y="1832535"/>
                  <a:pt x="1204754" y="1833163"/>
                </a:cubicBezTo>
                <a:cubicBezTo>
                  <a:pt x="1204252" y="1833790"/>
                  <a:pt x="1204001" y="1834523"/>
                  <a:pt x="1204001" y="1835360"/>
                </a:cubicBezTo>
                <a:lnTo>
                  <a:pt x="1204001" y="1947121"/>
                </a:lnTo>
                <a:cubicBezTo>
                  <a:pt x="1204001" y="1947958"/>
                  <a:pt x="1204252" y="1948690"/>
                  <a:pt x="1204754" y="1949318"/>
                </a:cubicBezTo>
                <a:cubicBezTo>
                  <a:pt x="1205257" y="1949946"/>
                  <a:pt x="1206115" y="1950469"/>
                  <a:pt x="1207329" y="1950888"/>
                </a:cubicBezTo>
                <a:cubicBezTo>
                  <a:pt x="1208543" y="1951307"/>
                  <a:pt x="1210154" y="1951620"/>
                  <a:pt x="1212163" y="1951830"/>
                </a:cubicBezTo>
                <a:cubicBezTo>
                  <a:pt x="1214172" y="1952039"/>
                  <a:pt x="1216726" y="1952144"/>
                  <a:pt x="1219823" y="1952144"/>
                </a:cubicBezTo>
                <a:cubicBezTo>
                  <a:pt x="1222921" y="1952144"/>
                  <a:pt x="1225474" y="1952039"/>
                  <a:pt x="1227483" y="1951830"/>
                </a:cubicBezTo>
                <a:cubicBezTo>
                  <a:pt x="1229492" y="1951620"/>
                  <a:pt x="1231104" y="1951307"/>
                  <a:pt x="1232318" y="1950888"/>
                </a:cubicBezTo>
                <a:cubicBezTo>
                  <a:pt x="1233532" y="1950469"/>
                  <a:pt x="1234390" y="1949946"/>
                  <a:pt x="1234892" y="1949318"/>
                </a:cubicBezTo>
                <a:cubicBezTo>
                  <a:pt x="1235394" y="1948690"/>
                  <a:pt x="1235646" y="1947958"/>
                  <a:pt x="1235646" y="1947121"/>
                </a:cubicBezTo>
                <a:lnTo>
                  <a:pt x="1235646" y="1835360"/>
                </a:lnTo>
                <a:cubicBezTo>
                  <a:pt x="1235646" y="1834523"/>
                  <a:pt x="1235394" y="1833790"/>
                  <a:pt x="1234892" y="1833163"/>
                </a:cubicBezTo>
                <a:cubicBezTo>
                  <a:pt x="1234390" y="1832535"/>
                  <a:pt x="1233532" y="1831991"/>
                  <a:pt x="1232318" y="1831530"/>
                </a:cubicBezTo>
                <a:cubicBezTo>
                  <a:pt x="1231104" y="1831070"/>
                  <a:pt x="1229492" y="1830714"/>
                  <a:pt x="1227483" y="1830463"/>
                </a:cubicBezTo>
                <a:cubicBezTo>
                  <a:pt x="1225474" y="1830212"/>
                  <a:pt x="1222921" y="1830086"/>
                  <a:pt x="1219823" y="1830086"/>
                </a:cubicBezTo>
                <a:close/>
                <a:moveTo>
                  <a:pt x="1472678" y="1828077"/>
                </a:moveTo>
                <a:cubicBezTo>
                  <a:pt x="1464473" y="1828077"/>
                  <a:pt x="1456939" y="1829374"/>
                  <a:pt x="1450074" y="1831970"/>
                </a:cubicBezTo>
                <a:cubicBezTo>
                  <a:pt x="1443210" y="1834565"/>
                  <a:pt x="1437266" y="1838541"/>
                  <a:pt x="1432243" y="1843899"/>
                </a:cubicBezTo>
                <a:cubicBezTo>
                  <a:pt x="1427220" y="1849257"/>
                  <a:pt x="1423306" y="1856017"/>
                  <a:pt x="1420502" y="1864179"/>
                </a:cubicBezTo>
                <a:cubicBezTo>
                  <a:pt x="1417697" y="1872342"/>
                  <a:pt x="1416295" y="1882032"/>
                  <a:pt x="1416295" y="1893250"/>
                </a:cubicBezTo>
                <a:cubicBezTo>
                  <a:pt x="1416295" y="1902961"/>
                  <a:pt x="1417446" y="1911583"/>
                  <a:pt x="1419748" y="1919118"/>
                </a:cubicBezTo>
                <a:cubicBezTo>
                  <a:pt x="1422050" y="1926652"/>
                  <a:pt x="1425462" y="1933036"/>
                  <a:pt x="1429983" y="1938268"/>
                </a:cubicBezTo>
                <a:cubicBezTo>
                  <a:pt x="1434503" y="1943500"/>
                  <a:pt x="1440091" y="1947456"/>
                  <a:pt x="1446747" y="1950134"/>
                </a:cubicBezTo>
                <a:cubicBezTo>
                  <a:pt x="1453402" y="1952813"/>
                  <a:pt x="1461041" y="1954153"/>
                  <a:pt x="1469664" y="1954153"/>
                </a:cubicBezTo>
                <a:cubicBezTo>
                  <a:pt x="1473515" y="1954153"/>
                  <a:pt x="1477261" y="1953818"/>
                  <a:pt x="1480903" y="1953148"/>
                </a:cubicBezTo>
                <a:cubicBezTo>
                  <a:pt x="1484544" y="1952479"/>
                  <a:pt x="1487914" y="1951600"/>
                  <a:pt x="1491011" y="1950511"/>
                </a:cubicBezTo>
                <a:cubicBezTo>
                  <a:pt x="1494109" y="1949423"/>
                  <a:pt x="1496871" y="1948188"/>
                  <a:pt x="1499299" y="1946807"/>
                </a:cubicBezTo>
                <a:cubicBezTo>
                  <a:pt x="1501727" y="1945425"/>
                  <a:pt x="1503443" y="1944253"/>
                  <a:pt x="1504448" y="1943291"/>
                </a:cubicBezTo>
                <a:cubicBezTo>
                  <a:pt x="1505452" y="1942328"/>
                  <a:pt x="1506101" y="1941533"/>
                  <a:pt x="1506394" y="1940905"/>
                </a:cubicBezTo>
                <a:cubicBezTo>
                  <a:pt x="1506687" y="1940277"/>
                  <a:pt x="1506938" y="1939461"/>
                  <a:pt x="1507148" y="1938456"/>
                </a:cubicBezTo>
                <a:cubicBezTo>
                  <a:pt x="1507357" y="1937452"/>
                  <a:pt x="1507524" y="1936217"/>
                  <a:pt x="1507650" y="1934752"/>
                </a:cubicBezTo>
                <a:cubicBezTo>
                  <a:pt x="1507775" y="1933287"/>
                  <a:pt x="1507838" y="1931466"/>
                  <a:pt x="1507838" y="1929289"/>
                </a:cubicBezTo>
                <a:cubicBezTo>
                  <a:pt x="1507838" y="1926527"/>
                  <a:pt x="1507754" y="1924266"/>
                  <a:pt x="1507587" y="1922508"/>
                </a:cubicBezTo>
                <a:cubicBezTo>
                  <a:pt x="1507420" y="1920750"/>
                  <a:pt x="1507189" y="1919306"/>
                  <a:pt x="1506896" y="1918176"/>
                </a:cubicBezTo>
                <a:cubicBezTo>
                  <a:pt x="1506603" y="1917046"/>
                  <a:pt x="1506206" y="1916271"/>
                  <a:pt x="1505703" y="1915853"/>
                </a:cubicBezTo>
                <a:cubicBezTo>
                  <a:pt x="1505201" y="1915434"/>
                  <a:pt x="1504573" y="1915225"/>
                  <a:pt x="1503820" y="1915225"/>
                </a:cubicBezTo>
                <a:cubicBezTo>
                  <a:pt x="1502732" y="1915225"/>
                  <a:pt x="1501392" y="1915874"/>
                  <a:pt x="1499801" y="1917171"/>
                </a:cubicBezTo>
                <a:cubicBezTo>
                  <a:pt x="1498211" y="1918469"/>
                  <a:pt x="1496244" y="1919913"/>
                  <a:pt x="1493900" y="1921504"/>
                </a:cubicBezTo>
                <a:cubicBezTo>
                  <a:pt x="1491555" y="1923094"/>
                  <a:pt x="1488814" y="1924538"/>
                  <a:pt x="1485674" y="1925836"/>
                </a:cubicBezTo>
                <a:cubicBezTo>
                  <a:pt x="1482535" y="1927134"/>
                  <a:pt x="1478789" y="1927782"/>
                  <a:pt x="1474436" y="1927782"/>
                </a:cubicBezTo>
                <a:cubicBezTo>
                  <a:pt x="1470166" y="1927782"/>
                  <a:pt x="1466420" y="1927008"/>
                  <a:pt x="1463197" y="1925459"/>
                </a:cubicBezTo>
                <a:cubicBezTo>
                  <a:pt x="1459974" y="1923910"/>
                  <a:pt x="1457295" y="1921587"/>
                  <a:pt x="1455160" y="1918490"/>
                </a:cubicBezTo>
                <a:cubicBezTo>
                  <a:pt x="1453025" y="1915392"/>
                  <a:pt x="1451414" y="1911541"/>
                  <a:pt x="1450325" y="1906937"/>
                </a:cubicBezTo>
                <a:cubicBezTo>
                  <a:pt x="1449237" y="1902333"/>
                  <a:pt x="1448693" y="1897017"/>
                  <a:pt x="1448693" y="1890989"/>
                </a:cubicBezTo>
                <a:cubicBezTo>
                  <a:pt x="1448693" y="1878767"/>
                  <a:pt x="1450870" y="1869495"/>
                  <a:pt x="1455223" y="1863175"/>
                </a:cubicBezTo>
                <a:cubicBezTo>
                  <a:pt x="1459576" y="1856854"/>
                  <a:pt x="1465855" y="1853694"/>
                  <a:pt x="1474059" y="1853694"/>
                </a:cubicBezTo>
                <a:cubicBezTo>
                  <a:pt x="1478245" y="1853694"/>
                  <a:pt x="1481844" y="1854280"/>
                  <a:pt x="1484858" y="1855452"/>
                </a:cubicBezTo>
                <a:cubicBezTo>
                  <a:pt x="1487872" y="1856624"/>
                  <a:pt x="1490467" y="1857922"/>
                  <a:pt x="1492644" y="1859345"/>
                </a:cubicBezTo>
                <a:cubicBezTo>
                  <a:pt x="1494820" y="1860768"/>
                  <a:pt x="1496704" y="1862065"/>
                  <a:pt x="1498295" y="1863237"/>
                </a:cubicBezTo>
                <a:cubicBezTo>
                  <a:pt x="1499885" y="1864409"/>
                  <a:pt x="1501392" y="1864995"/>
                  <a:pt x="1502815" y="1864995"/>
                </a:cubicBezTo>
                <a:cubicBezTo>
                  <a:pt x="1504155" y="1864995"/>
                  <a:pt x="1505243" y="1864012"/>
                  <a:pt x="1506080" y="1862045"/>
                </a:cubicBezTo>
                <a:cubicBezTo>
                  <a:pt x="1506917" y="1860077"/>
                  <a:pt x="1507336" y="1856666"/>
                  <a:pt x="1507336" y="1851810"/>
                </a:cubicBezTo>
                <a:cubicBezTo>
                  <a:pt x="1507336" y="1849717"/>
                  <a:pt x="1507273" y="1847938"/>
                  <a:pt x="1507148" y="1846473"/>
                </a:cubicBezTo>
                <a:cubicBezTo>
                  <a:pt x="1507022" y="1845008"/>
                  <a:pt x="1506855" y="1843774"/>
                  <a:pt x="1506645" y="1842769"/>
                </a:cubicBezTo>
                <a:cubicBezTo>
                  <a:pt x="1506436" y="1841764"/>
                  <a:pt x="1506143" y="1840948"/>
                  <a:pt x="1505766" y="1840320"/>
                </a:cubicBezTo>
                <a:cubicBezTo>
                  <a:pt x="1505390" y="1839692"/>
                  <a:pt x="1504741" y="1838918"/>
                  <a:pt x="1503820" y="1837997"/>
                </a:cubicBezTo>
                <a:cubicBezTo>
                  <a:pt x="1502899" y="1837076"/>
                  <a:pt x="1501329" y="1835988"/>
                  <a:pt x="1499111" y="1834732"/>
                </a:cubicBezTo>
                <a:cubicBezTo>
                  <a:pt x="1496892" y="1833476"/>
                  <a:pt x="1494381" y="1832346"/>
                  <a:pt x="1491576" y="1831342"/>
                </a:cubicBezTo>
                <a:cubicBezTo>
                  <a:pt x="1488772" y="1830337"/>
                  <a:pt x="1485758" y="1829542"/>
                  <a:pt x="1482535" y="1828956"/>
                </a:cubicBezTo>
                <a:cubicBezTo>
                  <a:pt x="1479312" y="1828370"/>
                  <a:pt x="1476026" y="1828077"/>
                  <a:pt x="1472678" y="1828077"/>
                </a:cubicBezTo>
                <a:close/>
                <a:moveTo>
                  <a:pt x="1788007" y="1827951"/>
                </a:moveTo>
                <a:cubicBezTo>
                  <a:pt x="1779133" y="1827951"/>
                  <a:pt x="1771159" y="1829416"/>
                  <a:pt x="1764085" y="1832346"/>
                </a:cubicBezTo>
                <a:cubicBezTo>
                  <a:pt x="1757011" y="1835276"/>
                  <a:pt x="1751005" y="1839525"/>
                  <a:pt x="1746066" y="1845092"/>
                </a:cubicBezTo>
                <a:cubicBezTo>
                  <a:pt x="1741126" y="1850659"/>
                  <a:pt x="1737359" y="1857440"/>
                  <a:pt x="1734764" y="1865435"/>
                </a:cubicBezTo>
                <a:cubicBezTo>
                  <a:pt x="1732169" y="1873430"/>
                  <a:pt x="1730871" y="1882408"/>
                  <a:pt x="1730871" y="1892371"/>
                </a:cubicBezTo>
                <a:cubicBezTo>
                  <a:pt x="1730871" y="1902835"/>
                  <a:pt x="1732106" y="1911960"/>
                  <a:pt x="1734576" y="1919746"/>
                </a:cubicBezTo>
                <a:cubicBezTo>
                  <a:pt x="1737045" y="1927531"/>
                  <a:pt x="1740791" y="1933977"/>
                  <a:pt x="1745814" y="1939084"/>
                </a:cubicBezTo>
                <a:cubicBezTo>
                  <a:pt x="1750837" y="1944191"/>
                  <a:pt x="1757095" y="1948000"/>
                  <a:pt x="1764588" y="1950511"/>
                </a:cubicBezTo>
                <a:cubicBezTo>
                  <a:pt x="1772080" y="1953023"/>
                  <a:pt x="1780808" y="1954278"/>
                  <a:pt x="1790770" y="1954278"/>
                </a:cubicBezTo>
                <a:cubicBezTo>
                  <a:pt x="1796295" y="1954278"/>
                  <a:pt x="1801485" y="1953923"/>
                  <a:pt x="1806341" y="1953211"/>
                </a:cubicBezTo>
                <a:cubicBezTo>
                  <a:pt x="1811196" y="1952499"/>
                  <a:pt x="1815508" y="1951662"/>
                  <a:pt x="1819275" y="1950700"/>
                </a:cubicBezTo>
                <a:cubicBezTo>
                  <a:pt x="1823042" y="1949737"/>
                  <a:pt x="1826140" y="1948753"/>
                  <a:pt x="1828567" y="1947749"/>
                </a:cubicBezTo>
                <a:cubicBezTo>
                  <a:pt x="1830995" y="1946744"/>
                  <a:pt x="1832481" y="1945949"/>
                  <a:pt x="1833025" y="1945363"/>
                </a:cubicBezTo>
                <a:cubicBezTo>
                  <a:pt x="1833569" y="1944777"/>
                  <a:pt x="1834009" y="1944170"/>
                  <a:pt x="1834344" y="1943542"/>
                </a:cubicBezTo>
                <a:cubicBezTo>
                  <a:pt x="1834679" y="1942914"/>
                  <a:pt x="1834930" y="1942140"/>
                  <a:pt x="1835097" y="1941219"/>
                </a:cubicBezTo>
                <a:cubicBezTo>
                  <a:pt x="1835265" y="1940298"/>
                  <a:pt x="1835390" y="1939189"/>
                  <a:pt x="1835474" y="1937891"/>
                </a:cubicBezTo>
                <a:cubicBezTo>
                  <a:pt x="1835558" y="1936593"/>
                  <a:pt x="1835600" y="1935024"/>
                  <a:pt x="1835600" y="1933182"/>
                </a:cubicBezTo>
                <a:cubicBezTo>
                  <a:pt x="1835600" y="1931089"/>
                  <a:pt x="1835537" y="1929352"/>
                  <a:pt x="1835411" y="1927971"/>
                </a:cubicBezTo>
                <a:cubicBezTo>
                  <a:pt x="1835286" y="1926589"/>
                  <a:pt x="1835055" y="1925522"/>
                  <a:pt x="1834721" y="1924769"/>
                </a:cubicBezTo>
                <a:cubicBezTo>
                  <a:pt x="1834386" y="1924015"/>
                  <a:pt x="1833967" y="1923492"/>
                  <a:pt x="1833465" y="1923199"/>
                </a:cubicBezTo>
                <a:cubicBezTo>
                  <a:pt x="1832963" y="1922906"/>
                  <a:pt x="1832335" y="1922759"/>
                  <a:pt x="1831581" y="1922759"/>
                </a:cubicBezTo>
                <a:cubicBezTo>
                  <a:pt x="1830326" y="1922759"/>
                  <a:pt x="1828693" y="1923157"/>
                  <a:pt x="1826684" y="1923952"/>
                </a:cubicBezTo>
                <a:cubicBezTo>
                  <a:pt x="1824675" y="1924748"/>
                  <a:pt x="1822142" y="1925627"/>
                  <a:pt x="1819087" y="1926589"/>
                </a:cubicBezTo>
                <a:cubicBezTo>
                  <a:pt x="1816031" y="1927552"/>
                  <a:pt x="1812410" y="1928431"/>
                  <a:pt x="1808225" y="1929226"/>
                </a:cubicBezTo>
                <a:cubicBezTo>
                  <a:pt x="1804039" y="1930022"/>
                  <a:pt x="1799183" y="1930419"/>
                  <a:pt x="1793658" y="1930419"/>
                </a:cubicBezTo>
                <a:cubicBezTo>
                  <a:pt x="1788216" y="1930419"/>
                  <a:pt x="1783549" y="1929708"/>
                  <a:pt x="1779657" y="1928285"/>
                </a:cubicBezTo>
                <a:cubicBezTo>
                  <a:pt x="1775764" y="1926861"/>
                  <a:pt x="1772583" y="1924790"/>
                  <a:pt x="1770113" y="1922069"/>
                </a:cubicBezTo>
                <a:cubicBezTo>
                  <a:pt x="1767643" y="1919348"/>
                  <a:pt x="1765843" y="1916041"/>
                  <a:pt x="1764713" y="1912148"/>
                </a:cubicBezTo>
                <a:cubicBezTo>
                  <a:pt x="1763583" y="1908256"/>
                  <a:pt x="1763018" y="1903923"/>
                  <a:pt x="1763018" y="1899152"/>
                </a:cubicBezTo>
                <a:lnTo>
                  <a:pt x="1831205" y="1899152"/>
                </a:lnTo>
                <a:cubicBezTo>
                  <a:pt x="1834218" y="1899152"/>
                  <a:pt x="1836583" y="1898231"/>
                  <a:pt x="1838299" y="1896389"/>
                </a:cubicBezTo>
                <a:cubicBezTo>
                  <a:pt x="1840016" y="1894547"/>
                  <a:pt x="1840874" y="1891701"/>
                  <a:pt x="1840874" y="1887850"/>
                </a:cubicBezTo>
                <a:lnTo>
                  <a:pt x="1840874" y="1882827"/>
                </a:lnTo>
                <a:cubicBezTo>
                  <a:pt x="1840874" y="1874958"/>
                  <a:pt x="1839869" y="1867674"/>
                  <a:pt x="1837860" y="1860977"/>
                </a:cubicBezTo>
                <a:cubicBezTo>
                  <a:pt x="1835851" y="1854280"/>
                  <a:pt x="1832711" y="1848483"/>
                  <a:pt x="1828442" y="1843585"/>
                </a:cubicBezTo>
                <a:cubicBezTo>
                  <a:pt x="1824172" y="1838688"/>
                  <a:pt x="1818710" y="1834858"/>
                  <a:pt x="1812055" y="1832095"/>
                </a:cubicBezTo>
                <a:cubicBezTo>
                  <a:pt x="1805399" y="1829333"/>
                  <a:pt x="1797383" y="1827951"/>
                  <a:pt x="1788007" y="1827951"/>
                </a:cubicBezTo>
                <a:close/>
                <a:moveTo>
                  <a:pt x="1573811" y="1827951"/>
                </a:moveTo>
                <a:cubicBezTo>
                  <a:pt x="1568872" y="1827951"/>
                  <a:pt x="1564079" y="1828349"/>
                  <a:pt x="1559433" y="1829144"/>
                </a:cubicBezTo>
                <a:cubicBezTo>
                  <a:pt x="1554787" y="1829939"/>
                  <a:pt x="1550496" y="1830965"/>
                  <a:pt x="1546561" y="1832221"/>
                </a:cubicBezTo>
                <a:cubicBezTo>
                  <a:pt x="1542627" y="1833476"/>
                  <a:pt x="1539194" y="1834837"/>
                  <a:pt x="1536264" y="1836302"/>
                </a:cubicBezTo>
                <a:cubicBezTo>
                  <a:pt x="1533334" y="1837767"/>
                  <a:pt x="1531283" y="1839106"/>
                  <a:pt x="1530111" y="1840320"/>
                </a:cubicBezTo>
                <a:cubicBezTo>
                  <a:pt x="1528939" y="1841534"/>
                  <a:pt x="1528144" y="1842895"/>
                  <a:pt x="1527725" y="1844401"/>
                </a:cubicBezTo>
                <a:cubicBezTo>
                  <a:pt x="1527307" y="1845908"/>
                  <a:pt x="1527098" y="1847959"/>
                  <a:pt x="1527098" y="1850555"/>
                </a:cubicBezTo>
                <a:cubicBezTo>
                  <a:pt x="1527098" y="1852480"/>
                  <a:pt x="1527223" y="1854238"/>
                  <a:pt x="1527474" y="1855829"/>
                </a:cubicBezTo>
                <a:cubicBezTo>
                  <a:pt x="1527725" y="1857419"/>
                  <a:pt x="1528081" y="1858759"/>
                  <a:pt x="1528542" y="1859847"/>
                </a:cubicBezTo>
                <a:cubicBezTo>
                  <a:pt x="1529002" y="1860935"/>
                  <a:pt x="1529588" y="1861772"/>
                  <a:pt x="1530300" y="1862358"/>
                </a:cubicBezTo>
                <a:cubicBezTo>
                  <a:pt x="1531011" y="1862944"/>
                  <a:pt x="1531827" y="1863237"/>
                  <a:pt x="1532748" y="1863237"/>
                </a:cubicBezTo>
                <a:cubicBezTo>
                  <a:pt x="1534088" y="1863237"/>
                  <a:pt x="1535825" y="1862651"/>
                  <a:pt x="1537960" y="1861479"/>
                </a:cubicBezTo>
                <a:cubicBezTo>
                  <a:pt x="1540094" y="1860307"/>
                  <a:pt x="1542752" y="1859010"/>
                  <a:pt x="1545934" y="1857587"/>
                </a:cubicBezTo>
                <a:cubicBezTo>
                  <a:pt x="1549115" y="1856163"/>
                  <a:pt x="1552777" y="1854866"/>
                  <a:pt x="1556921" y="1853694"/>
                </a:cubicBezTo>
                <a:cubicBezTo>
                  <a:pt x="1561065" y="1852522"/>
                  <a:pt x="1565774" y="1851936"/>
                  <a:pt x="1571048" y="1851936"/>
                </a:cubicBezTo>
                <a:cubicBezTo>
                  <a:pt x="1575067" y="1851936"/>
                  <a:pt x="1578436" y="1852354"/>
                  <a:pt x="1581157" y="1853192"/>
                </a:cubicBezTo>
                <a:cubicBezTo>
                  <a:pt x="1583878" y="1854029"/>
                  <a:pt x="1586054" y="1855326"/>
                  <a:pt x="1587687" y="1857084"/>
                </a:cubicBezTo>
                <a:cubicBezTo>
                  <a:pt x="1589319" y="1858842"/>
                  <a:pt x="1590491" y="1861040"/>
                  <a:pt x="1591203" y="1863677"/>
                </a:cubicBezTo>
                <a:cubicBezTo>
                  <a:pt x="1591914" y="1866314"/>
                  <a:pt x="1592270" y="1869391"/>
                  <a:pt x="1592270" y="1872907"/>
                </a:cubicBezTo>
                <a:lnTo>
                  <a:pt x="1592270" y="1879688"/>
                </a:lnTo>
                <a:lnTo>
                  <a:pt x="1581345" y="1879688"/>
                </a:lnTo>
                <a:cubicBezTo>
                  <a:pt x="1571383" y="1879688"/>
                  <a:pt x="1562635" y="1880441"/>
                  <a:pt x="1555100" y="1881948"/>
                </a:cubicBezTo>
                <a:cubicBezTo>
                  <a:pt x="1547566" y="1883455"/>
                  <a:pt x="1541266" y="1885778"/>
                  <a:pt x="1536202" y="1888917"/>
                </a:cubicBezTo>
                <a:cubicBezTo>
                  <a:pt x="1531137" y="1892057"/>
                  <a:pt x="1527328" y="1896033"/>
                  <a:pt x="1524774" y="1900847"/>
                </a:cubicBezTo>
                <a:cubicBezTo>
                  <a:pt x="1522221" y="1905660"/>
                  <a:pt x="1520944" y="1911332"/>
                  <a:pt x="1520944" y="1917862"/>
                </a:cubicBezTo>
                <a:cubicBezTo>
                  <a:pt x="1520944" y="1923890"/>
                  <a:pt x="1521949" y="1929164"/>
                  <a:pt x="1523958" y="1933684"/>
                </a:cubicBezTo>
                <a:cubicBezTo>
                  <a:pt x="1525967" y="1938205"/>
                  <a:pt x="1528793" y="1941993"/>
                  <a:pt x="1532434" y="1945049"/>
                </a:cubicBezTo>
                <a:cubicBezTo>
                  <a:pt x="1536076" y="1948104"/>
                  <a:pt x="1540387" y="1950407"/>
                  <a:pt x="1545368" y="1951955"/>
                </a:cubicBezTo>
                <a:cubicBezTo>
                  <a:pt x="1550350" y="1953504"/>
                  <a:pt x="1555812" y="1954278"/>
                  <a:pt x="1561756" y="1954278"/>
                </a:cubicBezTo>
                <a:cubicBezTo>
                  <a:pt x="1568955" y="1954278"/>
                  <a:pt x="1575506" y="1952897"/>
                  <a:pt x="1581408" y="1950134"/>
                </a:cubicBezTo>
                <a:cubicBezTo>
                  <a:pt x="1587310" y="1947372"/>
                  <a:pt x="1592563" y="1943521"/>
                  <a:pt x="1597168" y="1938582"/>
                </a:cubicBezTo>
                <a:lnTo>
                  <a:pt x="1597168" y="1947497"/>
                </a:lnTo>
                <a:cubicBezTo>
                  <a:pt x="1597168" y="1948669"/>
                  <a:pt x="1597523" y="1949590"/>
                  <a:pt x="1598235" y="1950260"/>
                </a:cubicBezTo>
                <a:cubicBezTo>
                  <a:pt x="1598947" y="1950930"/>
                  <a:pt x="1600160" y="1951411"/>
                  <a:pt x="1601877" y="1951704"/>
                </a:cubicBezTo>
                <a:cubicBezTo>
                  <a:pt x="1603593" y="1951997"/>
                  <a:pt x="1606335" y="1952144"/>
                  <a:pt x="1610102" y="1952144"/>
                </a:cubicBezTo>
                <a:cubicBezTo>
                  <a:pt x="1613618" y="1952144"/>
                  <a:pt x="1616276" y="1951997"/>
                  <a:pt x="1618076" y="1951704"/>
                </a:cubicBezTo>
                <a:cubicBezTo>
                  <a:pt x="1619876" y="1951411"/>
                  <a:pt x="1621194" y="1950930"/>
                  <a:pt x="1622031" y="1950260"/>
                </a:cubicBezTo>
                <a:cubicBezTo>
                  <a:pt x="1622868" y="1949590"/>
                  <a:pt x="1623287" y="1948669"/>
                  <a:pt x="1623287" y="1947497"/>
                </a:cubicBezTo>
                <a:lnTo>
                  <a:pt x="1623287" y="1872153"/>
                </a:lnTo>
                <a:cubicBezTo>
                  <a:pt x="1623287" y="1864451"/>
                  <a:pt x="1622366" y="1857796"/>
                  <a:pt x="1620524" y="1852187"/>
                </a:cubicBezTo>
                <a:cubicBezTo>
                  <a:pt x="1618683" y="1846578"/>
                  <a:pt x="1615753" y="1841995"/>
                  <a:pt x="1611734" y="1838437"/>
                </a:cubicBezTo>
                <a:cubicBezTo>
                  <a:pt x="1607716" y="1834879"/>
                  <a:pt x="1602588" y="1832242"/>
                  <a:pt x="1596351" y="1830526"/>
                </a:cubicBezTo>
                <a:cubicBezTo>
                  <a:pt x="1590115" y="1828809"/>
                  <a:pt x="1582601" y="1827951"/>
                  <a:pt x="1573811" y="1827951"/>
                </a:cubicBezTo>
                <a:close/>
                <a:moveTo>
                  <a:pt x="1079785" y="1827951"/>
                </a:moveTo>
                <a:cubicBezTo>
                  <a:pt x="1077441" y="1827951"/>
                  <a:pt x="1075097" y="1828265"/>
                  <a:pt x="1072753" y="1828893"/>
                </a:cubicBezTo>
                <a:cubicBezTo>
                  <a:pt x="1070409" y="1829521"/>
                  <a:pt x="1068065" y="1830630"/>
                  <a:pt x="1065721" y="1832221"/>
                </a:cubicBezTo>
                <a:cubicBezTo>
                  <a:pt x="1063377" y="1833811"/>
                  <a:pt x="1060907" y="1835967"/>
                  <a:pt x="1058312" y="1838688"/>
                </a:cubicBezTo>
                <a:cubicBezTo>
                  <a:pt x="1055717" y="1841409"/>
                  <a:pt x="1052954" y="1844862"/>
                  <a:pt x="1050024" y="1849048"/>
                </a:cubicBezTo>
                <a:lnTo>
                  <a:pt x="1050024" y="1835109"/>
                </a:lnTo>
                <a:cubicBezTo>
                  <a:pt x="1050024" y="1834272"/>
                  <a:pt x="1049815" y="1833539"/>
                  <a:pt x="1049396" y="1832911"/>
                </a:cubicBezTo>
                <a:cubicBezTo>
                  <a:pt x="1048978" y="1832284"/>
                  <a:pt x="1048287" y="1831760"/>
                  <a:pt x="1047324" y="1831342"/>
                </a:cubicBezTo>
                <a:cubicBezTo>
                  <a:pt x="1046362" y="1830923"/>
                  <a:pt x="1045001" y="1830609"/>
                  <a:pt x="1043243" y="1830400"/>
                </a:cubicBezTo>
                <a:cubicBezTo>
                  <a:pt x="1041485" y="1830191"/>
                  <a:pt x="1039267" y="1830086"/>
                  <a:pt x="1036588" y="1830086"/>
                </a:cubicBezTo>
                <a:cubicBezTo>
                  <a:pt x="1033993" y="1830086"/>
                  <a:pt x="1031837" y="1830191"/>
                  <a:pt x="1030121" y="1830400"/>
                </a:cubicBezTo>
                <a:cubicBezTo>
                  <a:pt x="1028405" y="1830609"/>
                  <a:pt x="1027003" y="1830923"/>
                  <a:pt x="1025914" y="1831342"/>
                </a:cubicBezTo>
                <a:cubicBezTo>
                  <a:pt x="1024826" y="1831760"/>
                  <a:pt x="1024072" y="1832284"/>
                  <a:pt x="1023654" y="1832911"/>
                </a:cubicBezTo>
                <a:cubicBezTo>
                  <a:pt x="1023235" y="1833539"/>
                  <a:pt x="1023026" y="1834272"/>
                  <a:pt x="1023026" y="1835109"/>
                </a:cubicBezTo>
                <a:lnTo>
                  <a:pt x="1023026" y="1947121"/>
                </a:lnTo>
                <a:cubicBezTo>
                  <a:pt x="1023026" y="1947958"/>
                  <a:pt x="1023277" y="1948690"/>
                  <a:pt x="1023779" y="1949318"/>
                </a:cubicBezTo>
                <a:cubicBezTo>
                  <a:pt x="1024282" y="1949946"/>
                  <a:pt x="1025140" y="1950469"/>
                  <a:pt x="1026354" y="1950888"/>
                </a:cubicBezTo>
                <a:cubicBezTo>
                  <a:pt x="1027568" y="1951307"/>
                  <a:pt x="1029179" y="1951620"/>
                  <a:pt x="1031188" y="1951830"/>
                </a:cubicBezTo>
                <a:cubicBezTo>
                  <a:pt x="1033197" y="1952039"/>
                  <a:pt x="1035751" y="1952144"/>
                  <a:pt x="1038848" y="1952144"/>
                </a:cubicBezTo>
                <a:cubicBezTo>
                  <a:pt x="1041946" y="1952144"/>
                  <a:pt x="1044499" y="1952039"/>
                  <a:pt x="1046508" y="1951830"/>
                </a:cubicBezTo>
                <a:cubicBezTo>
                  <a:pt x="1048518" y="1951620"/>
                  <a:pt x="1050129" y="1951307"/>
                  <a:pt x="1051343" y="1950888"/>
                </a:cubicBezTo>
                <a:cubicBezTo>
                  <a:pt x="1052557" y="1950469"/>
                  <a:pt x="1053415" y="1949946"/>
                  <a:pt x="1053917" y="1949318"/>
                </a:cubicBezTo>
                <a:cubicBezTo>
                  <a:pt x="1054419" y="1948690"/>
                  <a:pt x="1054671" y="1947958"/>
                  <a:pt x="1054671" y="1947121"/>
                </a:cubicBezTo>
                <a:lnTo>
                  <a:pt x="1054671" y="1877302"/>
                </a:lnTo>
                <a:cubicBezTo>
                  <a:pt x="1057015" y="1873618"/>
                  <a:pt x="1059212" y="1870521"/>
                  <a:pt x="1061263" y="1868009"/>
                </a:cubicBezTo>
                <a:cubicBezTo>
                  <a:pt x="1063314" y="1865498"/>
                  <a:pt x="1065282" y="1863489"/>
                  <a:pt x="1067165" y="1861982"/>
                </a:cubicBezTo>
                <a:cubicBezTo>
                  <a:pt x="1069049" y="1860475"/>
                  <a:pt x="1070870" y="1859366"/>
                  <a:pt x="1072628" y="1858654"/>
                </a:cubicBezTo>
                <a:cubicBezTo>
                  <a:pt x="1074386" y="1857942"/>
                  <a:pt x="1076144" y="1857587"/>
                  <a:pt x="1077902" y="1857587"/>
                </a:cubicBezTo>
                <a:cubicBezTo>
                  <a:pt x="1079409" y="1857587"/>
                  <a:pt x="1080790" y="1857733"/>
                  <a:pt x="1082046" y="1858026"/>
                </a:cubicBezTo>
                <a:cubicBezTo>
                  <a:pt x="1083301" y="1858319"/>
                  <a:pt x="1084453" y="1858633"/>
                  <a:pt x="1085499" y="1858968"/>
                </a:cubicBezTo>
                <a:cubicBezTo>
                  <a:pt x="1086545" y="1859303"/>
                  <a:pt x="1087487" y="1859617"/>
                  <a:pt x="1088324" y="1859910"/>
                </a:cubicBezTo>
                <a:cubicBezTo>
                  <a:pt x="1089161" y="1860203"/>
                  <a:pt x="1089915" y="1860349"/>
                  <a:pt x="1090585" y="1860349"/>
                </a:cubicBezTo>
                <a:cubicBezTo>
                  <a:pt x="1091422" y="1860349"/>
                  <a:pt x="1092112" y="1860140"/>
                  <a:pt x="1092657" y="1859721"/>
                </a:cubicBezTo>
                <a:cubicBezTo>
                  <a:pt x="1093201" y="1859303"/>
                  <a:pt x="1093640" y="1858549"/>
                  <a:pt x="1093975" y="1857461"/>
                </a:cubicBezTo>
                <a:cubicBezTo>
                  <a:pt x="1094310" y="1856373"/>
                  <a:pt x="1094561" y="1854866"/>
                  <a:pt x="1094729" y="1852940"/>
                </a:cubicBezTo>
                <a:cubicBezTo>
                  <a:pt x="1094896" y="1851015"/>
                  <a:pt x="1094980" y="1848545"/>
                  <a:pt x="1094980" y="1845532"/>
                </a:cubicBezTo>
                <a:cubicBezTo>
                  <a:pt x="1094980" y="1842518"/>
                  <a:pt x="1094938" y="1840132"/>
                  <a:pt x="1094854" y="1838374"/>
                </a:cubicBezTo>
                <a:cubicBezTo>
                  <a:pt x="1094770" y="1836616"/>
                  <a:pt x="1094645" y="1835297"/>
                  <a:pt x="1094477" y="1834418"/>
                </a:cubicBezTo>
                <a:cubicBezTo>
                  <a:pt x="1094310" y="1833539"/>
                  <a:pt x="1094122" y="1832849"/>
                  <a:pt x="1093912" y="1832346"/>
                </a:cubicBezTo>
                <a:cubicBezTo>
                  <a:pt x="1093703" y="1831844"/>
                  <a:pt x="1093368" y="1831384"/>
                  <a:pt x="1092908" y="1830965"/>
                </a:cubicBezTo>
                <a:cubicBezTo>
                  <a:pt x="1092447" y="1830546"/>
                  <a:pt x="1091715" y="1830149"/>
                  <a:pt x="1090710" y="1829772"/>
                </a:cubicBezTo>
                <a:cubicBezTo>
                  <a:pt x="1089706" y="1829395"/>
                  <a:pt x="1088534" y="1829060"/>
                  <a:pt x="1087194" y="1828767"/>
                </a:cubicBezTo>
                <a:cubicBezTo>
                  <a:pt x="1085855" y="1828474"/>
                  <a:pt x="1084557" y="1828265"/>
                  <a:pt x="1083301" y="1828140"/>
                </a:cubicBezTo>
                <a:cubicBezTo>
                  <a:pt x="1082046" y="1828014"/>
                  <a:pt x="1080874" y="1827951"/>
                  <a:pt x="1079785" y="1827951"/>
                </a:cubicBezTo>
                <a:close/>
                <a:moveTo>
                  <a:pt x="940282" y="1827951"/>
                </a:moveTo>
                <a:cubicBezTo>
                  <a:pt x="931408" y="1827951"/>
                  <a:pt x="923434" y="1829416"/>
                  <a:pt x="916360" y="1832346"/>
                </a:cubicBezTo>
                <a:cubicBezTo>
                  <a:pt x="909286" y="1835276"/>
                  <a:pt x="903280" y="1839525"/>
                  <a:pt x="898341" y="1845092"/>
                </a:cubicBezTo>
                <a:cubicBezTo>
                  <a:pt x="893401" y="1850659"/>
                  <a:pt x="889634" y="1857440"/>
                  <a:pt x="887039" y="1865435"/>
                </a:cubicBezTo>
                <a:cubicBezTo>
                  <a:pt x="884444" y="1873430"/>
                  <a:pt x="883146" y="1882408"/>
                  <a:pt x="883146" y="1892371"/>
                </a:cubicBezTo>
                <a:cubicBezTo>
                  <a:pt x="883146" y="1902835"/>
                  <a:pt x="884381" y="1911960"/>
                  <a:pt x="886851" y="1919746"/>
                </a:cubicBezTo>
                <a:cubicBezTo>
                  <a:pt x="889320" y="1927531"/>
                  <a:pt x="893067" y="1933977"/>
                  <a:pt x="898089" y="1939084"/>
                </a:cubicBezTo>
                <a:cubicBezTo>
                  <a:pt x="903112" y="1944191"/>
                  <a:pt x="909370" y="1948000"/>
                  <a:pt x="916863" y="1950511"/>
                </a:cubicBezTo>
                <a:cubicBezTo>
                  <a:pt x="924355" y="1953023"/>
                  <a:pt x="933083" y="1954278"/>
                  <a:pt x="943045" y="1954278"/>
                </a:cubicBezTo>
                <a:cubicBezTo>
                  <a:pt x="948570" y="1954278"/>
                  <a:pt x="953760" y="1953923"/>
                  <a:pt x="958616" y="1953211"/>
                </a:cubicBezTo>
                <a:cubicBezTo>
                  <a:pt x="963472" y="1952499"/>
                  <a:pt x="967783" y="1951662"/>
                  <a:pt x="971550" y="1950700"/>
                </a:cubicBezTo>
                <a:cubicBezTo>
                  <a:pt x="975317" y="1949737"/>
                  <a:pt x="978415" y="1948753"/>
                  <a:pt x="980843" y="1947749"/>
                </a:cubicBezTo>
                <a:cubicBezTo>
                  <a:pt x="983270" y="1946744"/>
                  <a:pt x="984756" y="1945949"/>
                  <a:pt x="985300" y="1945363"/>
                </a:cubicBezTo>
                <a:cubicBezTo>
                  <a:pt x="985845" y="1944777"/>
                  <a:pt x="986284" y="1944170"/>
                  <a:pt x="986619" y="1943542"/>
                </a:cubicBezTo>
                <a:cubicBezTo>
                  <a:pt x="986954" y="1942914"/>
                  <a:pt x="987205" y="1942140"/>
                  <a:pt x="987372" y="1941219"/>
                </a:cubicBezTo>
                <a:cubicBezTo>
                  <a:pt x="987540" y="1940298"/>
                  <a:pt x="987665" y="1939189"/>
                  <a:pt x="987749" y="1937891"/>
                </a:cubicBezTo>
                <a:cubicBezTo>
                  <a:pt x="987833" y="1936593"/>
                  <a:pt x="987875" y="1935024"/>
                  <a:pt x="987875" y="1933182"/>
                </a:cubicBezTo>
                <a:cubicBezTo>
                  <a:pt x="987875" y="1931089"/>
                  <a:pt x="987812" y="1929352"/>
                  <a:pt x="987686" y="1927971"/>
                </a:cubicBezTo>
                <a:cubicBezTo>
                  <a:pt x="987561" y="1926589"/>
                  <a:pt x="987331" y="1925522"/>
                  <a:pt x="986996" y="1924769"/>
                </a:cubicBezTo>
                <a:cubicBezTo>
                  <a:pt x="986661" y="1924015"/>
                  <a:pt x="986242" y="1923492"/>
                  <a:pt x="985740" y="1923199"/>
                </a:cubicBezTo>
                <a:cubicBezTo>
                  <a:pt x="985238" y="1922906"/>
                  <a:pt x="984610" y="1922759"/>
                  <a:pt x="983856" y="1922759"/>
                </a:cubicBezTo>
                <a:cubicBezTo>
                  <a:pt x="982601" y="1922759"/>
                  <a:pt x="980968" y="1923157"/>
                  <a:pt x="978959" y="1923952"/>
                </a:cubicBezTo>
                <a:cubicBezTo>
                  <a:pt x="976950" y="1924748"/>
                  <a:pt x="974417" y="1925627"/>
                  <a:pt x="971362" y="1926589"/>
                </a:cubicBezTo>
                <a:cubicBezTo>
                  <a:pt x="968306" y="1927552"/>
                  <a:pt x="964685" y="1928431"/>
                  <a:pt x="960500" y="1929226"/>
                </a:cubicBezTo>
                <a:cubicBezTo>
                  <a:pt x="956314" y="1930022"/>
                  <a:pt x="951458" y="1930419"/>
                  <a:pt x="945933" y="1930419"/>
                </a:cubicBezTo>
                <a:cubicBezTo>
                  <a:pt x="940492" y="1930419"/>
                  <a:pt x="935824" y="1929708"/>
                  <a:pt x="931932" y="1928285"/>
                </a:cubicBezTo>
                <a:cubicBezTo>
                  <a:pt x="928039" y="1926861"/>
                  <a:pt x="924858" y="1924790"/>
                  <a:pt x="922388" y="1922069"/>
                </a:cubicBezTo>
                <a:cubicBezTo>
                  <a:pt x="919918" y="1919348"/>
                  <a:pt x="918118" y="1916041"/>
                  <a:pt x="916988" y="1912148"/>
                </a:cubicBezTo>
                <a:cubicBezTo>
                  <a:pt x="915858" y="1908256"/>
                  <a:pt x="915293" y="1903923"/>
                  <a:pt x="915293" y="1899152"/>
                </a:cubicBezTo>
                <a:lnTo>
                  <a:pt x="983480" y="1899152"/>
                </a:lnTo>
                <a:cubicBezTo>
                  <a:pt x="986493" y="1899152"/>
                  <a:pt x="988858" y="1898231"/>
                  <a:pt x="990575" y="1896389"/>
                </a:cubicBezTo>
                <a:cubicBezTo>
                  <a:pt x="992291" y="1894547"/>
                  <a:pt x="993149" y="1891701"/>
                  <a:pt x="993149" y="1887850"/>
                </a:cubicBezTo>
                <a:lnTo>
                  <a:pt x="993149" y="1882827"/>
                </a:lnTo>
                <a:cubicBezTo>
                  <a:pt x="993149" y="1874958"/>
                  <a:pt x="992144" y="1867674"/>
                  <a:pt x="990135" y="1860977"/>
                </a:cubicBezTo>
                <a:cubicBezTo>
                  <a:pt x="988126" y="1854280"/>
                  <a:pt x="984986" y="1848483"/>
                  <a:pt x="980717" y="1843585"/>
                </a:cubicBezTo>
                <a:cubicBezTo>
                  <a:pt x="976447" y="1838688"/>
                  <a:pt x="970985" y="1834858"/>
                  <a:pt x="964330" y="1832095"/>
                </a:cubicBezTo>
                <a:cubicBezTo>
                  <a:pt x="957674" y="1829333"/>
                  <a:pt x="949658" y="1827951"/>
                  <a:pt x="940282" y="1827951"/>
                </a:cubicBezTo>
                <a:close/>
                <a:moveTo>
                  <a:pt x="1672772" y="1800576"/>
                </a:moveTo>
                <a:cubicBezTo>
                  <a:pt x="1669759" y="1800576"/>
                  <a:pt x="1667226" y="1800681"/>
                  <a:pt x="1665175" y="1800890"/>
                </a:cubicBezTo>
                <a:cubicBezTo>
                  <a:pt x="1663124" y="1801099"/>
                  <a:pt x="1661492" y="1801434"/>
                  <a:pt x="1660278" y="1801895"/>
                </a:cubicBezTo>
                <a:cubicBezTo>
                  <a:pt x="1659064" y="1802355"/>
                  <a:pt x="1658227" y="1802920"/>
                  <a:pt x="1657766" y="1803590"/>
                </a:cubicBezTo>
                <a:cubicBezTo>
                  <a:pt x="1657306" y="1804260"/>
                  <a:pt x="1657076" y="1805013"/>
                  <a:pt x="1657076" y="1805850"/>
                </a:cubicBezTo>
                <a:lnTo>
                  <a:pt x="1657076" y="1830839"/>
                </a:lnTo>
                <a:lnTo>
                  <a:pt x="1643765" y="1830839"/>
                </a:lnTo>
                <a:cubicBezTo>
                  <a:pt x="1642928" y="1830839"/>
                  <a:pt x="1642195" y="1831049"/>
                  <a:pt x="1641567" y="1831467"/>
                </a:cubicBezTo>
                <a:cubicBezTo>
                  <a:pt x="1640939" y="1831886"/>
                  <a:pt x="1640416" y="1832577"/>
                  <a:pt x="1639998" y="1833539"/>
                </a:cubicBezTo>
                <a:cubicBezTo>
                  <a:pt x="1639579" y="1834502"/>
                  <a:pt x="1639265" y="1835821"/>
                  <a:pt x="1639056" y="1837495"/>
                </a:cubicBezTo>
                <a:cubicBezTo>
                  <a:pt x="1638846" y="1839169"/>
                  <a:pt x="1638742" y="1841220"/>
                  <a:pt x="1638742" y="1843648"/>
                </a:cubicBezTo>
                <a:cubicBezTo>
                  <a:pt x="1638742" y="1848252"/>
                  <a:pt x="1639160" y="1851538"/>
                  <a:pt x="1639998" y="1853505"/>
                </a:cubicBezTo>
                <a:cubicBezTo>
                  <a:pt x="1640835" y="1855473"/>
                  <a:pt x="1642049" y="1856456"/>
                  <a:pt x="1643639" y="1856456"/>
                </a:cubicBezTo>
                <a:lnTo>
                  <a:pt x="1657076" y="1856456"/>
                </a:lnTo>
                <a:lnTo>
                  <a:pt x="1657076" y="1913844"/>
                </a:lnTo>
                <a:cubicBezTo>
                  <a:pt x="1657076" y="1920708"/>
                  <a:pt x="1657787" y="1926652"/>
                  <a:pt x="1659210" y="1931675"/>
                </a:cubicBezTo>
                <a:cubicBezTo>
                  <a:pt x="1660634" y="1936698"/>
                  <a:pt x="1662852" y="1940863"/>
                  <a:pt x="1665866" y="1944170"/>
                </a:cubicBezTo>
                <a:cubicBezTo>
                  <a:pt x="1668880" y="1947477"/>
                  <a:pt x="1672689" y="1949925"/>
                  <a:pt x="1677293" y="1951516"/>
                </a:cubicBezTo>
                <a:cubicBezTo>
                  <a:pt x="1681897" y="1953106"/>
                  <a:pt x="1687339" y="1953902"/>
                  <a:pt x="1693618" y="1953902"/>
                </a:cubicBezTo>
                <a:cubicBezTo>
                  <a:pt x="1695962" y="1953902"/>
                  <a:pt x="1698285" y="1953776"/>
                  <a:pt x="1700587" y="1953525"/>
                </a:cubicBezTo>
                <a:cubicBezTo>
                  <a:pt x="1702889" y="1953274"/>
                  <a:pt x="1705024" y="1952918"/>
                  <a:pt x="1706991" y="1952458"/>
                </a:cubicBezTo>
                <a:cubicBezTo>
                  <a:pt x="1708958" y="1951997"/>
                  <a:pt x="1710675" y="1951453"/>
                  <a:pt x="1712140" y="1950825"/>
                </a:cubicBezTo>
                <a:cubicBezTo>
                  <a:pt x="1713605" y="1950197"/>
                  <a:pt x="1714714" y="1949486"/>
                  <a:pt x="1715467" y="1948690"/>
                </a:cubicBezTo>
                <a:cubicBezTo>
                  <a:pt x="1716221" y="1947895"/>
                  <a:pt x="1716828" y="1946514"/>
                  <a:pt x="1717288" y="1944546"/>
                </a:cubicBezTo>
                <a:cubicBezTo>
                  <a:pt x="1717749" y="1942579"/>
                  <a:pt x="1717979" y="1939754"/>
                  <a:pt x="1717979" y="1936070"/>
                </a:cubicBezTo>
                <a:cubicBezTo>
                  <a:pt x="1717979" y="1933726"/>
                  <a:pt x="1717874" y="1931801"/>
                  <a:pt x="1717665" y="1930294"/>
                </a:cubicBezTo>
                <a:cubicBezTo>
                  <a:pt x="1717456" y="1928787"/>
                  <a:pt x="1717225" y="1927594"/>
                  <a:pt x="1716974" y="1926715"/>
                </a:cubicBezTo>
                <a:cubicBezTo>
                  <a:pt x="1716723" y="1925836"/>
                  <a:pt x="1716367" y="1925250"/>
                  <a:pt x="1715907" y="1924957"/>
                </a:cubicBezTo>
                <a:cubicBezTo>
                  <a:pt x="1715446" y="1924664"/>
                  <a:pt x="1714965" y="1924517"/>
                  <a:pt x="1714463" y="1924517"/>
                </a:cubicBezTo>
                <a:cubicBezTo>
                  <a:pt x="1713877" y="1924517"/>
                  <a:pt x="1713228" y="1924664"/>
                  <a:pt x="1712516" y="1924957"/>
                </a:cubicBezTo>
                <a:cubicBezTo>
                  <a:pt x="1711805" y="1925250"/>
                  <a:pt x="1710926" y="1925585"/>
                  <a:pt x="1709879" y="1925962"/>
                </a:cubicBezTo>
                <a:cubicBezTo>
                  <a:pt x="1708833" y="1926338"/>
                  <a:pt x="1707640" y="1926673"/>
                  <a:pt x="1706301" y="1926966"/>
                </a:cubicBezTo>
                <a:cubicBezTo>
                  <a:pt x="1704961" y="1927259"/>
                  <a:pt x="1703454" y="1927406"/>
                  <a:pt x="1701780" y="1927406"/>
                </a:cubicBezTo>
                <a:cubicBezTo>
                  <a:pt x="1696841" y="1927406"/>
                  <a:pt x="1693408" y="1925878"/>
                  <a:pt x="1691483" y="1922822"/>
                </a:cubicBezTo>
                <a:cubicBezTo>
                  <a:pt x="1689557" y="1919767"/>
                  <a:pt x="1688595" y="1915183"/>
                  <a:pt x="1688595" y="1909072"/>
                </a:cubicBezTo>
                <a:lnTo>
                  <a:pt x="1688595" y="1856456"/>
                </a:lnTo>
                <a:lnTo>
                  <a:pt x="1713081" y="1856456"/>
                </a:lnTo>
                <a:cubicBezTo>
                  <a:pt x="1714672" y="1856456"/>
                  <a:pt x="1715886" y="1855473"/>
                  <a:pt x="1716723" y="1853505"/>
                </a:cubicBezTo>
                <a:cubicBezTo>
                  <a:pt x="1717560" y="1851538"/>
                  <a:pt x="1717979" y="1848252"/>
                  <a:pt x="1717979" y="1843648"/>
                </a:cubicBezTo>
                <a:cubicBezTo>
                  <a:pt x="1717979" y="1841220"/>
                  <a:pt x="1717874" y="1839169"/>
                  <a:pt x="1717665" y="1837495"/>
                </a:cubicBezTo>
                <a:cubicBezTo>
                  <a:pt x="1717456" y="1835821"/>
                  <a:pt x="1717142" y="1834502"/>
                  <a:pt x="1716723" y="1833539"/>
                </a:cubicBezTo>
                <a:cubicBezTo>
                  <a:pt x="1716305" y="1832577"/>
                  <a:pt x="1715781" y="1831886"/>
                  <a:pt x="1715153" y="1831467"/>
                </a:cubicBezTo>
                <a:cubicBezTo>
                  <a:pt x="1714526" y="1831049"/>
                  <a:pt x="1713793" y="1830839"/>
                  <a:pt x="1712956" y="1830839"/>
                </a:cubicBezTo>
                <a:lnTo>
                  <a:pt x="1688595" y="1830839"/>
                </a:lnTo>
                <a:lnTo>
                  <a:pt x="1688595" y="1805850"/>
                </a:lnTo>
                <a:cubicBezTo>
                  <a:pt x="1688595" y="1805013"/>
                  <a:pt x="1688343" y="1804260"/>
                  <a:pt x="1687841" y="1803590"/>
                </a:cubicBezTo>
                <a:cubicBezTo>
                  <a:pt x="1687339" y="1802920"/>
                  <a:pt x="1686502" y="1802355"/>
                  <a:pt x="1685330" y="1801895"/>
                </a:cubicBezTo>
                <a:cubicBezTo>
                  <a:pt x="1684158" y="1801434"/>
                  <a:pt x="1682546" y="1801099"/>
                  <a:pt x="1680495" y="1800890"/>
                </a:cubicBezTo>
                <a:cubicBezTo>
                  <a:pt x="1678444" y="1800681"/>
                  <a:pt x="1675870" y="1800576"/>
                  <a:pt x="1672772" y="1800576"/>
                </a:cubicBezTo>
                <a:close/>
                <a:moveTo>
                  <a:pt x="1139372" y="1800576"/>
                </a:moveTo>
                <a:cubicBezTo>
                  <a:pt x="1136359" y="1800576"/>
                  <a:pt x="1133826" y="1800681"/>
                  <a:pt x="1131775" y="1800890"/>
                </a:cubicBezTo>
                <a:cubicBezTo>
                  <a:pt x="1129724" y="1801099"/>
                  <a:pt x="1128092" y="1801434"/>
                  <a:pt x="1126878" y="1801895"/>
                </a:cubicBezTo>
                <a:cubicBezTo>
                  <a:pt x="1125664" y="1802355"/>
                  <a:pt x="1124827" y="1802920"/>
                  <a:pt x="1124366" y="1803590"/>
                </a:cubicBezTo>
                <a:cubicBezTo>
                  <a:pt x="1123906" y="1804260"/>
                  <a:pt x="1123676" y="1805013"/>
                  <a:pt x="1123676" y="1805850"/>
                </a:cubicBezTo>
                <a:lnTo>
                  <a:pt x="1123676" y="1830839"/>
                </a:lnTo>
                <a:lnTo>
                  <a:pt x="1110365" y="1830839"/>
                </a:lnTo>
                <a:cubicBezTo>
                  <a:pt x="1109528" y="1830839"/>
                  <a:pt x="1108795" y="1831049"/>
                  <a:pt x="1108167" y="1831467"/>
                </a:cubicBezTo>
                <a:cubicBezTo>
                  <a:pt x="1107539" y="1831886"/>
                  <a:pt x="1107016" y="1832577"/>
                  <a:pt x="1106598" y="1833539"/>
                </a:cubicBezTo>
                <a:cubicBezTo>
                  <a:pt x="1106179" y="1834502"/>
                  <a:pt x="1105865" y="1835821"/>
                  <a:pt x="1105656" y="1837495"/>
                </a:cubicBezTo>
                <a:cubicBezTo>
                  <a:pt x="1105447" y="1839169"/>
                  <a:pt x="1105342" y="1841220"/>
                  <a:pt x="1105342" y="1843648"/>
                </a:cubicBezTo>
                <a:cubicBezTo>
                  <a:pt x="1105342" y="1848252"/>
                  <a:pt x="1105760" y="1851538"/>
                  <a:pt x="1106598" y="1853505"/>
                </a:cubicBezTo>
                <a:cubicBezTo>
                  <a:pt x="1107435" y="1855473"/>
                  <a:pt x="1108649" y="1856456"/>
                  <a:pt x="1110239" y="1856456"/>
                </a:cubicBezTo>
                <a:lnTo>
                  <a:pt x="1123676" y="1856456"/>
                </a:lnTo>
                <a:lnTo>
                  <a:pt x="1123676" y="1913844"/>
                </a:lnTo>
                <a:cubicBezTo>
                  <a:pt x="1123676" y="1920708"/>
                  <a:pt x="1124387" y="1926652"/>
                  <a:pt x="1125810" y="1931675"/>
                </a:cubicBezTo>
                <a:cubicBezTo>
                  <a:pt x="1127234" y="1936698"/>
                  <a:pt x="1129452" y="1940863"/>
                  <a:pt x="1132466" y="1944170"/>
                </a:cubicBezTo>
                <a:cubicBezTo>
                  <a:pt x="1135480" y="1947477"/>
                  <a:pt x="1139289" y="1949925"/>
                  <a:pt x="1143893" y="1951516"/>
                </a:cubicBezTo>
                <a:cubicBezTo>
                  <a:pt x="1148497" y="1953106"/>
                  <a:pt x="1153939" y="1953902"/>
                  <a:pt x="1160218" y="1953902"/>
                </a:cubicBezTo>
                <a:cubicBezTo>
                  <a:pt x="1162562" y="1953902"/>
                  <a:pt x="1164885" y="1953776"/>
                  <a:pt x="1167187" y="1953525"/>
                </a:cubicBezTo>
                <a:cubicBezTo>
                  <a:pt x="1169489" y="1953274"/>
                  <a:pt x="1171624" y="1952918"/>
                  <a:pt x="1173591" y="1952458"/>
                </a:cubicBezTo>
                <a:cubicBezTo>
                  <a:pt x="1175559" y="1951997"/>
                  <a:pt x="1177275" y="1951453"/>
                  <a:pt x="1178740" y="1950825"/>
                </a:cubicBezTo>
                <a:cubicBezTo>
                  <a:pt x="1180205" y="1950197"/>
                  <a:pt x="1181314" y="1949486"/>
                  <a:pt x="1182067" y="1948690"/>
                </a:cubicBezTo>
                <a:cubicBezTo>
                  <a:pt x="1182821" y="1947895"/>
                  <a:pt x="1183428" y="1946514"/>
                  <a:pt x="1183888" y="1944546"/>
                </a:cubicBezTo>
                <a:cubicBezTo>
                  <a:pt x="1184349" y="1942579"/>
                  <a:pt x="1184579" y="1939754"/>
                  <a:pt x="1184579" y="1936070"/>
                </a:cubicBezTo>
                <a:cubicBezTo>
                  <a:pt x="1184579" y="1933726"/>
                  <a:pt x="1184474" y="1931801"/>
                  <a:pt x="1184265" y="1930294"/>
                </a:cubicBezTo>
                <a:cubicBezTo>
                  <a:pt x="1184056" y="1928787"/>
                  <a:pt x="1183825" y="1927594"/>
                  <a:pt x="1183574" y="1926715"/>
                </a:cubicBezTo>
                <a:cubicBezTo>
                  <a:pt x="1183323" y="1925836"/>
                  <a:pt x="1182967" y="1925250"/>
                  <a:pt x="1182507" y="1924957"/>
                </a:cubicBezTo>
                <a:cubicBezTo>
                  <a:pt x="1182047" y="1924664"/>
                  <a:pt x="1181565" y="1924517"/>
                  <a:pt x="1181063" y="1924517"/>
                </a:cubicBezTo>
                <a:cubicBezTo>
                  <a:pt x="1180477" y="1924517"/>
                  <a:pt x="1179828" y="1924664"/>
                  <a:pt x="1179116" y="1924957"/>
                </a:cubicBezTo>
                <a:cubicBezTo>
                  <a:pt x="1178405" y="1925250"/>
                  <a:pt x="1177526" y="1925585"/>
                  <a:pt x="1176479" y="1925962"/>
                </a:cubicBezTo>
                <a:cubicBezTo>
                  <a:pt x="1175433" y="1926338"/>
                  <a:pt x="1174240" y="1926673"/>
                  <a:pt x="1172901" y="1926966"/>
                </a:cubicBezTo>
                <a:cubicBezTo>
                  <a:pt x="1171561" y="1927259"/>
                  <a:pt x="1170054" y="1927406"/>
                  <a:pt x="1168380" y="1927406"/>
                </a:cubicBezTo>
                <a:cubicBezTo>
                  <a:pt x="1163441" y="1927406"/>
                  <a:pt x="1160008" y="1925878"/>
                  <a:pt x="1158083" y="1922822"/>
                </a:cubicBezTo>
                <a:cubicBezTo>
                  <a:pt x="1156157" y="1919767"/>
                  <a:pt x="1155195" y="1915183"/>
                  <a:pt x="1155195" y="1909072"/>
                </a:cubicBezTo>
                <a:lnTo>
                  <a:pt x="1155195" y="1856456"/>
                </a:lnTo>
                <a:lnTo>
                  <a:pt x="1179682" y="1856456"/>
                </a:lnTo>
                <a:cubicBezTo>
                  <a:pt x="1181272" y="1856456"/>
                  <a:pt x="1182486" y="1855473"/>
                  <a:pt x="1183323" y="1853505"/>
                </a:cubicBezTo>
                <a:cubicBezTo>
                  <a:pt x="1184160" y="1851538"/>
                  <a:pt x="1184579" y="1848252"/>
                  <a:pt x="1184579" y="1843648"/>
                </a:cubicBezTo>
                <a:cubicBezTo>
                  <a:pt x="1184579" y="1841220"/>
                  <a:pt x="1184474" y="1839169"/>
                  <a:pt x="1184265" y="1837495"/>
                </a:cubicBezTo>
                <a:cubicBezTo>
                  <a:pt x="1184056" y="1835821"/>
                  <a:pt x="1183742" y="1834502"/>
                  <a:pt x="1183323" y="1833539"/>
                </a:cubicBezTo>
                <a:cubicBezTo>
                  <a:pt x="1182905" y="1832577"/>
                  <a:pt x="1182381" y="1831886"/>
                  <a:pt x="1181753" y="1831467"/>
                </a:cubicBezTo>
                <a:cubicBezTo>
                  <a:pt x="1181126" y="1831049"/>
                  <a:pt x="1180393" y="1830839"/>
                  <a:pt x="1179556" y="1830839"/>
                </a:cubicBezTo>
                <a:lnTo>
                  <a:pt x="1155195" y="1830839"/>
                </a:lnTo>
                <a:lnTo>
                  <a:pt x="1155195" y="1805850"/>
                </a:lnTo>
                <a:cubicBezTo>
                  <a:pt x="1155195" y="1805013"/>
                  <a:pt x="1154944" y="1804260"/>
                  <a:pt x="1154441" y="1803590"/>
                </a:cubicBezTo>
                <a:cubicBezTo>
                  <a:pt x="1153939" y="1802920"/>
                  <a:pt x="1153102" y="1802355"/>
                  <a:pt x="1151930" y="1801895"/>
                </a:cubicBezTo>
                <a:cubicBezTo>
                  <a:pt x="1150758" y="1801434"/>
                  <a:pt x="1149146" y="1801099"/>
                  <a:pt x="1147095" y="1800890"/>
                </a:cubicBezTo>
                <a:cubicBezTo>
                  <a:pt x="1145044" y="1800681"/>
                  <a:pt x="1142470" y="1800576"/>
                  <a:pt x="1139372" y="1800576"/>
                </a:cubicBezTo>
                <a:close/>
                <a:moveTo>
                  <a:pt x="825768" y="1786261"/>
                </a:moveTo>
                <a:cubicBezTo>
                  <a:pt x="814634" y="1786261"/>
                  <a:pt x="804442" y="1788144"/>
                  <a:pt x="795191" y="1791912"/>
                </a:cubicBezTo>
                <a:cubicBezTo>
                  <a:pt x="785940" y="1795679"/>
                  <a:pt x="778008" y="1801204"/>
                  <a:pt x="771395" y="1808487"/>
                </a:cubicBezTo>
                <a:cubicBezTo>
                  <a:pt x="764781" y="1815771"/>
                  <a:pt x="759633" y="1824770"/>
                  <a:pt x="755949" y="1835486"/>
                </a:cubicBezTo>
                <a:cubicBezTo>
                  <a:pt x="752266" y="1846201"/>
                  <a:pt x="750424" y="1858466"/>
                  <a:pt x="750424" y="1872279"/>
                </a:cubicBezTo>
                <a:cubicBezTo>
                  <a:pt x="750424" y="1885841"/>
                  <a:pt x="752098" y="1897728"/>
                  <a:pt x="755447" y="1907942"/>
                </a:cubicBezTo>
                <a:cubicBezTo>
                  <a:pt x="758796" y="1918155"/>
                  <a:pt x="763609" y="1926673"/>
                  <a:pt x="769888" y="1933496"/>
                </a:cubicBezTo>
                <a:cubicBezTo>
                  <a:pt x="776167" y="1940319"/>
                  <a:pt x="783785" y="1945446"/>
                  <a:pt x="792742" y="1948879"/>
                </a:cubicBezTo>
                <a:cubicBezTo>
                  <a:pt x="801700" y="1952311"/>
                  <a:pt x="811746" y="1954027"/>
                  <a:pt x="822880" y="1954027"/>
                </a:cubicBezTo>
                <a:cubicBezTo>
                  <a:pt x="828573" y="1954027"/>
                  <a:pt x="833868" y="1953567"/>
                  <a:pt x="838765" y="1952646"/>
                </a:cubicBezTo>
                <a:cubicBezTo>
                  <a:pt x="843663" y="1951725"/>
                  <a:pt x="848016" y="1950574"/>
                  <a:pt x="851825" y="1949193"/>
                </a:cubicBezTo>
                <a:cubicBezTo>
                  <a:pt x="855634" y="1947811"/>
                  <a:pt x="858857" y="1946367"/>
                  <a:pt x="861494" y="1944860"/>
                </a:cubicBezTo>
                <a:cubicBezTo>
                  <a:pt x="864131" y="1943353"/>
                  <a:pt x="865910" y="1942119"/>
                  <a:pt x="866831" y="1941156"/>
                </a:cubicBezTo>
                <a:cubicBezTo>
                  <a:pt x="867752" y="1940193"/>
                  <a:pt x="868422" y="1939335"/>
                  <a:pt x="868840" y="1938582"/>
                </a:cubicBezTo>
                <a:cubicBezTo>
                  <a:pt x="869259" y="1937828"/>
                  <a:pt x="869594" y="1936928"/>
                  <a:pt x="869845" y="1935882"/>
                </a:cubicBezTo>
                <a:cubicBezTo>
                  <a:pt x="870096" y="1934835"/>
                  <a:pt x="870284" y="1933580"/>
                  <a:pt x="870410" y="1932115"/>
                </a:cubicBezTo>
                <a:cubicBezTo>
                  <a:pt x="870535" y="1930650"/>
                  <a:pt x="870598" y="1928871"/>
                  <a:pt x="870598" y="1926778"/>
                </a:cubicBezTo>
                <a:cubicBezTo>
                  <a:pt x="870598" y="1923764"/>
                  <a:pt x="870514" y="1921357"/>
                  <a:pt x="870347" y="1919557"/>
                </a:cubicBezTo>
                <a:cubicBezTo>
                  <a:pt x="870180" y="1917757"/>
                  <a:pt x="869928" y="1916355"/>
                  <a:pt x="869594" y="1915351"/>
                </a:cubicBezTo>
                <a:cubicBezTo>
                  <a:pt x="869259" y="1914346"/>
                  <a:pt x="868840" y="1913676"/>
                  <a:pt x="868338" y="1913341"/>
                </a:cubicBezTo>
                <a:cubicBezTo>
                  <a:pt x="867836" y="1913007"/>
                  <a:pt x="867166" y="1912839"/>
                  <a:pt x="866329" y="1912839"/>
                </a:cubicBezTo>
                <a:cubicBezTo>
                  <a:pt x="865240" y="1912839"/>
                  <a:pt x="863712" y="1913509"/>
                  <a:pt x="861745" y="1914848"/>
                </a:cubicBezTo>
                <a:cubicBezTo>
                  <a:pt x="859778" y="1916188"/>
                  <a:pt x="857266" y="1917695"/>
                  <a:pt x="854211" y="1919369"/>
                </a:cubicBezTo>
                <a:cubicBezTo>
                  <a:pt x="851155" y="1921043"/>
                  <a:pt x="847493" y="1922571"/>
                  <a:pt x="843223" y="1923952"/>
                </a:cubicBezTo>
                <a:cubicBezTo>
                  <a:pt x="838954" y="1925334"/>
                  <a:pt x="833889" y="1926024"/>
                  <a:pt x="828029" y="1926024"/>
                </a:cubicBezTo>
                <a:cubicBezTo>
                  <a:pt x="821583" y="1926024"/>
                  <a:pt x="815785" y="1924915"/>
                  <a:pt x="810637" y="1922697"/>
                </a:cubicBezTo>
                <a:cubicBezTo>
                  <a:pt x="805488" y="1920478"/>
                  <a:pt x="801093" y="1917109"/>
                  <a:pt x="797451" y="1912588"/>
                </a:cubicBezTo>
                <a:cubicBezTo>
                  <a:pt x="793810" y="1908067"/>
                  <a:pt x="791005" y="1902312"/>
                  <a:pt x="789038" y="1895322"/>
                </a:cubicBezTo>
                <a:cubicBezTo>
                  <a:pt x="787071" y="1888331"/>
                  <a:pt x="786087" y="1880064"/>
                  <a:pt x="786087" y="1870521"/>
                </a:cubicBezTo>
                <a:cubicBezTo>
                  <a:pt x="786087" y="1861814"/>
                  <a:pt x="787008" y="1853987"/>
                  <a:pt x="788850" y="1847038"/>
                </a:cubicBezTo>
                <a:cubicBezTo>
                  <a:pt x="790691" y="1840090"/>
                  <a:pt x="793391" y="1834167"/>
                  <a:pt x="796949" y="1829270"/>
                </a:cubicBezTo>
                <a:cubicBezTo>
                  <a:pt x="800507" y="1824372"/>
                  <a:pt x="804818" y="1820605"/>
                  <a:pt x="809883" y="1817968"/>
                </a:cubicBezTo>
                <a:cubicBezTo>
                  <a:pt x="814948" y="1815331"/>
                  <a:pt x="820703" y="1814013"/>
                  <a:pt x="827150" y="1814013"/>
                </a:cubicBezTo>
                <a:cubicBezTo>
                  <a:pt x="833010" y="1814013"/>
                  <a:pt x="838054" y="1814745"/>
                  <a:pt x="842281" y="1816210"/>
                </a:cubicBezTo>
                <a:cubicBezTo>
                  <a:pt x="846509" y="1817675"/>
                  <a:pt x="850151" y="1819308"/>
                  <a:pt x="853206" y="1821107"/>
                </a:cubicBezTo>
                <a:cubicBezTo>
                  <a:pt x="856262" y="1822907"/>
                  <a:pt x="858752" y="1824540"/>
                  <a:pt x="860678" y="1826005"/>
                </a:cubicBezTo>
                <a:cubicBezTo>
                  <a:pt x="862603" y="1827470"/>
                  <a:pt x="864194" y="1828202"/>
                  <a:pt x="865450" y="1828202"/>
                </a:cubicBezTo>
                <a:cubicBezTo>
                  <a:pt x="866203" y="1828202"/>
                  <a:pt x="866873" y="1827951"/>
                  <a:pt x="867459" y="1827449"/>
                </a:cubicBezTo>
                <a:cubicBezTo>
                  <a:pt x="868045" y="1826947"/>
                  <a:pt x="868547" y="1826151"/>
                  <a:pt x="868966" y="1825063"/>
                </a:cubicBezTo>
                <a:cubicBezTo>
                  <a:pt x="869384" y="1823975"/>
                  <a:pt x="869677" y="1822552"/>
                  <a:pt x="869845" y="1820794"/>
                </a:cubicBezTo>
                <a:cubicBezTo>
                  <a:pt x="870012" y="1819036"/>
                  <a:pt x="870096" y="1816901"/>
                  <a:pt x="870096" y="1814389"/>
                </a:cubicBezTo>
                <a:cubicBezTo>
                  <a:pt x="870096" y="1812045"/>
                  <a:pt x="870033" y="1810078"/>
                  <a:pt x="869907" y="1808487"/>
                </a:cubicBezTo>
                <a:cubicBezTo>
                  <a:pt x="869782" y="1806897"/>
                  <a:pt x="869594" y="1805515"/>
                  <a:pt x="869342" y="1804343"/>
                </a:cubicBezTo>
                <a:cubicBezTo>
                  <a:pt x="869091" y="1803171"/>
                  <a:pt x="868756" y="1802209"/>
                  <a:pt x="868338" y="1801455"/>
                </a:cubicBezTo>
                <a:cubicBezTo>
                  <a:pt x="867919" y="1800702"/>
                  <a:pt x="867145" y="1799760"/>
                  <a:pt x="866015" y="1798630"/>
                </a:cubicBezTo>
                <a:cubicBezTo>
                  <a:pt x="864885" y="1797500"/>
                  <a:pt x="862896" y="1796139"/>
                  <a:pt x="860050" y="1794549"/>
                </a:cubicBezTo>
                <a:cubicBezTo>
                  <a:pt x="857204" y="1792958"/>
                  <a:pt x="854001" y="1791556"/>
                  <a:pt x="850444" y="1790342"/>
                </a:cubicBezTo>
                <a:cubicBezTo>
                  <a:pt x="846886" y="1789128"/>
                  <a:pt x="843014" y="1788144"/>
                  <a:pt x="838828" y="1787391"/>
                </a:cubicBezTo>
                <a:cubicBezTo>
                  <a:pt x="834642" y="1786637"/>
                  <a:pt x="830289" y="1786261"/>
                  <a:pt x="825768" y="1786261"/>
                </a:cubicBezTo>
                <a:close/>
                <a:moveTo>
                  <a:pt x="1372349" y="1780861"/>
                </a:moveTo>
                <a:cubicBezTo>
                  <a:pt x="1365233" y="1780861"/>
                  <a:pt x="1360398" y="1782096"/>
                  <a:pt x="1357845" y="1784566"/>
                </a:cubicBezTo>
                <a:cubicBezTo>
                  <a:pt x="1355292" y="1787035"/>
                  <a:pt x="1354015" y="1791451"/>
                  <a:pt x="1354015" y="1797814"/>
                </a:cubicBezTo>
                <a:cubicBezTo>
                  <a:pt x="1354015" y="1803925"/>
                  <a:pt x="1355250" y="1808152"/>
                  <a:pt x="1357720" y="1810496"/>
                </a:cubicBezTo>
                <a:cubicBezTo>
                  <a:pt x="1360189" y="1812841"/>
                  <a:pt x="1364982" y="1814013"/>
                  <a:pt x="1372098" y="1814013"/>
                </a:cubicBezTo>
                <a:cubicBezTo>
                  <a:pt x="1379130" y="1814013"/>
                  <a:pt x="1383943" y="1812799"/>
                  <a:pt x="1386539" y="1810371"/>
                </a:cubicBezTo>
                <a:cubicBezTo>
                  <a:pt x="1389134" y="1807943"/>
                  <a:pt x="1390431" y="1803548"/>
                  <a:pt x="1390431" y="1797186"/>
                </a:cubicBezTo>
                <a:cubicBezTo>
                  <a:pt x="1390431" y="1791074"/>
                  <a:pt x="1389176" y="1786826"/>
                  <a:pt x="1386664" y="1784440"/>
                </a:cubicBezTo>
                <a:cubicBezTo>
                  <a:pt x="1384153" y="1782054"/>
                  <a:pt x="1379381" y="1780861"/>
                  <a:pt x="1372349" y="1780861"/>
                </a:cubicBezTo>
                <a:close/>
                <a:moveTo>
                  <a:pt x="1219949" y="1780861"/>
                </a:moveTo>
                <a:cubicBezTo>
                  <a:pt x="1212833" y="1780861"/>
                  <a:pt x="1207998" y="1782096"/>
                  <a:pt x="1205445" y="1784566"/>
                </a:cubicBezTo>
                <a:cubicBezTo>
                  <a:pt x="1202892" y="1787035"/>
                  <a:pt x="1201615" y="1791451"/>
                  <a:pt x="1201615" y="1797814"/>
                </a:cubicBezTo>
                <a:cubicBezTo>
                  <a:pt x="1201615" y="1803925"/>
                  <a:pt x="1202850" y="1808152"/>
                  <a:pt x="1205320" y="1810496"/>
                </a:cubicBezTo>
                <a:cubicBezTo>
                  <a:pt x="1207789" y="1812841"/>
                  <a:pt x="1212582" y="1814013"/>
                  <a:pt x="1219698" y="1814013"/>
                </a:cubicBezTo>
                <a:cubicBezTo>
                  <a:pt x="1226730" y="1814013"/>
                  <a:pt x="1231543" y="1812799"/>
                  <a:pt x="1234139" y="1810371"/>
                </a:cubicBezTo>
                <a:cubicBezTo>
                  <a:pt x="1236734" y="1807943"/>
                  <a:pt x="1238031" y="1803548"/>
                  <a:pt x="1238031" y="1797186"/>
                </a:cubicBezTo>
                <a:cubicBezTo>
                  <a:pt x="1238031" y="1791074"/>
                  <a:pt x="1236776" y="1786826"/>
                  <a:pt x="1234264" y="1784440"/>
                </a:cubicBezTo>
                <a:cubicBezTo>
                  <a:pt x="1231753" y="1782054"/>
                  <a:pt x="1226981" y="1780861"/>
                  <a:pt x="1219949" y="1780861"/>
                </a:cubicBezTo>
                <a:close/>
                <a:moveTo>
                  <a:pt x="1316134" y="1775587"/>
                </a:moveTo>
                <a:cubicBezTo>
                  <a:pt x="1309353" y="1775587"/>
                  <a:pt x="1303472" y="1776550"/>
                  <a:pt x="1298491" y="1778475"/>
                </a:cubicBezTo>
                <a:cubicBezTo>
                  <a:pt x="1293510" y="1780401"/>
                  <a:pt x="1289407" y="1783268"/>
                  <a:pt x="1286184" y="1787077"/>
                </a:cubicBezTo>
                <a:cubicBezTo>
                  <a:pt x="1282961" y="1790886"/>
                  <a:pt x="1280596" y="1795658"/>
                  <a:pt x="1279089" y="1801392"/>
                </a:cubicBezTo>
                <a:cubicBezTo>
                  <a:pt x="1277583" y="1807127"/>
                  <a:pt x="1276829" y="1813803"/>
                  <a:pt x="1276829" y="1821421"/>
                </a:cubicBezTo>
                <a:lnTo>
                  <a:pt x="1276829" y="1830839"/>
                </a:lnTo>
                <a:lnTo>
                  <a:pt x="1262890" y="1830839"/>
                </a:lnTo>
                <a:cubicBezTo>
                  <a:pt x="1262053" y="1830839"/>
                  <a:pt x="1261321" y="1831049"/>
                  <a:pt x="1260693" y="1831467"/>
                </a:cubicBezTo>
                <a:cubicBezTo>
                  <a:pt x="1260065" y="1831886"/>
                  <a:pt x="1259563" y="1832577"/>
                  <a:pt x="1259186" y="1833539"/>
                </a:cubicBezTo>
                <a:cubicBezTo>
                  <a:pt x="1258809" y="1834502"/>
                  <a:pt x="1258516" y="1835821"/>
                  <a:pt x="1258307" y="1837495"/>
                </a:cubicBezTo>
                <a:cubicBezTo>
                  <a:pt x="1258098" y="1839169"/>
                  <a:pt x="1257993" y="1841220"/>
                  <a:pt x="1257993" y="1843648"/>
                </a:cubicBezTo>
                <a:cubicBezTo>
                  <a:pt x="1257993" y="1848252"/>
                  <a:pt x="1258391" y="1851538"/>
                  <a:pt x="1259186" y="1853505"/>
                </a:cubicBezTo>
                <a:cubicBezTo>
                  <a:pt x="1259981" y="1855473"/>
                  <a:pt x="1261174" y="1856456"/>
                  <a:pt x="1262765" y="1856456"/>
                </a:cubicBezTo>
                <a:lnTo>
                  <a:pt x="1276829" y="1856456"/>
                </a:lnTo>
                <a:lnTo>
                  <a:pt x="1276829" y="1947121"/>
                </a:lnTo>
                <a:cubicBezTo>
                  <a:pt x="1276829" y="1947958"/>
                  <a:pt x="1277059" y="1948690"/>
                  <a:pt x="1277520" y="1949318"/>
                </a:cubicBezTo>
                <a:cubicBezTo>
                  <a:pt x="1277980" y="1949946"/>
                  <a:pt x="1278817" y="1950469"/>
                  <a:pt x="1280031" y="1950888"/>
                </a:cubicBezTo>
                <a:cubicBezTo>
                  <a:pt x="1281245" y="1951307"/>
                  <a:pt x="1282878" y="1951620"/>
                  <a:pt x="1284929" y="1951830"/>
                </a:cubicBezTo>
                <a:cubicBezTo>
                  <a:pt x="1286980" y="1952039"/>
                  <a:pt x="1289512" y="1952144"/>
                  <a:pt x="1292526" y="1952144"/>
                </a:cubicBezTo>
                <a:cubicBezTo>
                  <a:pt x="1295540" y="1952144"/>
                  <a:pt x="1298093" y="1952039"/>
                  <a:pt x="1300186" y="1951830"/>
                </a:cubicBezTo>
                <a:cubicBezTo>
                  <a:pt x="1302279" y="1951620"/>
                  <a:pt x="1303911" y="1951307"/>
                  <a:pt x="1305083" y="1950888"/>
                </a:cubicBezTo>
                <a:cubicBezTo>
                  <a:pt x="1306255" y="1950469"/>
                  <a:pt x="1307092" y="1949946"/>
                  <a:pt x="1307595" y="1949318"/>
                </a:cubicBezTo>
                <a:cubicBezTo>
                  <a:pt x="1308097" y="1948690"/>
                  <a:pt x="1308348" y="1947958"/>
                  <a:pt x="1308348" y="1947121"/>
                </a:cubicBezTo>
                <a:lnTo>
                  <a:pt x="1308348" y="1856456"/>
                </a:lnTo>
                <a:lnTo>
                  <a:pt x="1328817" y="1856456"/>
                </a:lnTo>
                <a:cubicBezTo>
                  <a:pt x="1330407" y="1856456"/>
                  <a:pt x="1331621" y="1855473"/>
                  <a:pt x="1332458" y="1853505"/>
                </a:cubicBezTo>
                <a:cubicBezTo>
                  <a:pt x="1333295" y="1851538"/>
                  <a:pt x="1333714" y="1848252"/>
                  <a:pt x="1333714" y="1843648"/>
                </a:cubicBezTo>
                <a:cubicBezTo>
                  <a:pt x="1333714" y="1841220"/>
                  <a:pt x="1333609" y="1839169"/>
                  <a:pt x="1333400" y="1837495"/>
                </a:cubicBezTo>
                <a:cubicBezTo>
                  <a:pt x="1333191" y="1835821"/>
                  <a:pt x="1332877" y="1834502"/>
                  <a:pt x="1332458" y="1833539"/>
                </a:cubicBezTo>
                <a:cubicBezTo>
                  <a:pt x="1332040" y="1832577"/>
                  <a:pt x="1331516" y="1831886"/>
                  <a:pt x="1330889" y="1831467"/>
                </a:cubicBezTo>
                <a:cubicBezTo>
                  <a:pt x="1330261" y="1831049"/>
                  <a:pt x="1329570" y="1830839"/>
                  <a:pt x="1328817" y="1830839"/>
                </a:cubicBezTo>
                <a:lnTo>
                  <a:pt x="1308348" y="1830839"/>
                </a:lnTo>
                <a:lnTo>
                  <a:pt x="1308348" y="1820542"/>
                </a:lnTo>
                <a:cubicBezTo>
                  <a:pt x="1308348" y="1816943"/>
                  <a:pt x="1308599" y="1813908"/>
                  <a:pt x="1309102" y="1811438"/>
                </a:cubicBezTo>
                <a:cubicBezTo>
                  <a:pt x="1309604" y="1808969"/>
                  <a:pt x="1310399" y="1806959"/>
                  <a:pt x="1311487" y="1805411"/>
                </a:cubicBezTo>
                <a:cubicBezTo>
                  <a:pt x="1312576" y="1803862"/>
                  <a:pt x="1313936" y="1802732"/>
                  <a:pt x="1315569" y="1802020"/>
                </a:cubicBezTo>
                <a:cubicBezTo>
                  <a:pt x="1317201" y="1801309"/>
                  <a:pt x="1319147" y="1800953"/>
                  <a:pt x="1321408" y="1800953"/>
                </a:cubicBezTo>
                <a:cubicBezTo>
                  <a:pt x="1323333" y="1800953"/>
                  <a:pt x="1325008" y="1801099"/>
                  <a:pt x="1326431" y="1801392"/>
                </a:cubicBezTo>
                <a:cubicBezTo>
                  <a:pt x="1327854" y="1801685"/>
                  <a:pt x="1329089" y="1801999"/>
                  <a:pt x="1330135" y="1802334"/>
                </a:cubicBezTo>
                <a:cubicBezTo>
                  <a:pt x="1331182" y="1802669"/>
                  <a:pt x="1332061" y="1802983"/>
                  <a:pt x="1332772" y="1803276"/>
                </a:cubicBezTo>
                <a:cubicBezTo>
                  <a:pt x="1333484" y="1803569"/>
                  <a:pt x="1334133" y="1803716"/>
                  <a:pt x="1334719" y="1803716"/>
                </a:cubicBezTo>
                <a:cubicBezTo>
                  <a:pt x="1335221" y="1803716"/>
                  <a:pt x="1335681" y="1803569"/>
                  <a:pt x="1336100" y="1803276"/>
                </a:cubicBezTo>
                <a:cubicBezTo>
                  <a:pt x="1336519" y="1802983"/>
                  <a:pt x="1336895" y="1802439"/>
                  <a:pt x="1337230" y="1801644"/>
                </a:cubicBezTo>
                <a:cubicBezTo>
                  <a:pt x="1337565" y="1800848"/>
                  <a:pt x="1337816" y="1799718"/>
                  <a:pt x="1337983" y="1798253"/>
                </a:cubicBezTo>
                <a:cubicBezTo>
                  <a:pt x="1338151" y="1796788"/>
                  <a:pt x="1338235" y="1794842"/>
                  <a:pt x="1338235" y="1792414"/>
                </a:cubicBezTo>
                <a:cubicBezTo>
                  <a:pt x="1338235" y="1789986"/>
                  <a:pt x="1338151" y="1787956"/>
                  <a:pt x="1337983" y="1786324"/>
                </a:cubicBezTo>
                <a:cubicBezTo>
                  <a:pt x="1337816" y="1784691"/>
                  <a:pt x="1337544" y="1783352"/>
                  <a:pt x="1337167" y="1782305"/>
                </a:cubicBezTo>
                <a:cubicBezTo>
                  <a:pt x="1336791" y="1781259"/>
                  <a:pt x="1336309" y="1780463"/>
                  <a:pt x="1335723" y="1779919"/>
                </a:cubicBezTo>
                <a:cubicBezTo>
                  <a:pt x="1335137" y="1779375"/>
                  <a:pt x="1334007" y="1778789"/>
                  <a:pt x="1332333" y="1778161"/>
                </a:cubicBezTo>
                <a:cubicBezTo>
                  <a:pt x="1330658" y="1777533"/>
                  <a:pt x="1328356" y="1776947"/>
                  <a:pt x="1325426" y="1776403"/>
                </a:cubicBezTo>
                <a:cubicBezTo>
                  <a:pt x="1322496" y="1775859"/>
                  <a:pt x="1319399" y="1775587"/>
                  <a:pt x="1316134" y="1775587"/>
                </a:cubicBezTo>
                <a:close/>
                <a:moveTo>
                  <a:pt x="1551640" y="1594728"/>
                </a:moveTo>
                <a:lnTo>
                  <a:pt x="1563695" y="1594728"/>
                </a:lnTo>
                <a:lnTo>
                  <a:pt x="1563695" y="1613815"/>
                </a:lnTo>
                <a:cubicBezTo>
                  <a:pt x="1559844" y="1618169"/>
                  <a:pt x="1556056" y="1621475"/>
                  <a:pt x="1552331" y="1623736"/>
                </a:cubicBezTo>
                <a:cubicBezTo>
                  <a:pt x="1548605" y="1625996"/>
                  <a:pt x="1544524" y="1627126"/>
                  <a:pt x="1540087" y="1627126"/>
                </a:cubicBezTo>
                <a:cubicBezTo>
                  <a:pt x="1534813" y="1627126"/>
                  <a:pt x="1530690" y="1625787"/>
                  <a:pt x="1527718" y="1623108"/>
                </a:cubicBezTo>
                <a:cubicBezTo>
                  <a:pt x="1524747" y="1620429"/>
                  <a:pt x="1523261" y="1616746"/>
                  <a:pt x="1523261" y="1612057"/>
                </a:cubicBezTo>
                <a:cubicBezTo>
                  <a:pt x="1523261" y="1609295"/>
                  <a:pt x="1523784" y="1606846"/>
                  <a:pt x="1524830" y="1604711"/>
                </a:cubicBezTo>
                <a:cubicBezTo>
                  <a:pt x="1525877" y="1602577"/>
                  <a:pt x="1527530" y="1600756"/>
                  <a:pt x="1529790" y="1599249"/>
                </a:cubicBezTo>
                <a:cubicBezTo>
                  <a:pt x="1532051" y="1597742"/>
                  <a:pt x="1534981" y="1596612"/>
                  <a:pt x="1538581" y="1595858"/>
                </a:cubicBezTo>
                <a:cubicBezTo>
                  <a:pt x="1542180" y="1595105"/>
                  <a:pt x="1546534" y="1594728"/>
                  <a:pt x="1551640" y="1594728"/>
                </a:cubicBezTo>
                <a:close/>
                <a:moveTo>
                  <a:pt x="1119016" y="1550150"/>
                </a:moveTo>
                <a:cubicBezTo>
                  <a:pt x="1123201" y="1550150"/>
                  <a:pt x="1126696" y="1551175"/>
                  <a:pt x="1129501" y="1553226"/>
                </a:cubicBezTo>
                <a:cubicBezTo>
                  <a:pt x="1132305" y="1555277"/>
                  <a:pt x="1134566" y="1558019"/>
                  <a:pt x="1136282" y="1561451"/>
                </a:cubicBezTo>
                <a:cubicBezTo>
                  <a:pt x="1137998" y="1564884"/>
                  <a:pt x="1139212" y="1568797"/>
                  <a:pt x="1139924" y="1573192"/>
                </a:cubicBezTo>
                <a:cubicBezTo>
                  <a:pt x="1140635" y="1577587"/>
                  <a:pt x="1140991" y="1582171"/>
                  <a:pt x="1140991" y="1586943"/>
                </a:cubicBezTo>
                <a:cubicBezTo>
                  <a:pt x="1140991" y="1591212"/>
                  <a:pt x="1140551" y="1595482"/>
                  <a:pt x="1139672" y="1599751"/>
                </a:cubicBezTo>
                <a:cubicBezTo>
                  <a:pt x="1138793" y="1604021"/>
                  <a:pt x="1137433" y="1607851"/>
                  <a:pt x="1135591" y="1611241"/>
                </a:cubicBezTo>
                <a:cubicBezTo>
                  <a:pt x="1133750" y="1614632"/>
                  <a:pt x="1131385" y="1617373"/>
                  <a:pt x="1128496" y="1619466"/>
                </a:cubicBezTo>
                <a:cubicBezTo>
                  <a:pt x="1125608" y="1621559"/>
                  <a:pt x="1122113" y="1622606"/>
                  <a:pt x="1118011" y="1622606"/>
                </a:cubicBezTo>
                <a:cubicBezTo>
                  <a:pt x="1113658" y="1622606"/>
                  <a:pt x="1109472" y="1621078"/>
                  <a:pt x="1105454" y="1618022"/>
                </a:cubicBezTo>
                <a:cubicBezTo>
                  <a:pt x="1101435" y="1614967"/>
                  <a:pt x="1097208" y="1610634"/>
                  <a:pt x="1092771" y="1605025"/>
                </a:cubicBezTo>
                <a:lnTo>
                  <a:pt x="1092771" y="1568107"/>
                </a:lnTo>
                <a:cubicBezTo>
                  <a:pt x="1095282" y="1564758"/>
                  <a:pt x="1097668" y="1561954"/>
                  <a:pt x="1099928" y="1559693"/>
                </a:cubicBezTo>
                <a:cubicBezTo>
                  <a:pt x="1102189" y="1557433"/>
                  <a:pt x="1104386" y="1555591"/>
                  <a:pt x="1106521" y="1554168"/>
                </a:cubicBezTo>
                <a:cubicBezTo>
                  <a:pt x="1108656" y="1552745"/>
                  <a:pt x="1110749" y="1551719"/>
                  <a:pt x="1112800" y="1551091"/>
                </a:cubicBezTo>
                <a:cubicBezTo>
                  <a:pt x="1114851" y="1550464"/>
                  <a:pt x="1116923" y="1550150"/>
                  <a:pt x="1119016" y="1550150"/>
                </a:cubicBezTo>
                <a:close/>
                <a:moveTo>
                  <a:pt x="1244329" y="1545503"/>
                </a:moveTo>
                <a:cubicBezTo>
                  <a:pt x="1252282" y="1545503"/>
                  <a:pt x="1258163" y="1548036"/>
                  <a:pt x="1261972" y="1553101"/>
                </a:cubicBezTo>
                <a:cubicBezTo>
                  <a:pt x="1265781" y="1558165"/>
                  <a:pt x="1267560" y="1565135"/>
                  <a:pt x="1267309" y="1574009"/>
                </a:cubicBezTo>
                <a:lnTo>
                  <a:pt x="1220093" y="1574009"/>
                </a:lnTo>
                <a:cubicBezTo>
                  <a:pt x="1220260" y="1570074"/>
                  <a:pt x="1220867" y="1566370"/>
                  <a:pt x="1221914" y="1562895"/>
                </a:cubicBezTo>
                <a:cubicBezTo>
                  <a:pt x="1222960" y="1559421"/>
                  <a:pt x="1224467" y="1556407"/>
                  <a:pt x="1226434" y="1553854"/>
                </a:cubicBezTo>
                <a:cubicBezTo>
                  <a:pt x="1228402" y="1551301"/>
                  <a:pt x="1230871" y="1549271"/>
                  <a:pt x="1233843" y="1547764"/>
                </a:cubicBezTo>
                <a:cubicBezTo>
                  <a:pt x="1236815" y="1546257"/>
                  <a:pt x="1240310" y="1545503"/>
                  <a:pt x="1244329" y="1545503"/>
                </a:cubicBezTo>
                <a:close/>
                <a:moveTo>
                  <a:pt x="1448423" y="1525286"/>
                </a:moveTo>
                <a:cubicBezTo>
                  <a:pt x="1445326" y="1525286"/>
                  <a:pt x="1442772" y="1525412"/>
                  <a:pt x="1440763" y="1525663"/>
                </a:cubicBezTo>
                <a:cubicBezTo>
                  <a:pt x="1438754" y="1525914"/>
                  <a:pt x="1437143" y="1526270"/>
                  <a:pt x="1435929" y="1526730"/>
                </a:cubicBezTo>
                <a:cubicBezTo>
                  <a:pt x="1434715" y="1527191"/>
                  <a:pt x="1433857" y="1527735"/>
                  <a:pt x="1433354" y="1528363"/>
                </a:cubicBezTo>
                <a:cubicBezTo>
                  <a:pt x="1432852" y="1528990"/>
                  <a:pt x="1432601" y="1529723"/>
                  <a:pt x="1432601" y="1530560"/>
                </a:cubicBezTo>
                <a:lnTo>
                  <a:pt x="1432601" y="1642321"/>
                </a:lnTo>
                <a:cubicBezTo>
                  <a:pt x="1432601" y="1643158"/>
                  <a:pt x="1432852" y="1643890"/>
                  <a:pt x="1433354" y="1644518"/>
                </a:cubicBezTo>
                <a:cubicBezTo>
                  <a:pt x="1433857" y="1645146"/>
                  <a:pt x="1434715" y="1645669"/>
                  <a:pt x="1435929" y="1646088"/>
                </a:cubicBezTo>
                <a:cubicBezTo>
                  <a:pt x="1437143" y="1646507"/>
                  <a:pt x="1438754" y="1646820"/>
                  <a:pt x="1440763" y="1647030"/>
                </a:cubicBezTo>
                <a:cubicBezTo>
                  <a:pt x="1442772" y="1647239"/>
                  <a:pt x="1445326" y="1647344"/>
                  <a:pt x="1448423" y="1647344"/>
                </a:cubicBezTo>
                <a:cubicBezTo>
                  <a:pt x="1451521" y="1647344"/>
                  <a:pt x="1454074" y="1647239"/>
                  <a:pt x="1456083" y="1647030"/>
                </a:cubicBezTo>
                <a:cubicBezTo>
                  <a:pt x="1458092" y="1646820"/>
                  <a:pt x="1459704" y="1646507"/>
                  <a:pt x="1460918" y="1646088"/>
                </a:cubicBezTo>
                <a:cubicBezTo>
                  <a:pt x="1462132" y="1645669"/>
                  <a:pt x="1462990" y="1645146"/>
                  <a:pt x="1463492" y="1644518"/>
                </a:cubicBezTo>
                <a:cubicBezTo>
                  <a:pt x="1463994" y="1643890"/>
                  <a:pt x="1464246" y="1643158"/>
                  <a:pt x="1464246" y="1642321"/>
                </a:cubicBezTo>
                <a:lnTo>
                  <a:pt x="1464246" y="1530560"/>
                </a:lnTo>
                <a:cubicBezTo>
                  <a:pt x="1464246" y="1529723"/>
                  <a:pt x="1463994" y="1528990"/>
                  <a:pt x="1463492" y="1528363"/>
                </a:cubicBezTo>
                <a:cubicBezTo>
                  <a:pt x="1462990" y="1527735"/>
                  <a:pt x="1462132" y="1527191"/>
                  <a:pt x="1460918" y="1526730"/>
                </a:cubicBezTo>
                <a:cubicBezTo>
                  <a:pt x="1459704" y="1526270"/>
                  <a:pt x="1458092" y="1525914"/>
                  <a:pt x="1456083" y="1525663"/>
                </a:cubicBezTo>
                <a:cubicBezTo>
                  <a:pt x="1454074" y="1525412"/>
                  <a:pt x="1451521" y="1525286"/>
                  <a:pt x="1448423" y="1525286"/>
                </a:cubicBezTo>
                <a:close/>
                <a:moveTo>
                  <a:pt x="1377428" y="1523277"/>
                </a:moveTo>
                <a:cubicBezTo>
                  <a:pt x="1369223" y="1523277"/>
                  <a:pt x="1361689" y="1524574"/>
                  <a:pt x="1354824" y="1527170"/>
                </a:cubicBezTo>
                <a:cubicBezTo>
                  <a:pt x="1347960" y="1529765"/>
                  <a:pt x="1342016" y="1533741"/>
                  <a:pt x="1336993" y="1539099"/>
                </a:cubicBezTo>
                <a:cubicBezTo>
                  <a:pt x="1331970" y="1544457"/>
                  <a:pt x="1328056" y="1551217"/>
                  <a:pt x="1325252" y="1559379"/>
                </a:cubicBezTo>
                <a:cubicBezTo>
                  <a:pt x="1322447" y="1567542"/>
                  <a:pt x="1321045" y="1577232"/>
                  <a:pt x="1321045" y="1588450"/>
                </a:cubicBezTo>
                <a:cubicBezTo>
                  <a:pt x="1321045" y="1598161"/>
                  <a:pt x="1322196" y="1606783"/>
                  <a:pt x="1324498" y="1614318"/>
                </a:cubicBezTo>
                <a:cubicBezTo>
                  <a:pt x="1326800" y="1621852"/>
                  <a:pt x="1330212" y="1628236"/>
                  <a:pt x="1334733" y="1633468"/>
                </a:cubicBezTo>
                <a:cubicBezTo>
                  <a:pt x="1339253" y="1638700"/>
                  <a:pt x="1344841" y="1642656"/>
                  <a:pt x="1351497" y="1645334"/>
                </a:cubicBezTo>
                <a:cubicBezTo>
                  <a:pt x="1358152" y="1648013"/>
                  <a:pt x="1365791" y="1649353"/>
                  <a:pt x="1374414" y="1649353"/>
                </a:cubicBezTo>
                <a:cubicBezTo>
                  <a:pt x="1378265" y="1649353"/>
                  <a:pt x="1382011" y="1649018"/>
                  <a:pt x="1385653" y="1648348"/>
                </a:cubicBezTo>
                <a:cubicBezTo>
                  <a:pt x="1389294" y="1647679"/>
                  <a:pt x="1392664" y="1646800"/>
                  <a:pt x="1395761" y="1645711"/>
                </a:cubicBezTo>
                <a:cubicBezTo>
                  <a:pt x="1398859" y="1644623"/>
                  <a:pt x="1401621" y="1643388"/>
                  <a:pt x="1404049" y="1642007"/>
                </a:cubicBezTo>
                <a:cubicBezTo>
                  <a:pt x="1406477" y="1640625"/>
                  <a:pt x="1408193" y="1639453"/>
                  <a:pt x="1409198" y="1638491"/>
                </a:cubicBezTo>
                <a:cubicBezTo>
                  <a:pt x="1410202" y="1637528"/>
                  <a:pt x="1410851" y="1636733"/>
                  <a:pt x="1411144" y="1636105"/>
                </a:cubicBezTo>
                <a:cubicBezTo>
                  <a:pt x="1411437" y="1635477"/>
                  <a:pt x="1411688" y="1634661"/>
                  <a:pt x="1411898" y="1633656"/>
                </a:cubicBezTo>
                <a:cubicBezTo>
                  <a:pt x="1412107" y="1632652"/>
                  <a:pt x="1412274" y="1631417"/>
                  <a:pt x="1412400" y="1629952"/>
                </a:cubicBezTo>
                <a:cubicBezTo>
                  <a:pt x="1412525" y="1628487"/>
                  <a:pt x="1412588" y="1626666"/>
                  <a:pt x="1412588" y="1624489"/>
                </a:cubicBezTo>
                <a:cubicBezTo>
                  <a:pt x="1412588" y="1621727"/>
                  <a:pt x="1412505" y="1619466"/>
                  <a:pt x="1412337" y="1617708"/>
                </a:cubicBezTo>
                <a:cubicBezTo>
                  <a:pt x="1412170" y="1615950"/>
                  <a:pt x="1411939" y="1614506"/>
                  <a:pt x="1411646" y="1613376"/>
                </a:cubicBezTo>
                <a:cubicBezTo>
                  <a:pt x="1411353" y="1612246"/>
                  <a:pt x="1410956" y="1611471"/>
                  <a:pt x="1410453" y="1611053"/>
                </a:cubicBezTo>
                <a:cubicBezTo>
                  <a:pt x="1409951" y="1610634"/>
                  <a:pt x="1409323" y="1610425"/>
                  <a:pt x="1408570" y="1610425"/>
                </a:cubicBezTo>
                <a:cubicBezTo>
                  <a:pt x="1407482" y="1610425"/>
                  <a:pt x="1406142" y="1611074"/>
                  <a:pt x="1404552" y="1612371"/>
                </a:cubicBezTo>
                <a:cubicBezTo>
                  <a:pt x="1402961" y="1613669"/>
                  <a:pt x="1400994" y="1615113"/>
                  <a:pt x="1398650" y="1616704"/>
                </a:cubicBezTo>
                <a:cubicBezTo>
                  <a:pt x="1396306" y="1618294"/>
                  <a:pt x="1393564" y="1619738"/>
                  <a:pt x="1390424" y="1621036"/>
                </a:cubicBezTo>
                <a:cubicBezTo>
                  <a:pt x="1387285" y="1622334"/>
                  <a:pt x="1383539" y="1622982"/>
                  <a:pt x="1379186" y="1622982"/>
                </a:cubicBezTo>
                <a:cubicBezTo>
                  <a:pt x="1374916" y="1622982"/>
                  <a:pt x="1371170" y="1622208"/>
                  <a:pt x="1367947" y="1620659"/>
                </a:cubicBezTo>
                <a:cubicBezTo>
                  <a:pt x="1364724" y="1619110"/>
                  <a:pt x="1362045" y="1616787"/>
                  <a:pt x="1359910" y="1613690"/>
                </a:cubicBezTo>
                <a:cubicBezTo>
                  <a:pt x="1357775" y="1610592"/>
                  <a:pt x="1356164" y="1606741"/>
                  <a:pt x="1355075" y="1602137"/>
                </a:cubicBezTo>
                <a:cubicBezTo>
                  <a:pt x="1353987" y="1597533"/>
                  <a:pt x="1353443" y="1592217"/>
                  <a:pt x="1353443" y="1586189"/>
                </a:cubicBezTo>
                <a:cubicBezTo>
                  <a:pt x="1353443" y="1573967"/>
                  <a:pt x="1355620" y="1564695"/>
                  <a:pt x="1359973" y="1558375"/>
                </a:cubicBezTo>
                <a:cubicBezTo>
                  <a:pt x="1364326" y="1552054"/>
                  <a:pt x="1370605" y="1548894"/>
                  <a:pt x="1378809" y="1548894"/>
                </a:cubicBezTo>
                <a:cubicBezTo>
                  <a:pt x="1382995" y="1548894"/>
                  <a:pt x="1386594" y="1549480"/>
                  <a:pt x="1389608" y="1550652"/>
                </a:cubicBezTo>
                <a:cubicBezTo>
                  <a:pt x="1392622" y="1551824"/>
                  <a:pt x="1395217" y="1553122"/>
                  <a:pt x="1397394" y="1554545"/>
                </a:cubicBezTo>
                <a:cubicBezTo>
                  <a:pt x="1399570" y="1555968"/>
                  <a:pt x="1401454" y="1557265"/>
                  <a:pt x="1403045" y="1558437"/>
                </a:cubicBezTo>
                <a:cubicBezTo>
                  <a:pt x="1404635" y="1559609"/>
                  <a:pt x="1406142" y="1560195"/>
                  <a:pt x="1407565" y="1560195"/>
                </a:cubicBezTo>
                <a:cubicBezTo>
                  <a:pt x="1408905" y="1560195"/>
                  <a:pt x="1409993" y="1559212"/>
                  <a:pt x="1410830" y="1557245"/>
                </a:cubicBezTo>
                <a:cubicBezTo>
                  <a:pt x="1411667" y="1555277"/>
                  <a:pt x="1412086" y="1551866"/>
                  <a:pt x="1412086" y="1547010"/>
                </a:cubicBezTo>
                <a:cubicBezTo>
                  <a:pt x="1412086" y="1544917"/>
                  <a:pt x="1412023" y="1543138"/>
                  <a:pt x="1411898" y="1541673"/>
                </a:cubicBezTo>
                <a:cubicBezTo>
                  <a:pt x="1411772" y="1540208"/>
                  <a:pt x="1411605" y="1538974"/>
                  <a:pt x="1411395" y="1537969"/>
                </a:cubicBezTo>
                <a:cubicBezTo>
                  <a:pt x="1411186" y="1536964"/>
                  <a:pt x="1410893" y="1536148"/>
                  <a:pt x="1410516" y="1535520"/>
                </a:cubicBezTo>
                <a:cubicBezTo>
                  <a:pt x="1410140" y="1534892"/>
                  <a:pt x="1409491" y="1534118"/>
                  <a:pt x="1408570" y="1533197"/>
                </a:cubicBezTo>
                <a:cubicBezTo>
                  <a:pt x="1407649" y="1532276"/>
                  <a:pt x="1406079" y="1531188"/>
                  <a:pt x="1403861" y="1529932"/>
                </a:cubicBezTo>
                <a:cubicBezTo>
                  <a:pt x="1401642" y="1528676"/>
                  <a:pt x="1399131" y="1527546"/>
                  <a:pt x="1396326" y="1526542"/>
                </a:cubicBezTo>
                <a:cubicBezTo>
                  <a:pt x="1393522" y="1525537"/>
                  <a:pt x="1390508" y="1524742"/>
                  <a:pt x="1387285" y="1524156"/>
                </a:cubicBezTo>
                <a:cubicBezTo>
                  <a:pt x="1384062" y="1523570"/>
                  <a:pt x="1380776" y="1523277"/>
                  <a:pt x="1377428" y="1523277"/>
                </a:cubicBezTo>
                <a:close/>
                <a:moveTo>
                  <a:pt x="1545236" y="1523151"/>
                </a:moveTo>
                <a:cubicBezTo>
                  <a:pt x="1540297" y="1523151"/>
                  <a:pt x="1535504" y="1523549"/>
                  <a:pt x="1530858" y="1524344"/>
                </a:cubicBezTo>
                <a:cubicBezTo>
                  <a:pt x="1526212" y="1525139"/>
                  <a:pt x="1521921" y="1526165"/>
                  <a:pt x="1517986" y="1527421"/>
                </a:cubicBezTo>
                <a:cubicBezTo>
                  <a:pt x="1514052" y="1528676"/>
                  <a:pt x="1510620" y="1530037"/>
                  <a:pt x="1507689" y="1531502"/>
                </a:cubicBezTo>
                <a:cubicBezTo>
                  <a:pt x="1504759" y="1532967"/>
                  <a:pt x="1502708" y="1534306"/>
                  <a:pt x="1501536" y="1535520"/>
                </a:cubicBezTo>
                <a:cubicBezTo>
                  <a:pt x="1500364" y="1536734"/>
                  <a:pt x="1499569" y="1538095"/>
                  <a:pt x="1499150" y="1539601"/>
                </a:cubicBezTo>
                <a:cubicBezTo>
                  <a:pt x="1498732" y="1541108"/>
                  <a:pt x="1498523" y="1543159"/>
                  <a:pt x="1498523" y="1545755"/>
                </a:cubicBezTo>
                <a:cubicBezTo>
                  <a:pt x="1498523" y="1547680"/>
                  <a:pt x="1498648" y="1549438"/>
                  <a:pt x="1498899" y="1551029"/>
                </a:cubicBezTo>
                <a:cubicBezTo>
                  <a:pt x="1499150" y="1552619"/>
                  <a:pt x="1499506" y="1553959"/>
                  <a:pt x="1499967" y="1555047"/>
                </a:cubicBezTo>
                <a:cubicBezTo>
                  <a:pt x="1500427" y="1556135"/>
                  <a:pt x="1501013" y="1556972"/>
                  <a:pt x="1501725" y="1557558"/>
                </a:cubicBezTo>
                <a:cubicBezTo>
                  <a:pt x="1502436" y="1558144"/>
                  <a:pt x="1503252" y="1558437"/>
                  <a:pt x="1504173" y="1558437"/>
                </a:cubicBezTo>
                <a:cubicBezTo>
                  <a:pt x="1505513" y="1558437"/>
                  <a:pt x="1507250" y="1557851"/>
                  <a:pt x="1509385" y="1556679"/>
                </a:cubicBezTo>
                <a:cubicBezTo>
                  <a:pt x="1511519" y="1555507"/>
                  <a:pt x="1514177" y="1554210"/>
                  <a:pt x="1517359" y="1552787"/>
                </a:cubicBezTo>
                <a:cubicBezTo>
                  <a:pt x="1520540" y="1551363"/>
                  <a:pt x="1524202" y="1550066"/>
                  <a:pt x="1528346" y="1548894"/>
                </a:cubicBezTo>
                <a:cubicBezTo>
                  <a:pt x="1532490" y="1547722"/>
                  <a:pt x="1537199" y="1547136"/>
                  <a:pt x="1542473" y="1547136"/>
                </a:cubicBezTo>
                <a:cubicBezTo>
                  <a:pt x="1546492" y="1547136"/>
                  <a:pt x="1549861" y="1547554"/>
                  <a:pt x="1552582" y="1548392"/>
                </a:cubicBezTo>
                <a:cubicBezTo>
                  <a:pt x="1555303" y="1549229"/>
                  <a:pt x="1557479" y="1550526"/>
                  <a:pt x="1559112" y="1552284"/>
                </a:cubicBezTo>
                <a:cubicBezTo>
                  <a:pt x="1560744" y="1554042"/>
                  <a:pt x="1561916" y="1556240"/>
                  <a:pt x="1562628" y="1558877"/>
                </a:cubicBezTo>
                <a:cubicBezTo>
                  <a:pt x="1563339" y="1561514"/>
                  <a:pt x="1563695" y="1564591"/>
                  <a:pt x="1563695" y="1568107"/>
                </a:cubicBezTo>
                <a:lnTo>
                  <a:pt x="1563695" y="1574888"/>
                </a:lnTo>
                <a:lnTo>
                  <a:pt x="1552770" y="1574888"/>
                </a:lnTo>
                <a:cubicBezTo>
                  <a:pt x="1542808" y="1574888"/>
                  <a:pt x="1534060" y="1575641"/>
                  <a:pt x="1526525" y="1577148"/>
                </a:cubicBezTo>
                <a:cubicBezTo>
                  <a:pt x="1518991" y="1578655"/>
                  <a:pt x="1512691" y="1580978"/>
                  <a:pt x="1507627" y="1584117"/>
                </a:cubicBezTo>
                <a:cubicBezTo>
                  <a:pt x="1502562" y="1587257"/>
                  <a:pt x="1498753" y="1591233"/>
                  <a:pt x="1496199" y="1596047"/>
                </a:cubicBezTo>
                <a:cubicBezTo>
                  <a:pt x="1493646" y="1600860"/>
                  <a:pt x="1492369" y="1606532"/>
                  <a:pt x="1492369" y="1613062"/>
                </a:cubicBezTo>
                <a:cubicBezTo>
                  <a:pt x="1492369" y="1619090"/>
                  <a:pt x="1493374" y="1624364"/>
                  <a:pt x="1495383" y="1628884"/>
                </a:cubicBezTo>
                <a:cubicBezTo>
                  <a:pt x="1497392" y="1633405"/>
                  <a:pt x="1500218" y="1637193"/>
                  <a:pt x="1503859" y="1640249"/>
                </a:cubicBezTo>
                <a:cubicBezTo>
                  <a:pt x="1507501" y="1643304"/>
                  <a:pt x="1511812" y="1645607"/>
                  <a:pt x="1516793" y="1647155"/>
                </a:cubicBezTo>
                <a:cubicBezTo>
                  <a:pt x="1521775" y="1648704"/>
                  <a:pt x="1527237" y="1649478"/>
                  <a:pt x="1533181" y="1649478"/>
                </a:cubicBezTo>
                <a:cubicBezTo>
                  <a:pt x="1540380" y="1649478"/>
                  <a:pt x="1546931" y="1648097"/>
                  <a:pt x="1552833" y="1645334"/>
                </a:cubicBezTo>
                <a:cubicBezTo>
                  <a:pt x="1558735" y="1642572"/>
                  <a:pt x="1563988" y="1638721"/>
                  <a:pt x="1568593" y="1633782"/>
                </a:cubicBezTo>
                <a:lnTo>
                  <a:pt x="1568593" y="1642697"/>
                </a:lnTo>
                <a:cubicBezTo>
                  <a:pt x="1568593" y="1643869"/>
                  <a:pt x="1568948" y="1644790"/>
                  <a:pt x="1569660" y="1645460"/>
                </a:cubicBezTo>
                <a:cubicBezTo>
                  <a:pt x="1570372" y="1646130"/>
                  <a:pt x="1571585" y="1646611"/>
                  <a:pt x="1573302" y="1646904"/>
                </a:cubicBezTo>
                <a:cubicBezTo>
                  <a:pt x="1575018" y="1647197"/>
                  <a:pt x="1577760" y="1647344"/>
                  <a:pt x="1581527" y="1647344"/>
                </a:cubicBezTo>
                <a:cubicBezTo>
                  <a:pt x="1585043" y="1647344"/>
                  <a:pt x="1587701" y="1647197"/>
                  <a:pt x="1589501" y="1646904"/>
                </a:cubicBezTo>
                <a:cubicBezTo>
                  <a:pt x="1591301" y="1646611"/>
                  <a:pt x="1592619" y="1646130"/>
                  <a:pt x="1593456" y="1645460"/>
                </a:cubicBezTo>
                <a:cubicBezTo>
                  <a:pt x="1594293" y="1644790"/>
                  <a:pt x="1594712" y="1643869"/>
                  <a:pt x="1594712" y="1642697"/>
                </a:cubicBezTo>
                <a:lnTo>
                  <a:pt x="1594712" y="1567353"/>
                </a:lnTo>
                <a:cubicBezTo>
                  <a:pt x="1594712" y="1559651"/>
                  <a:pt x="1593791" y="1552996"/>
                  <a:pt x="1591949" y="1547387"/>
                </a:cubicBezTo>
                <a:cubicBezTo>
                  <a:pt x="1590108" y="1541778"/>
                  <a:pt x="1587178" y="1537195"/>
                  <a:pt x="1583159" y="1533637"/>
                </a:cubicBezTo>
                <a:cubicBezTo>
                  <a:pt x="1579141" y="1530079"/>
                  <a:pt x="1574013" y="1527442"/>
                  <a:pt x="1567776" y="1525726"/>
                </a:cubicBezTo>
                <a:cubicBezTo>
                  <a:pt x="1561540" y="1524009"/>
                  <a:pt x="1554026" y="1523151"/>
                  <a:pt x="1545236" y="1523151"/>
                </a:cubicBezTo>
                <a:close/>
                <a:moveTo>
                  <a:pt x="1245082" y="1523151"/>
                </a:moveTo>
                <a:cubicBezTo>
                  <a:pt x="1236208" y="1523151"/>
                  <a:pt x="1228234" y="1524616"/>
                  <a:pt x="1221160" y="1527546"/>
                </a:cubicBezTo>
                <a:cubicBezTo>
                  <a:pt x="1214086" y="1530476"/>
                  <a:pt x="1208080" y="1534725"/>
                  <a:pt x="1203141" y="1540292"/>
                </a:cubicBezTo>
                <a:cubicBezTo>
                  <a:pt x="1198201" y="1545859"/>
                  <a:pt x="1194434" y="1552640"/>
                  <a:pt x="1191839" y="1560635"/>
                </a:cubicBezTo>
                <a:cubicBezTo>
                  <a:pt x="1189244" y="1568630"/>
                  <a:pt x="1187946" y="1577608"/>
                  <a:pt x="1187946" y="1587571"/>
                </a:cubicBezTo>
                <a:cubicBezTo>
                  <a:pt x="1187946" y="1598035"/>
                  <a:pt x="1189181" y="1607160"/>
                  <a:pt x="1191651" y="1614946"/>
                </a:cubicBezTo>
                <a:cubicBezTo>
                  <a:pt x="1194120" y="1622731"/>
                  <a:pt x="1197866" y="1629177"/>
                  <a:pt x="1202889" y="1634284"/>
                </a:cubicBezTo>
                <a:cubicBezTo>
                  <a:pt x="1207912" y="1639391"/>
                  <a:pt x="1214170" y="1643200"/>
                  <a:pt x="1221663" y="1645711"/>
                </a:cubicBezTo>
                <a:cubicBezTo>
                  <a:pt x="1229155" y="1648223"/>
                  <a:pt x="1237883" y="1649478"/>
                  <a:pt x="1247845" y="1649478"/>
                </a:cubicBezTo>
                <a:cubicBezTo>
                  <a:pt x="1253370" y="1649478"/>
                  <a:pt x="1258560" y="1649123"/>
                  <a:pt x="1263416" y="1648411"/>
                </a:cubicBezTo>
                <a:cubicBezTo>
                  <a:pt x="1268271" y="1647699"/>
                  <a:pt x="1272583" y="1646862"/>
                  <a:pt x="1276350" y="1645900"/>
                </a:cubicBezTo>
                <a:cubicBezTo>
                  <a:pt x="1280117" y="1644937"/>
                  <a:pt x="1283215" y="1643953"/>
                  <a:pt x="1285643" y="1642949"/>
                </a:cubicBezTo>
                <a:cubicBezTo>
                  <a:pt x="1288070" y="1641944"/>
                  <a:pt x="1289556" y="1641149"/>
                  <a:pt x="1290100" y="1640563"/>
                </a:cubicBezTo>
                <a:cubicBezTo>
                  <a:pt x="1290645" y="1639977"/>
                  <a:pt x="1291084" y="1639370"/>
                  <a:pt x="1291419" y="1638742"/>
                </a:cubicBezTo>
                <a:cubicBezTo>
                  <a:pt x="1291754" y="1638114"/>
                  <a:pt x="1292005" y="1637340"/>
                  <a:pt x="1292172" y="1636419"/>
                </a:cubicBezTo>
                <a:cubicBezTo>
                  <a:pt x="1292340" y="1635498"/>
                  <a:pt x="1292465" y="1634389"/>
                  <a:pt x="1292549" y="1633091"/>
                </a:cubicBezTo>
                <a:cubicBezTo>
                  <a:pt x="1292633" y="1631793"/>
                  <a:pt x="1292675" y="1630224"/>
                  <a:pt x="1292675" y="1628382"/>
                </a:cubicBezTo>
                <a:cubicBezTo>
                  <a:pt x="1292675" y="1626289"/>
                  <a:pt x="1292612" y="1624552"/>
                  <a:pt x="1292486" y="1623171"/>
                </a:cubicBezTo>
                <a:cubicBezTo>
                  <a:pt x="1292361" y="1621789"/>
                  <a:pt x="1292130" y="1620722"/>
                  <a:pt x="1291796" y="1619969"/>
                </a:cubicBezTo>
                <a:cubicBezTo>
                  <a:pt x="1291461" y="1619215"/>
                  <a:pt x="1291042" y="1618692"/>
                  <a:pt x="1290540" y="1618399"/>
                </a:cubicBezTo>
                <a:cubicBezTo>
                  <a:pt x="1290038" y="1618106"/>
                  <a:pt x="1289410" y="1617959"/>
                  <a:pt x="1288656" y="1617959"/>
                </a:cubicBezTo>
                <a:cubicBezTo>
                  <a:pt x="1287401" y="1617959"/>
                  <a:pt x="1285768" y="1618357"/>
                  <a:pt x="1283759" y="1619152"/>
                </a:cubicBezTo>
                <a:cubicBezTo>
                  <a:pt x="1281750" y="1619948"/>
                  <a:pt x="1279217" y="1620827"/>
                  <a:pt x="1276162" y="1621789"/>
                </a:cubicBezTo>
                <a:cubicBezTo>
                  <a:pt x="1273106" y="1622752"/>
                  <a:pt x="1269485" y="1623631"/>
                  <a:pt x="1265300" y="1624426"/>
                </a:cubicBezTo>
                <a:cubicBezTo>
                  <a:pt x="1261114" y="1625222"/>
                  <a:pt x="1256258" y="1625619"/>
                  <a:pt x="1250733" y="1625619"/>
                </a:cubicBezTo>
                <a:cubicBezTo>
                  <a:pt x="1245291" y="1625619"/>
                  <a:pt x="1240624" y="1624908"/>
                  <a:pt x="1236732" y="1623485"/>
                </a:cubicBezTo>
                <a:cubicBezTo>
                  <a:pt x="1232839" y="1622061"/>
                  <a:pt x="1229658" y="1619990"/>
                  <a:pt x="1227188" y="1617269"/>
                </a:cubicBezTo>
                <a:cubicBezTo>
                  <a:pt x="1224718" y="1614548"/>
                  <a:pt x="1222918" y="1611241"/>
                  <a:pt x="1221788" y="1607348"/>
                </a:cubicBezTo>
                <a:cubicBezTo>
                  <a:pt x="1220658" y="1603456"/>
                  <a:pt x="1220093" y="1599123"/>
                  <a:pt x="1220093" y="1594352"/>
                </a:cubicBezTo>
                <a:lnTo>
                  <a:pt x="1288280" y="1594352"/>
                </a:lnTo>
                <a:cubicBezTo>
                  <a:pt x="1291293" y="1594352"/>
                  <a:pt x="1293658" y="1593431"/>
                  <a:pt x="1295374" y="1591589"/>
                </a:cubicBezTo>
                <a:cubicBezTo>
                  <a:pt x="1297091" y="1589747"/>
                  <a:pt x="1297949" y="1586901"/>
                  <a:pt x="1297949" y="1583050"/>
                </a:cubicBezTo>
                <a:lnTo>
                  <a:pt x="1297949" y="1578027"/>
                </a:lnTo>
                <a:cubicBezTo>
                  <a:pt x="1297949" y="1570158"/>
                  <a:pt x="1296944" y="1562874"/>
                  <a:pt x="1294935" y="1556177"/>
                </a:cubicBezTo>
                <a:cubicBezTo>
                  <a:pt x="1292926" y="1549480"/>
                  <a:pt x="1289786" y="1543683"/>
                  <a:pt x="1285517" y="1538785"/>
                </a:cubicBezTo>
                <a:cubicBezTo>
                  <a:pt x="1281247" y="1533888"/>
                  <a:pt x="1275785" y="1530058"/>
                  <a:pt x="1269130" y="1527295"/>
                </a:cubicBezTo>
                <a:cubicBezTo>
                  <a:pt x="1262474" y="1524533"/>
                  <a:pt x="1254458" y="1523151"/>
                  <a:pt x="1245082" y="1523151"/>
                </a:cubicBezTo>
                <a:close/>
                <a:moveTo>
                  <a:pt x="1128308" y="1523151"/>
                </a:moveTo>
                <a:cubicBezTo>
                  <a:pt x="1124373" y="1523151"/>
                  <a:pt x="1120669" y="1523570"/>
                  <a:pt x="1117195" y="1524407"/>
                </a:cubicBezTo>
                <a:cubicBezTo>
                  <a:pt x="1113720" y="1525244"/>
                  <a:pt x="1110351" y="1526521"/>
                  <a:pt x="1107086" y="1528237"/>
                </a:cubicBezTo>
                <a:cubicBezTo>
                  <a:pt x="1103821" y="1529953"/>
                  <a:pt x="1100619" y="1532088"/>
                  <a:pt x="1097480" y="1534641"/>
                </a:cubicBezTo>
                <a:cubicBezTo>
                  <a:pt x="1094340" y="1537195"/>
                  <a:pt x="1091138" y="1540146"/>
                  <a:pt x="1087873" y="1543494"/>
                </a:cubicBezTo>
                <a:lnTo>
                  <a:pt x="1087873" y="1530309"/>
                </a:lnTo>
                <a:cubicBezTo>
                  <a:pt x="1087873" y="1529472"/>
                  <a:pt x="1087664" y="1528739"/>
                  <a:pt x="1087245" y="1528111"/>
                </a:cubicBezTo>
                <a:cubicBezTo>
                  <a:pt x="1086827" y="1527484"/>
                  <a:pt x="1086094" y="1526960"/>
                  <a:pt x="1085048" y="1526542"/>
                </a:cubicBezTo>
                <a:cubicBezTo>
                  <a:pt x="1084001" y="1526123"/>
                  <a:pt x="1082620" y="1525809"/>
                  <a:pt x="1080904" y="1525600"/>
                </a:cubicBezTo>
                <a:cubicBezTo>
                  <a:pt x="1079188" y="1525391"/>
                  <a:pt x="1077074" y="1525286"/>
                  <a:pt x="1074562" y="1525286"/>
                </a:cubicBezTo>
                <a:cubicBezTo>
                  <a:pt x="1071967" y="1525286"/>
                  <a:pt x="1069812" y="1525391"/>
                  <a:pt x="1068095" y="1525600"/>
                </a:cubicBezTo>
                <a:cubicBezTo>
                  <a:pt x="1066379" y="1525809"/>
                  <a:pt x="1064998" y="1526123"/>
                  <a:pt x="1063951" y="1526542"/>
                </a:cubicBezTo>
                <a:cubicBezTo>
                  <a:pt x="1062905" y="1526960"/>
                  <a:pt x="1062172" y="1527484"/>
                  <a:pt x="1061754" y="1528111"/>
                </a:cubicBezTo>
                <a:cubicBezTo>
                  <a:pt x="1061335" y="1528739"/>
                  <a:pt x="1061126" y="1529472"/>
                  <a:pt x="1061126" y="1530309"/>
                </a:cubicBezTo>
                <a:lnTo>
                  <a:pt x="1061126" y="1686774"/>
                </a:lnTo>
                <a:cubicBezTo>
                  <a:pt x="1061126" y="1687611"/>
                  <a:pt x="1061377" y="1688364"/>
                  <a:pt x="1061879" y="1689034"/>
                </a:cubicBezTo>
                <a:cubicBezTo>
                  <a:pt x="1062382" y="1689704"/>
                  <a:pt x="1063240" y="1690269"/>
                  <a:pt x="1064454" y="1690729"/>
                </a:cubicBezTo>
                <a:cubicBezTo>
                  <a:pt x="1065668" y="1691190"/>
                  <a:pt x="1067279" y="1691546"/>
                  <a:pt x="1069288" y="1691797"/>
                </a:cubicBezTo>
                <a:cubicBezTo>
                  <a:pt x="1071298" y="1692048"/>
                  <a:pt x="1073851" y="1692173"/>
                  <a:pt x="1076948" y="1692173"/>
                </a:cubicBezTo>
                <a:cubicBezTo>
                  <a:pt x="1080046" y="1692173"/>
                  <a:pt x="1082599" y="1692048"/>
                  <a:pt x="1084608" y="1691797"/>
                </a:cubicBezTo>
                <a:cubicBezTo>
                  <a:pt x="1086617" y="1691546"/>
                  <a:pt x="1088229" y="1691190"/>
                  <a:pt x="1089443" y="1690729"/>
                </a:cubicBezTo>
                <a:cubicBezTo>
                  <a:pt x="1090657" y="1690269"/>
                  <a:pt x="1091515" y="1689704"/>
                  <a:pt x="1092017" y="1689034"/>
                </a:cubicBezTo>
                <a:cubicBezTo>
                  <a:pt x="1092519" y="1688364"/>
                  <a:pt x="1092771" y="1687611"/>
                  <a:pt x="1092771" y="1686774"/>
                </a:cubicBezTo>
                <a:lnTo>
                  <a:pt x="1092771" y="1634033"/>
                </a:lnTo>
                <a:cubicBezTo>
                  <a:pt x="1095450" y="1636628"/>
                  <a:pt x="1098045" y="1638888"/>
                  <a:pt x="1100556" y="1640814"/>
                </a:cubicBezTo>
                <a:cubicBezTo>
                  <a:pt x="1103068" y="1642739"/>
                  <a:pt x="1105600" y="1644351"/>
                  <a:pt x="1108153" y="1645648"/>
                </a:cubicBezTo>
                <a:cubicBezTo>
                  <a:pt x="1110707" y="1646946"/>
                  <a:pt x="1113344" y="1647909"/>
                  <a:pt x="1116065" y="1648537"/>
                </a:cubicBezTo>
                <a:cubicBezTo>
                  <a:pt x="1118785" y="1649164"/>
                  <a:pt x="1121778" y="1649478"/>
                  <a:pt x="1125043" y="1649478"/>
                </a:cubicBezTo>
                <a:cubicBezTo>
                  <a:pt x="1132912" y="1649478"/>
                  <a:pt x="1139903" y="1647972"/>
                  <a:pt x="1146014" y="1644958"/>
                </a:cubicBezTo>
                <a:cubicBezTo>
                  <a:pt x="1152125" y="1641944"/>
                  <a:pt x="1157232" y="1637633"/>
                  <a:pt x="1161334" y="1632024"/>
                </a:cubicBezTo>
                <a:cubicBezTo>
                  <a:pt x="1165436" y="1626415"/>
                  <a:pt x="1168554" y="1619613"/>
                  <a:pt x="1170689" y="1611618"/>
                </a:cubicBezTo>
                <a:cubicBezTo>
                  <a:pt x="1172824" y="1603623"/>
                  <a:pt x="1173891" y="1594645"/>
                  <a:pt x="1173891" y="1584682"/>
                </a:cubicBezTo>
                <a:cubicBezTo>
                  <a:pt x="1173891" y="1576227"/>
                  <a:pt x="1173054" y="1568274"/>
                  <a:pt x="1171380" y="1560823"/>
                </a:cubicBezTo>
                <a:cubicBezTo>
                  <a:pt x="1169705" y="1553373"/>
                  <a:pt x="1167047" y="1546843"/>
                  <a:pt x="1163406" y="1541234"/>
                </a:cubicBezTo>
                <a:cubicBezTo>
                  <a:pt x="1159764" y="1535625"/>
                  <a:pt x="1155055" y="1531209"/>
                  <a:pt x="1149279" y="1527986"/>
                </a:cubicBezTo>
                <a:cubicBezTo>
                  <a:pt x="1143502" y="1524763"/>
                  <a:pt x="1136512" y="1523151"/>
                  <a:pt x="1128308" y="1523151"/>
                </a:cubicBezTo>
                <a:close/>
                <a:moveTo>
                  <a:pt x="986651" y="1481210"/>
                </a:moveTo>
                <a:cubicBezTo>
                  <a:pt x="979201" y="1481210"/>
                  <a:pt x="972148" y="1482172"/>
                  <a:pt x="965492" y="1484098"/>
                </a:cubicBezTo>
                <a:cubicBezTo>
                  <a:pt x="958837" y="1486023"/>
                  <a:pt x="953061" y="1488932"/>
                  <a:pt x="948163" y="1492825"/>
                </a:cubicBezTo>
                <a:cubicBezTo>
                  <a:pt x="943266" y="1496718"/>
                  <a:pt x="939373" y="1501615"/>
                  <a:pt x="936485" y="1507517"/>
                </a:cubicBezTo>
                <a:cubicBezTo>
                  <a:pt x="933597" y="1513419"/>
                  <a:pt x="932152" y="1520263"/>
                  <a:pt x="932152" y="1528049"/>
                </a:cubicBezTo>
                <a:cubicBezTo>
                  <a:pt x="932152" y="1534830"/>
                  <a:pt x="933157" y="1540648"/>
                  <a:pt x="935166" y="1545503"/>
                </a:cubicBezTo>
                <a:cubicBezTo>
                  <a:pt x="937175" y="1550359"/>
                  <a:pt x="939792" y="1554566"/>
                  <a:pt x="943015" y="1558124"/>
                </a:cubicBezTo>
                <a:cubicBezTo>
                  <a:pt x="946238" y="1561681"/>
                  <a:pt x="949900" y="1564737"/>
                  <a:pt x="954002" y="1567290"/>
                </a:cubicBezTo>
                <a:cubicBezTo>
                  <a:pt x="958104" y="1569844"/>
                  <a:pt x="962332" y="1572125"/>
                  <a:pt x="966685" y="1574134"/>
                </a:cubicBezTo>
                <a:cubicBezTo>
                  <a:pt x="971038" y="1576143"/>
                  <a:pt x="975266" y="1578048"/>
                  <a:pt x="979368" y="1579848"/>
                </a:cubicBezTo>
                <a:cubicBezTo>
                  <a:pt x="983470" y="1581648"/>
                  <a:pt x="987133" y="1583573"/>
                  <a:pt x="990356" y="1585624"/>
                </a:cubicBezTo>
                <a:cubicBezTo>
                  <a:pt x="993579" y="1587675"/>
                  <a:pt x="996195" y="1590019"/>
                  <a:pt x="998204" y="1592656"/>
                </a:cubicBezTo>
                <a:cubicBezTo>
                  <a:pt x="1000213" y="1595293"/>
                  <a:pt x="1001218" y="1598454"/>
                  <a:pt x="1001218" y="1602137"/>
                </a:cubicBezTo>
                <a:cubicBezTo>
                  <a:pt x="1001218" y="1605318"/>
                  <a:pt x="1000632" y="1608207"/>
                  <a:pt x="999460" y="1610802"/>
                </a:cubicBezTo>
                <a:cubicBezTo>
                  <a:pt x="998288" y="1613397"/>
                  <a:pt x="996593" y="1615574"/>
                  <a:pt x="994374" y="1617332"/>
                </a:cubicBezTo>
                <a:cubicBezTo>
                  <a:pt x="992156" y="1619090"/>
                  <a:pt x="989456" y="1620450"/>
                  <a:pt x="986275" y="1621413"/>
                </a:cubicBezTo>
                <a:cubicBezTo>
                  <a:pt x="983094" y="1622375"/>
                  <a:pt x="979494" y="1622857"/>
                  <a:pt x="975475" y="1622857"/>
                </a:cubicBezTo>
                <a:cubicBezTo>
                  <a:pt x="969364" y="1622857"/>
                  <a:pt x="963985" y="1622166"/>
                  <a:pt x="959339" y="1620785"/>
                </a:cubicBezTo>
                <a:cubicBezTo>
                  <a:pt x="954693" y="1619404"/>
                  <a:pt x="950696" y="1617876"/>
                  <a:pt x="947347" y="1616201"/>
                </a:cubicBezTo>
                <a:cubicBezTo>
                  <a:pt x="943998" y="1614527"/>
                  <a:pt x="941257" y="1612999"/>
                  <a:pt x="939122" y="1611618"/>
                </a:cubicBezTo>
                <a:cubicBezTo>
                  <a:pt x="936987" y="1610237"/>
                  <a:pt x="935334" y="1609546"/>
                  <a:pt x="934162" y="1609546"/>
                </a:cubicBezTo>
                <a:cubicBezTo>
                  <a:pt x="933325" y="1609546"/>
                  <a:pt x="932592" y="1609776"/>
                  <a:pt x="931964" y="1610237"/>
                </a:cubicBezTo>
                <a:cubicBezTo>
                  <a:pt x="931336" y="1610697"/>
                  <a:pt x="930834" y="1611471"/>
                  <a:pt x="930457" y="1612560"/>
                </a:cubicBezTo>
                <a:cubicBezTo>
                  <a:pt x="930081" y="1613648"/>
                  <a:pt x="929808" y="1615071"/>
                  <a:pt x="929641" y="1616829"/>
                </a:cubicBezTo>
                <a:cubicBezTo>
                  <a:pt x="929474" y="1618587"/>
                  <a:pt x="929390" y="1620764"/>
                  <a:pt x="929390" y="1623359"/>
                </a:cubicBezTo>
                <a:cubicBezTo>
                  <a:pt x="929390" y="1627210"/>
                  <a:pt x="929620" y="1630161"/>
                  <a:pt x="930081" y="1632212"/>
                </a:cubicBezTo>
                <a:cubicBezTo>
                  <a:pt x="930541" y="1634263"/>
                  <a:pt x="931315" y="1635833"/>
                  <a:pt x="932404" y="1636921"/>
                </a:cubicBezTo>
                <a:cubicBezTo>
                  <a:pt x="933492" y="1638009"/>
                  <a:pt x="935271" y="1639265"/>
                  <a:pt x="937741" y="1640688"/>
                </a:cubicBezTo>
                <a:cubicBezTo>
                  <a:pt x="940210" y="1642111"/>
                  <a:pt x="943287" y="1643472"/>
                  <a:pt x="946970" y="1644769"/>
                </a:cubicBezTo>
                <a:cubicBezTo>
                  <a:pt x="950654" y="1646067"/>
                  <a:pt x="954902" y="1647176"/>
                  <a:pt x="959716" y="1648097"/>
                </a:cubicBezTo>
                <a:cubicBezTo>
                  <a:pt x="964530" y="1649018"/>
                  <a:pt x="969741" y="1649478"/>
                  <a:pt x="975350" y="1649478"/>
                </a:cubicBezTo>
                <a:cubicBezTo>
                  <a:pt x="983638" y="1649478"/>
                  <a:pt x="991423" y="1648390"/>
                  <a:pt x="998707" y="1646213"/>
                </a:cubicBezTo>
                <a:cubicBezTo>
                  <a:pt x="1005990" y="1644037"/>
                  <a:pt x="1012352" y="1640793"/>
                  <a:pt x="1017794" y="1636482"/>
                </a:cubicBezTo>
                <a:cubicBezTo>
                  <a:pt x="1023235" y="1632170"/>
                  <a:pt x="1027547" y="1626791"/>
                  <a:pt x="1030728" y="1620345"/>
                </a:cubicBezTo>
                <a:cubicBezTo>
                  <a:pt x="1033909" y="1613899"/>
                  <a:pt x="1035500" y="1606407"/>
                  <a:pt x="1035500" y="1597868"/>
                </a:cubicBezTo>
                <a:cubicBezTo>
                  <a:pt x="1035500" y="1591338"/>
                  <a:pt x="1034495" y="1585666"/>
                  <a:pt x="1032486" y="1580852"/>
                </a:cubicBezTo>
                <a:cubicBezTo>
                  <a:pt x="1030477" y="1576039"/>
                  <a:pt x="1027840" y="1571853"/>
                  <a:pt x="1024575" y="1568295"/>
                </a:cubicBezTo>
                <a:cubicBezTo>
                  <a:pt x="1021310" y="1564737"/>
                  <a:pt x="1017585" y="1561681"/>
                  <a:pt x="1013399" y="1559128"/>
                </a:cubicBezTo>
                <a:cubicBezTo>
                  <a:pt x="1009213" y="1556575"/>
                  <a:pt x="1004943" y="1554294"/>
                  <a:pt x="1000590" y="1552284"/>
                </a:cubicBezTo>
                <a:cubicBezTo>
                  <a:pt x="996237" y="1550275"/>
                  <a:pt x="991967" y="1548371"/>
                  <a:pt x="987782" y="1546571"/>
                </a:cubicBezTo>
                <a:cubicBezTo>
                  <a:pt x="983596" y="1544771"/>
                  <a:pt x="979850" y="1542845"/>
                  <a:pt x="976543" y="1540794"/>
                </a:cubicBezTo>
                <a:cubicBezTo>
                  <a:pt x="973236" y="1538743"/>
                  <a:pt x="970599" y="1536399"/>
                  <a:pt x="968632" y="1533762"/>
                </a:cubicBezTo>
                <a:cubicBezTo>
                  <a:pt x="966664" y="1531125"/>
                  <a:pt x="965681" y="1528007"/>
                  <a:pt x="965681" y="1524407"/>
                </a:cubicBezTo>
                <a:cubicBezTo>
                  <a:pt x="965681" y="1521979"/>
                  <a:pt x="966120" y="1519677"/>
                  <a:pt x="966999" y="1517500"/>
                </a:cubicBezTo>
                <a:cubicBezTo>
                  <a:pt x="967878" y="1515324"/>
                  <a:pt x="969218" y="1513461"/>
                  <a:pt x="971018" y="1511912"/>
                </a:cubicBezTo>
                <a:cubicBezTo>
                  <a:pt x="972817" y="1510364"/>
                  <a:pt x="975057" y="1509150"/>
                  <a:pt x="977736" y="1508271"/>
                </a:cubicBezTo>
                <a:cubicBezTo>
                  <a:pt x="980415" y="1507392"/>
                  <a:pt x="983554" y="1506952"/>
                  <a:pt x="987154" y="1506952"/>
                </a:cubicBezTo>
                <a:cubicBezTo>
                  <a:pt x="991758" y="1506952"/>
                  <a:pt x="995986" y="1507517"/>
                  <a:pt x="999837" y="1508647"/>
                </a:cubicBezTo>
                <a:cubicBezTo>
                  <a:pt x="1003688" y="1509778"/>
                  <a:pt x="1007078" y="1511033"/>
                  <a:pt x="1010008" y="1512415"/>
                </a:cubicBezTo>
                <a:cubicBezTo>
                  <a:pt x="1012938" y="1513796"/>
                  <a:pt x="1015408" y="1515073"/>
                  <a:pt x="1017417" y="1516245"/>
                </a:cubicBezTo>
                <a:cubicBezTo>
                  <a:pt x="1019426" y="1517417"/>
                  <a:pt x="1020891" y="1518003"/>
                  <a:pt x="1021812" y="1518003"/>
                </a:cubicBezTo>
                <a:cubicBezTo>
                  <a:pt x="1022733" y="1518003"/>
                  <a:pt x="1023466" y="1517752"/>
                  <a:pt x="1024010" y="1517249"/>
                </a:cubicBezTo>
                <a:cubicBezTo>
                  <a:pt x="1024554" y="1516747"/>
                  <a:pt x="1024972" y="1515952"/>
                  <a:pt x="1025265" y="1514863"/>
                </a:cubicBezTo>
                <a:cubicBezTo>
                  <a:pt x="1025558" y="1513775"/>
                  <a:pt x="1025768" y="1512394"/>
                  <a:pt x="1025893" y="1510719"/>
                </a:cubicBezTo>
                <a:cubicBezTo>
                  <a:pt x="1026019" y="1509045"/>
                  <a:pt x="1026082" y="1506994"/>
                  <a:pt x="1026082" y="1504566"/>
                </a:cubicBezTo>
                <a:cubicBezTo>
                  <a:pt x="1026082" y="1502390"/>
                  <a:pt x="1026040" y="1500569"/>
                  <a:pt x="1025956" y="1499104"/>
                </a:cubicBezTo>
                <a:cubicBezTo>
                  <a:pt x="1025872" y="1497639"/>
                  <a:pt x="1025726" y="1496425"/>
                  <a:pt x="1025517" y="1495462"/>
                </a:cubicBezTo>
                <a:cubicBezTo>
                  <a:pt x="1025307" y="1494500"/>
                  <a:pt x="1025056" y="1493725"/>
                  <a:pt x="1024763" y="1493139"/>
                </a:cubicBezTo>
                <a:cubicBezTo>
                  <a:pt x="1024470" y="1492553"/>
                  <a:pt x="1023905" y="1491842"/>
                  <a:pt x="1023068" y="1491004"/>
                </a:cubicBezTo>
                <a:cubicBezTo>
                  <a:pt x="1022231" y="1490167"/>
                  <a:pt x="1020515" y="1489121"/>
                  <a:pt x="1017919" y="1487865"/>
                </a:cubicBezTo>
                <a:cubicBezTo>
                  <a:pt x="1015324" y="1486609"/>
                  <a:pt x="1012352" y="1485479"/>
                  <a:pt x="1009004" y="1484475"/>
                </a:cubicBezTo>
                <a:cubicBezTo>
                  <a:pt x="1005655" y="1483470"/>
                  <a:pt x="1002055" y="1482675"/>
                  <a:pt x="998204" y="1482089"/>
                </a:cubicBezTo>
                <a:cubicBezTo>
                  <a:pt x="994353" y="1481503"/>
                  <a:pt x="990502" y="1481210"/>
                  <a:pt x="986651" y="1481210"/>
                </a:cubicBezTo>
                <a:close/>
                <a:moveTo>
                  <a:pt x="1448549" y="1476061"/>
                </a:moveTo>
                <a:cubicBezTo>
                  <a:pt x="1441433" y="1476061"/>
                  <a:pt x="1436598" y="1477296"/>
                  <a:pt x="1434045" y="1479766"/>
                </a:cubicBezTo>
                <a:cubicBezTo>
                  <a:pt x="1431492" y="1482235"/>
                  <a:pt x="1430215" y="1486651"/>
                  <a:pt x="1430215" y="1493014"/>
                </a:cubicBezTo>
                <a:cubicBezTo>
                  <a:pt x="1430215" y="1499125"/>
                  <a:pt x="1431450" y="1503352"/>
                  <a:pt x="1433920" y="1505696"/>
                </a:cubicBezTo>
                <a:cubicBezTo>
                  <a:pt x="1436389" y="1508041"/>
                  <a:pt x="1441182" y="1509213"/>
                  <a:pt x="1448298" y="1509213"/>
                </a:cubicBezTo>
                <a:cubicBezTo>
                  <a:pt x="1455330" y="1509213"/>
                  <a:pt x="1460144" y="1507999"/>
                  <a:pt x="1462739" y="1505571"/>
                </a:cubicBezTo>
                <a:cubicBezTo>
                  <a:pt x="1465334" y="1503143"/>
                  <a:pt x="1466631" y="1498748"/>
                  <a:pt x="1466631" y="1492386"/>
                </a:cubicBezTo>
                <a:cubicBezTo>
                  <a:pt x="1466631" y="1486274"/>
                  <a:pt x="1465376" y="1482026"/>
                  <a:pt x="1462864" y="1479640"/>
                </a:cubicBezTo>
                <a:cubicBezTo>
                  <a:pt x="1460353" y="1477254"/>
                  <a:pt x="1455581" y="1476061"/>
                  <a:pt x="1448549" y="1476061"/>
                </a:cubicBezTo>
                <a:close/>
                <a:moveTo>
                  <a:pt x="1638923" y="1471792"/>
                </a:moveTo>
                <a:cubicBezTo>
                  <a:pt x="1635826" y="1471792"/>
                  <a:pt x="1633272" y="1471917"/>
                  <a:pt x="1631263" y="1472168"/>
                </a:cubicBezTo>
                <a:cubicBezTo>
                  <a:pt x="1629254" y="1472419"/>
                  <a:pt x="1627643" y="1472775"/>
                  <a:pt x="1626429" y="1473236"/>
                </a:cubicBezTo>
                <a:cubicBezTo>
                  <a:pt x="1625215" y="1473696"/>
                  <a:pt x="1624357" y="1474261"/>
                  <a:pt x="1623854" y="1474931"/>
                </a:cubicBezTo>
                <a:cubicBezTo>
                  <a:pt x="1623352" y="1475601"/>
                  <a:pt x="1623101" y="1476354"/>
                  <a:pt x="1623101" y="1477191"/>
                </a:cubicBezTo>
                <a:lnTo>
                  <a:pt x="1623101" y="1642321"/>
                </a:lnTo>
                <a:cubicBezTo>
                  <a:pt x="1623101" y="1643158"/>
                  <a:pt x="1623352" y="1643890"/>
                  <a:pt x="1623854" y="1644518"/>
                </a:cubicBezTo>
                <a:cubicBezTo>
                  <a:pt x="1624357" y="1645146"/>
                  <a:pt x="1625215" y="1645669"/>
                  <a:pt x="1626429" y="1646088"/>
                </a:cubicBezTo>
                <a:cubicBezTo>
                  <a:pt x="1627643" y="1646507"/>
                  <a:pt x="1629254" y="1646820"/>
                  <a:pt x="1631263" y="1647030"/>
                </a:cubicBezTo>
                <a:cubicBezTo>
                  <a:pt x="1633272" y="1647239"/>
                  <a:pt x="1635826" y="1647344"/>
                  <a:pt x="1638923" y="1647344"/>
                </a:cubicBezTo>
                <a:cubicBezTo>
                  <a:pt x="1642021" y="1647344"/>
                  <a:pt x="1644574" y="1647239"/>
                  <a:pt x="1646583" y="1647030"/>
                </a:cubicBezTo>
                <a:cubicBezTo>
                  <a:pt x="1648592" y="1646820"/>
                  <a:pt x="1650204" y="1646507"/>
                  <a:pt x="1651418" y="1646088"/>
                </a:cubicBezTo>
                <a:cubicBezTo>
                  <a:pt x="1652632" y="1645669"/>
                  <a:pt x="1653490" y="1645146"/>
                  <a:pt x="1653992" y="1644518"/>
                </a:cubicBezTo>
                <a:cubicBezTo>
                  <a:pt x="1654494" y="1643890"/>
                  <a:pt x="1654746" y="1643158"/>
                  <a:pt x="1654746" y="1642321"/>
                </a:cubicBezTo>
                <a:lnTo>
                  <a:pt x="1654746" y="1477191"/>
                </a:lnTo>
                <a:cubicBezTo>
                  <a:pt x="1654746" y="1476354"/>
                  <a:pt x="1654494" y="1475601"/>
                  <a:pt x="1653992" y="1474931"/>
                </a:cubicBezTo>
                <a:cubicBezTo>
                  <a:pt x="1653490" y="1474261"/>
                  <a:pt x="1652632" y="1473696"/>
                  <a:pt x="1651418" y="1473236"/>
                </a:cubicBezTo>
                <a:cubicBezTo>
                  <a:pt x="1650204" y="1472775"/>
                  <a:pt x="1648592" y="1472419"/>
                  <a:pt x="1646583" y="1472168"/>
                </a:cubicBezTo>
                <a:cubicBezTo>
                  <a:pt x="1644574" y="1471917"/>
                  <a:pt x="1642021" y="1471792"/>
                  <a:pt x="1638923" y="1471792"/>
                </a:cubicBezTo>
                <a:close/>
                <a:moveTo>
                  <a:pt x="1723090" y="1289928"/>
                </a:moveTo>
                <a:lnTo>
                  <a:pt x="1735145" y="1289928"/>
                </a:lnTo>
                <a:lnTo>
                  <a:pt x="1735145" y="1309016"/>
                </a:lnTo>
                <a:cubicBezTo>
                  <a:pt x="1731294" y="1313369"/>
                  <a:pt x="1727506" y="1316675"/>
                  <a:pt x="1723781" y="1318936"/>
                </a:cubicBezTo>
                <a:cubicBezTo>
                  <a:pt x="1720055" y="1321196"/>
                  <a:pt x="1715974" y="1322326"/>
                  <a:pt x="1711537" y="1322326"/>
                </a:cubicBezTo>
                <a:cubicBezTo>
                  <a:pt x="1706263" y="1322326"/>
                  <a:pt x="1702140" y="1320987"/>
                  <a:pt x="1699168" y="1318308"/>
                </a:cubicBezTo>
                <a:cubicBezTo>
                  <a:pt x="1696196" y="1315629"/>
                  <a:pt x="1694711" y="1311946"/>
                  <a:pt x="1694711" y="1307257"/>
                </a:cubicBezTo>
                <a:cubicBezTo>
                  <a:pt x="1694711" y="1304495"/>
                  <a:pt x="1695234" y="1302046"/>
                  <a:pt x="1696280" y="1299911"/>
                </a:cubicBezTo>
                <a:cubicBezTo>
                  <a:pt x="1697327" y="1297777"/>
                  <a:pt x="1698980" y="1295956"/>
                  <a:pt x="1701240" y="1294449"/>
                </a:cubicBezTo>
                <a:cubicBezTo>
                  <a:pt x="1703501" y="1292942"/>
                  <a:pt x="1706431" y="1291812"/>
                  <a:pt x="1710031" y="1291058"/>
                </a:cubicBezTo>
                <a:cubicBezTo>
                  <a:pt x="1713630" y="1290305"/>
                  <a:pt x="1717984" y="1289928"/>
                  <a:pt x="1723090" y="1289928"/>
                </a:cubicBezTo>
                <a:close/>
                <a:moveTo>
                  <a:pt x="1834107" y="1218351"/>
                </a:moveTo>
                <a:cubicBezTo>
                  <a:pt x="1827075" y="1218351"/>
                  <a:pt x="1820733" y="1219230"/>
                  <a:pt x="1815082" y="1220988"/>
                </a:cubicBezTo>
                <a:cubicBezTo>
                  <a:pt x="1809431" y="1222746"/>
                  <a:pt x="1804639" y="1225216"/>
                  <a:pt x="1800704" y="1228397"/>
                </a:cubicBezTo>
                <a:cubicBezTo>
                  <a:pt x="1796769" y="1231578"/>
                  <a:pt x="1793756" y="1235408"/>
                  <a:pt x="1791663" y="1239887"/>
                </a:cubicBezTo>
                <a:cubicBezTo>
                  <a:pt x="1789570" y="1244366"/>
                  <a:pt x="1788523" y="1249284"/>
                  <a:pt x="1788523" y="1254642"/>
                </a:cubicBezTo>
                <a:cubicBezTo>
                  <a:pt x="1788523" y="1259916"/>
                  <a:pt x="1789298" y="1264437"/>
                  <a:pt x="1790847" y="1268204"/>
                </a:cubicBezTo>
                <a:cubicBezTo>
                  <a:pt x="1792395" y="1271971"/>
                  <a:pt x="1794446" y="1275194"/>
                  <a:pt x="1797000" y="1277873"/>
                </a:cubicBezTo>
                <a:cubicBezTo>
                  <a:pt x="1799553" y="1280552"/>
                  <a:pt x="1802441" y="1282812"/>
                  <a:pt x="1805664" y="1284654"/>
                </a:cubicBezTo>
                <a:cubicBezTo>
                  <a:pt x="1808887" y="1286496"/>
                  <a:pt x="1812194" y="1288128"/>
                  <a:pt x="1815585" y="1289552"/>
                </a:cubicBezTo>
                <a:cubicBezTo>
                  <a:pt x="1818975" y="1290975"/>
                  <a:pt x="1822282" y="1292272"/>
                  <a:pt x="1825505" y="1293444"/>
                </a:cubicBezTo>
                <a:cubicBezTo>
                  <a:pt x="1828728" y="1294616"/>
                  <a:pt x="1831616" y="1295872"/>
                  <a:pt x="1834169" y="1297212"/>
                </a:cubicBezTo>
                <a:cubicBezTo>
                  <a:pt x="1836723" y="1298551"/>
                  <a:pt x="1838774" y="1300121"/>
                  <a:pt x="1840323" y="1301921"/>
                </a:cubicBezTo>
                <a:cubicBezTo>
                  <a:pt x="1841871" y="1303720"/>
                  <a:pt x="1842646" y="1305876"/>
                  <a:pt x="1842646" y="1308388"/>
                </a:cubicBezTo>
                <a:cubicBezTo>
                  <a:pt x="1842646" y="1310564"/>
                  <a:pt x="1842227" y="1312490"/>
                  <a:pt x="1841390" y="1314164"/>
                </a:cubicBezTo>
                <a:cubicBezTo>
                  <a:pt x="1840553" y="1315838"/>
                  <a:pt x="1839318" y="1317220"/>
                  <a:pt x="1837686" y="1318308"/>
                </a:cubicBezTo>
                <a:cubicBezTo>
                  <a:pt x="1836053" y="1319396"/>
                  <a:pt x="1834128" y="1320233"/>
                  <a:pt x="1831909" y="1320819"/>
                </a:cubicBezTo>
                <a:cubicBezTo>
                  <a:pt x="1829691" y="1321405"/>
                  <a:pt x="1827158" y="1321698"/>
                  <a:pt x="1824312" y="1321698"/>
                </a:cubicBezTo>
                <a:cubicBezTo>
                  <a:pt x="1819791" y="1321698"/>
                  <a:pt x="1815752" y="1321154"/>
                  <a:pt x="1812194" y="1320066"/>
                </a:cubicBezTo>
                <a:cubicBezTo>
                  <a:pt x="1808636" y="1318978"/>
                  <a:pt x="1805518" y="1317806"/>
                  <a:pt x="1802839" y="1316550"/>
                </a:cubicBezTo>
                <a:cubicBezTo>
                  <a:pt x="1800160" y="1315294"/>
                  <a:pt x="1797921" y="1314143"/>
                  <a:pt x="1796121" y="1313097"/>
                </a:cubicBezTo>
                <a:cubicBezTo>
                  <a:pt x="1794321" y="1312050"/>
                  <a:pt x="1792960" y="1311527"/>
                  <a:pt x="1792039" y="1311527"/>
                </a:cubicBezTo>
                <a:cubicBezTo>
                  <a:pt x="1791286" y="1311527"/>
                  <a:pt x="1790658" y="1311673"/>
                  <a:pt x="1790156" y="1311966"/>
                </a:cubicBezTo>
                <a:cubicBezTo>
                  <a:pt x="1789654" y="1312259"/>
                  <a:pt x="1789235" y="1312846"/>
                  <a:pt x="1788900" y="1313725"/>
                </a:cubicBezTo>
                <a:cubicBezTo>
                  <a:pt x="1788565" y="1314604"/>
                  <a:pt x="1788314" y="1315776"/>
                  <a:pt x="1788147" y="1317241"/>
                </a:cubicBezTo>
                <a:cubicBezTo>
                  <a:pt x="1787979" y="1318706"/>
                  <a:pt x="1787896" y="1320652"/>
                  <a:pt x="1787896" y="1323080"/>
                </a:cubicBezTo>
                <a:cubicBezTo>
                  <a:pt x="1787896" y="1326763"/>
                  <a:pt x="1788147" y="1329547"/>
                  <a:pt x="1788649" y="1331430"/>
                </a:cubicBezTo>
                <a:cubicBezTo>
                  <a:pt x="1789151" y="1333314"/>
                  <a:pt x="1789863" y="1334695"/>
                  <a:pt x="1790784" y="1335574"/>
                </a:cubicBezTo>
                <a:cubicBezTo>
                  <a:pt x="1791705" y="1336453"/>
                  <a:pt x="1793170" y="1337395"/>
                  <a:pt x="1795179" y="1338400"/>
                </a:cubicBezTo>
                <a:cubicBezTo>
                  <a:pt x="1797188" y="1339404"/>
                  <a:pt x="1799699" y="1340388"/>
                  <a:pt x="1802713" y="1341351"/>
                </a:cubicBezTo>
                <a:cubicBezTo>
                  <a:pt x="1805727" y="1342313"/>
                  <a:pt x="1809138" y="1343109"/>
                  <a:pt x="1812947" y="1343737"/>
                </a:cubicBezTo>
                <a:cubicBezTo>
                  <a:pt x="1816757" y="1344364"/>
                  <a:pt x="1820754" y="1344678"/>
                  <a:pt x="1824940" y="1344678"/>
                </a:cubicBezTo>
                <a:cubicBezTo>
                  <a:pt x="1831888" y="1344678"/>
                  <a:pt x="1838334" y="1343862"/>
                  <a:pt x="1844278" y="1342230"/>
                </a:cubicBezTo>
                <a:cubicBezTo>
                  <a:pt x="1850222" y="1340597"/>
                  <a:pt x="1855370" y="1338149"/>
                  <a:pt x="1859724" y="1334884"/>
                </a:cubicBezTo>
                <a:cubicBezTo>
                  <a:pt x="1864077" y="1331619"/>
                  <a:pt x="1867446" y="1327559"/>
                  <a:pt x="1869832" y="1322703"/>
                </a:cubicBezTo>
                <a:cubicBezTo>
                  <a:pt x="1872218" y="1317847"/>
                  <a:pt x="1873411" y="1312239"/>
                  <a:pt x="1873411" y="1305876"/>
                </a:cubicBezTo>
                <a:cubicBezTo>
                  <a:pt x="1873411" y="1300769"/>
                  <a:pt x="1872616" y="1296353"/>
                  <a:pt x="1871025" y="1292628"/>
                </a:cubicBezTo>
                <a:cubicBezTo>
                  <a:pt x="1869435" y="1288903"/>
                  <a:pt x="1867342" y="1285701"/>
                  <a:pt x="1864747" y="1283022"/>
                </a:cubicBezTo>
                <a:cubicBezTo>
                  <a:pt x="1862151" y="1280343"/>
                  <a:pt x="1859200" y="1278083"/>
                  <a:pt x="1855894" y="1276241"/>
                </a:cubicBezTo>
                <a:cubicBezTo>
                  <a:pt x="1852587" y="1274399"/>
                  <a:pt x="1849238" y="1272787"/>
                  <a:pt x="1845848" y="1271406"/>
                </a:cubicBezTo>
                <a:cubicBezTo>
                  <a:pt x="1842457" y="1270025"/>
                  <a:pt x="1839109" y="1268748"/>
                  <a:pt x="1835802" y="1267576"/>
                </a:cubicBezTo>
                <a:cubicBezTo>
                  <a:pt x="1832495" y="1266404"/>
                  <a:pt x="1829544" y="1265148"/>
                  <a:pt x="1826949" y="1263809"/>
                </a:cubicBezTo>
                <a:cubicBezTo>
                  <a:pt x="1824354" y="1262470"/>
                  <a:pt x="1822261" y="1260921"/>
                  <a:pt x="1820670" y="1259163"/>
                </a:cubicBezTo>
                <a:cubicBezTo>
                  <a:pt x="1819080" y="1257405"/>
                  <a:pt x="1818284" y="1255228"/>
                  <a:pt x="1818284" y="1252633"/>
                </a:cubicBezTo>
                <a:cubicBezTo>
                  <a:pt x="1818284" y="1250959"/>
                  <a:pt x="1818619" y="1249389"/>
                  <a:pt x="1819289" y="1247924"/>
                </a:cubicBezTo>
                <a:cubicBezTo>
                  <a:pt x="1819959" y="1246459"/>
                  <a:pt x="1820963" y="1245182"/>
                  <a:pt x="1822303" y="1244094"/>
                </a:cubicBezTo>
                <a:cubicBezTo>
                  <a:pt x="1823642" y="1243006"/>
                  <a:pt x="1825358" y="1242168"/>
                  <a:pt x="1827451" y="1241582"/>
                </a:cubicBezTo>
                <a:cubicBezTo>
                  <a:pt x="1829544" y="1240996"/>
                  <a:pt x="1832014" y="1240703"/>
                  <a:pt x="1834860" y="1240703"/>
                </a:cubicBezTo>
                <a:cubicBezTo>
                  <a:pt x="1838878" y="1240703"/>
                  <a:pt x="1842457" y="1241143"/>
                  <a:pt x="1845597" y="1242022"/>
                </a:cubicBezTo>
                <a:cubicBezTo>
                  <a:pt x="1848736" y="1242901"/>
                  <a:pt x="1851499" y="1243843"/>
                  <a:pt x="1853885" y="1244847"/>
                </a:cubicBezTo>
                <a:cubicBezTo>
                  <a:pt x="1856270" y="1245852"/>
                  <a:pt x="1858259" y="1246794"/>
                  <a:pt x="1859849" y="1247673"/>
                </a:cubicBezTo>
                <a:cubicBezTo>
                  <a:pt x="1861440" y="1248552"/>
                  <a:pt x="1862612" y="1248991"/>
                  <a:pt x="1863365" y="1248991"/>
                </a:cubicBezTo>
                <a:cubicBezTo>
                  <a:pt x="1864035" y="1248991"/>
                  <a:pt x="1864621" y="1248845"/>
                  <a:pt x="1865123" y="1248552"/>
                </a:cubicBezTo>
                <a:cubicBezTo>
                  <a:pt x="1865626" y="1248259"/>
                  <a:pt x="1866023" y="1247694"/>
                  <a:pt x="1866316" y="1246857"/>
                </a:cubicBezTo>
                <a:cubicBezTo>
                  <a:pt x="1866609" y="1246019"/>
                  <a:pt x="1866819" y="1244889"/>
                  <a:pt x="1866944" y="1243466"/>
                </a:cubicBezTo>
                <a:cubicBezTo>
                  <a:pt x="1867070" y="1242043"/>
                  <a:pt x="1867133" y="1240201"/>
                  <a:pt x="1867133" y="1237941"/>
                </a:cubicBezTo>
                <a:cubicBezTo>
                  <a:pt x="1867133" y="1236015"/>
                  <a:pt x="1867070" y="1234404"/>
                  <a:pt x="1866944" y="1233106"/>
                </a:cubicBezTo>
                <a:cubicBezTo>
                  <a:pt x="1866819" y="1231809"/>
                  <a:pt x="1866672" y="1230720"/>
                  <a:pt x="1866505" y="1229841"/>
                </a:cubicBezTo>
                <a:cubicBezTo>
                  <a:pt x="1866337" y="1228962"/>
                  <a:pt x="1866086" y="1228209"/>
                  <a:pt x="1865751" y="1227581"/>
                </a:cubicBezTo>
                <a:cubicBezTo>
                  <a:pt x="1865416" y="1226953"/>
                  <a:pt x="1864851" y="1226325"/>
                  <a:pt x="1864056" y="1225697"/>
                </a:cubicBezTo>
                <a:cubicBezTo>
                  <a:pt x="1863261" y="1225069"/>
                  <a:pt x="1861942" y="1224316"/>
                  <a:pt x="1860100" y="1223437"/>
                </a:cubicBezTo>
                <a:cubicBezTo>
                  <a:pt x="1858259" y="1222558"/>
                  <a:pt x="1855998" y="1221742"/>
                  <a:pt x="1853319" y="1220988"/>
                </a:cubicBezTo>
                <a:cubicBezTo>
                  <a:pt x="1850641" y="1220235"/>
                  <a:pt x="1847648" y="1219607"/>
                  <a:pt x="1844341" y="1219105"/>
                </a:cubicBezTo>
                <a:cubicBezTo>
                  <a:pt x="1841034" y="1218602"/>
                  <a:pt x="1837623" y="1218351"/>
                  <a:pt x="1834107" y="1218351"/>
                </a:cubicBezTo>
                <a:close/>
                <a:moveTo>
                  <a:pt x="1716686" y="1218351"/>
                </a:moveTo>
                <a:cubicBezTo>
                  <a:pt x="1711747" y="1218351"/>
                  <a:pt x="1706954" y="1218749"/>
                  <a:pt x="1702308" y="1219544"/>
                </a:cubicBezTo>
                <a:cubicBezTo>
                  <a:pt x="1697662" y="1220340"/>
                  <a:pt x="1693371" y="1221365"/>
                  <a:pt x="1689436" y="1222621"/>
                </a:cubicBezTo>
                <a:cubicBezTo>
                  <a:pt x="1685502" y="1223877"/>
                  <a:pt x="1682069" y="1225237"/>
                  <a:pt x="1679139" y="1226702"/>
                </a:cubicBezTo>
                <a:cubicBezTo>
                  <a:pt x="1676209" y="1228167"/>
                  <a:pt x="1674158" y="1229506"/>
                  <a:pt x="1672986" y="1230720"/>
                </a:cubicBezTo>
                <a:cubicBezTo>
                  <a:pt x="1671814" y="1231934"/>
                  <a:pt x="1671019" y="1233295"/>
                  <a:pt x="1670600" y="1234801"/>
                </a:cubicBezTo>
                <a:cubicBezTo>
                  <a:pt x="1670182" y="1236308"/>
                  <a:pt x="1669973" y="1238359"/>
                  <a:pt x="1669973" y="1240955"/>
                </a:cubicBezTo>
                <a:cubicBezTo>
                  <a:pt x="1669973" y="1242880"/>
                  <a:pt x="1670098" y="1244638"/>
                  <a:pt x="1670349" y="1246229"/>
                </a:cubicBezTo>
                <a:cubicBezTo>
                  <a:pt x="1670600" y="1247819"/>
                  <a:pt x="1670956" y="1249159"/>
                  <a:pt x="1671417" y="1250247"/>
                </a:cubicBezTo>
                <a:cubicBezTo>
                  <a:pt x="1671877" y="1251335"/>
                  <a:pt x="1672463" y="1252172"/>
                  <a:pt x="1673175" y="1252758"/>
                </a:cubicBezTo>
                <a:cubicBezTo>
                  <a:pt x="1673886" y="1253344"/>
                  <a:pt x="1674702" y="1253637"/>
                  <a:pt x="1675623" y="1253637"/>
                </a:cubicBezTo>
                <a:cubicBezTo>
                  <a:pt x="1676963" y="1253637"/>
                  <a:pt x="1678700" y="1253051"/>
                  <a:pt x="1680835" y="1251879"/>
                </a:cubicBezTo>
                <a:cubicBezTo>
                  <a:pt x="1682969" y="1250707"/>
                  <a:pt x="1685627" y="1249410"/>
                  <a:pt x="1688809" y="1247987"/>
                </a:cubicBezTo>
                <a:cubicBezTo>
                  <a:pt x="1691990" y="1246564"/>
                  <a:pt x="1695652" y="1245266"/>
                  <a:pt x="1699796" y="1244094"/>
                </a:cubicBezTo>
                <a:cubicBezTo>
                  <a:pt x="1703940" y="1242922"/>
                  <a:pt x="1708649" y="1242336"/>
                  <a:pt x="1713923" y="1242336"/>
                </a:cubicBezTo>
                <a:cubicBezTo>
                  <a:pt x="1717942" y="1242336"/>
                  <a:pt x="1721311" y="1242754"/>
                  <a:pt x="1724032" y="1243592"/>
                </a:cubicBezTo>
                <a:cubicBezTo>
                  <a:pt x="1726753" y="1244429"/>
                  <a:pt x="1728929" y="1245726"/>
                  <a:pt x="1730562" y="1247484"/>
                </a:cubicBezTo>
                <a:cubicBezTo>
                  <a:pt x="1732194" y="1249242"/>
                  <a:pt x="1733366" y="1251440"/>
                  <a:pt x="1734078" y="1254077"/>
                </a:cubicBezTo>
                <a:cubicBezTo>
                  <a:pt x="1734789" y="1256714"/>
                  <a:pt x="1735145" y="1259791"/>
                  <a:pt x="1735145" y="1263307"/>
                </a:cubicBezTo>
                <a:lnTo>
                  <a:pt x="1735145" y="1270088"/>
                </a:lnTo>
                <a:lnTo>
                  <a:pt x="1724220" y="1270088"/>
                </a:lnTo>
                <a:cubicBezTo>
                  <a:pt x="1714258" y="1270088"/>
                  <a:pt x="1705510" y="1270841"/>
                  <a:pt x="1697975" y="1272348"/>
                </a:cubicBezTo>
                <a:cubicBezTo>
                  <a:pt x="1690441" y="1273855"/>
                  <a:pt x="1684141" y="1276178"/>
                  <a:pt x="1679077" y="1279317"/>
                </a:cubicBezTo>
                <a:cubicBezTo>
                  <a:pt x="1674012" y="1282457"/>
                  <a:pt x="1670203" y="1286433"/>
                  <a:pt x="1667649" y="1291247"/>
                </a:cubicBezTo>
                <a:cubicBezTo>
                  <a:pt x="1665096" y="1296060"/>
                  <a:pt x="1663819" y="1301732"/>
                  <a:pt x="1663819" y="1308262"/>
                </a:cubicBezTo>
                <a:cubicBezTo>
                  <a:pt x="1663819" y="1314290"/>
                  <a:pt x="1664824" y="1319564"/>
                  <a:pt x="1666833" y="1324084"/>
                </a:cubicBezTo>
                <a:cubicBezTo>
                  <a:pt x="1668842" y="1328605"/>
                  <a:pt x="1671668" y="1332393"/>
                  <a:pt x="1675309" y="1335449"/>
                </a:cubicBezTo>
                <a:cubicBezTo>
                  <a:pt x="1678951" y="1338504"/>
                  <a:pt x="1683262" y="1340807"/>
                  <a:pt x="1688243" y="1342355"/>
                </a:cubicBezTo>
                <a:cubicBezTo>
                  <a:pt x="1693225" y="1343904"/>
                  <a:pt x="1698687" y="1344678"/>
                  <a:pt x="1704631" y="1344678"/>
                </a:cubicBezTo>
                <a:cubicBezTo>
                  <a:pt x="1711830" y="1344678"/>
                  <a:pt x="1718381" y="1343297"/>
                  <a:pt x="1724283" y="1340534"/>
                </a:cubicBezTo>
                <a:cubicBezTo>
                  <a:pt x="1730185" y="1337772"/>
                  <a:pt x="1735438" y="1333921"/>
                  <a:pt x="1740043" y="1328982"/>
                </a:cubicBezTo>
                <a:lnTo>
                  <a:pt x="1740043" y="1337897"/>
                </a:lnTo>
                <a:cubicBezTo>
                  <a:pt x="1740043" y="1339069"/>
                  <a:pt x="1740398" y="1339990"/>
                  <a:pt x="1741110" y="1340660"/>
                </a:cubicBezTo>
                <a:cubicBezTo>
                  <a:pt x="1741822" y="1341330"/>
                  <a:pt x="1743035" y="1341811"/>
                  <a:pt x="1744752" y="1342104"/>
                </a:cubicBezTo>
                <a:cubicBezTo>
                  <a:pt x="1746468" y="1342397"/>
                  <a:pt x="1749210" y="1342544"/>
                  <a:pt x="1752977" y="1342544"/>
                </a:cubicBezTo>
                <a:cubicBezTo>
                  <a:pt x="1756493" y="1342544"/>
                  <a:pt x="1759151" y="1342397"/>
                  <a:pt x="1760951" y="1342104"/>
                </a:cubicBezTo>
                <a:cubicBezTo>
                  <a:pt x="1762751" y="1341811"/>
                  <a:pt x="1764069" y="1341330"/>
                  <a:pt x="1764906" y="1340660"/>
                </a:cubicBezTo>
                <a:cubicBezTo>
                  <a:pt x="1765743" y="1339990"/>
                  <a:pt x="1766162" y="1339069"/>
                  <a:pt x="1766162" y="1337897"/>
                </a:cubicBezTo>
                <a:lnTo>
                  <a:pt x="1766162" y="1262553"/>
                </a:lnTo>
                <a:cubicBezTo>
                  <a:pt x="1766162" y="1254851"/>
                  <a:pt x="1765241" y="1248196"/>
                  <a:pt x="1763399" y="1242587"/>
                </a:cubicBezTo>
                <a:cubicBezTo>
                  <a:pt x="1761558" y="1236978"/>
                  <a:pt x="1758628" y="1232395"/>
                  <a:pt x="1754609" y="1228837"/>
                </a:cubicBezTo>
                <a:cubicBezTo>
                  <a:pt x="1750591" y="1225279"/>
                  <a:pt x="1745463" y="1222642"/>
                  <a:pt x="1739226" y="1220926"/>
                </a:cubicBezTo>
                <a:cubicBezTo>
                  <a:pt x="1732990" y="1219209"/>
                  <a:pt x="1725476" y="1218351"/>
                  <a:pt x="1716686" y="1218351"/>
                </a:cubicBezTo>
                <a:close/>
                <a:moveTo>
                  <a:pt x="1362610" y="1205166"/>
                </a:moveTo>
                <a:lnTo>
                  <a:pt x="1379311" y="1205166"/>
                </a:lnTo>
                <a:cubicBezTo>
                  <a:pt x="1389441" y="1205166"/>
                  <a:pt x="1397624" y="1206526"/>
                  <a:pt x="1403861" y="1209247"/>
                </a:cubicBezTo>
                <a:cubicBezTo>
                  <a:pt x="1410098" y="1211968"/>
                  <a:pt x="1415204" y="1215756"/>
                  <a:pt x="1419181" y="1220612"/>
                </a:cubicBezTo>
                <a:cubicBezTo>
                  <a:pt x="1423157" y="1225467"/>
                  <a:pt x="1426046" y="1231202"/>
                  <a:pt x="1427845" y="1237815"/>
                </a:cubicBezTo>
                <a:cubicBezTo>
                  <a:pt x="1429645" y="1244429"/>
                  <a:pt x="1430545" y="1251586"/>
                  <a:pt x="1430545" y="1259288"/>
                </a:cubicBezTo>
                <a:cubicBezTo>
                  <a:pt x="1430545" y="1268664"/>
                  <a:pt x="1429520" y="1276869"/>
                  <a:pt x="1427469" y="1283901"/>
                </a:cubicBezTo>
                <a:cubicBezTo>
                  <a:pt x="1425418" y="1290933"/>
                  <a:pt x="1422320" y="1296814"/>
                  <a:pt x="1418176" y="1301544"/>
                </a:cubicBezTo>
                <a:cubicBezTo>
                  <a:pt x="1414032" y="1306274"/>
                  <a:pt x="1408863" y="1309811"/>
                  <a:pt x="1402668" y="1312155"/>
                </a:cubicBezTo>
                <a:cubicBezTo>
                  <a:pt x="1396473" y="1314499"/>
                  <a:pt x="1388855" y="1315671"/>
                  <a:pt x="1379814" y="1315671"/>
                </a:cubicBezTo>
                <a:lnTo>
                  <a:pt x="1362610" y="1315671"/>
                </a:lnTo>
                <a:close/>
                <a:moveTo>
                  <a:pt x="910703" y="1202529"/>
                </a:moveTo>
                <a:cubicBezTo>
                  <a:pt x="913549" y="1202529"/>
                  <a:pt x="916144" y="1202906"/>
                  <a:pt x="918488" y="1203659"/>
                </a:cubicBezTo>
                <a:cubicBezTo>
                  <a:pt x="920832" y="1204413"/>
                  <a:pt x="922925" y="1205689"/>
                  <a:pt x="924767" y="1207489"/>
                </a:cubicBezTo>
                <a:cubicBezTo>
                  <a:pt x="926609" y="1209289"/>
                  <a:pt x="928178" y="1211696"/>
                  <a:pt x="929476" y="1214710"/>
                </a:cubicBezTo>
                <a:cubicBezTo>
                  <a:pt x="930774" y="1217723"/>
                  <a:pt x="931862" y="1221407"/>
                  <a:pt x="932741" y="1225760"/>
                </a:cubicBezTo>
                <a:cubicBezTo>
                  <a:pt x="933620" y="1230113"/>
                  <a:pt x="934269" y="1235241"/>
                  <a:pt x="934687" y="1241143"/>
                </a:cubicBezTo>
                <a:cubicBezTo>
                  <a:pt x="935106" y="1247045"/>
                  <a:pt x="935315" y="1253847"/>
                  <a:pt x="935315" y="1261549"/>
                </a:cubicBezTo>
                <a:cubicBezTo>
                  <a:pt x="935315" y="1267911"/>
                  <a:pt x="935169" y="1273729"/>
                  <a:pt x="934876" y="1279003"/>
                </a:cubicBezTo>
                <a:cubicBezTo>
                  <a:pt x="934583" y="1284277"/>
                  <a:pt x="934038" y="1289007"/>
                  <a:pt x="933243" y="1293193"/>
                </a:cubicBezTo>
                <a:cubicBezTo>
                  <a:pt x="932448" y="1297379"/>
                  <a:pt x="931422" y="1301063"/>
                  <a:pt x="930167" y="1304244"/>
                </a:cubicBezTo>
                <a:cubicBezTo>
                  <a:pt x="928911" y="1307425"/>
                  <a:pt x="927341" y="1310062"/>
                  <a:pt x="925458" y="1312155"/>
                </a:cubicBezTo>
                <a:cubicBezTo>
                  <a:pt x="923574" y="1314248"/>
                  <a:pt x="921376" y="1315817"/>
                  <a:pt x="918865" y="1316864"/>
                </a:cubicBezTo>
                <a:cubicBezTo>
                  <a:pt x="916353" y="1317910"/>
                  <a:pt x="913465" y="1318434"/>
                  <a:pt x="910200" y="1318434"/>
                </a:cubicBezTo>
                <a:cubicBezTo>
                  <a:pt x="905847" y="1318434"/>
                  <a:pt x="902122" y="1317534"/>
                  <a:pt x="899024" y="1315734"/>
                </a:cubicBezTo>
                <a:cubicBezTo>
                  <a:pt x="895927" y="1313934"/>
                  <a:pt x="893394" y="1310794"/>
                  <a:pt x="891427" y="1306316"/>
                </a:cubicBezTo>
                <a:cubicBezTo>
                  <a:pt x="889460" y="1301837"/>
                  <a:pt x="888016" y="1295809"/>
                  <a:pt x="887095" y="1288233"/>
                </a:cubicBezTo>
                <a:cubicBezTo>
                  <a:pt x="886174" y="1280657"/>
                  <a:pt x="885713" y="1271092"/>
                  <a:pt x="885713" y="1259539"/>
                </a:cubicBezTo>
                <a:cubicBezTo>
                  <a:pt x="885713" y="1250080"/>
                  <a:pt x="886090" y="1241792"/>
                  <a:pt x="886844" y="1234676"/>
                </a:cubicBezTo>
                <a:cubicBezTo>
                  <a:pt x="887597" y="1227560"/>
                  <a:pt x="888916" y="1221616"/>
                  <a:pt x="890799" y="1216844"/>
                </a:cubicBezTo>
                <a:cubicBezTo>
                  <a:pt x="892683" y="1212073"/>
                  <a:pt x="895236" y="1208494"/>
                  <a:pt x="898459" y="1206108"/>
                </a:cubicBezTo>
                <a:cubicBezTo>
                  <a:pt x="901682" y="1203722"/>
                  <a:pt x="905763" y="1202529"/>
                  <a:pt x="910703" y="1202529"/>
                </a:cubicBezTo>
                <a:close/>
                <a:moveTo>
                  <a:pt x="777353" y="1202529"/>
                </a:moveTo>
                <a:cubicBezTo>
                  <a:pt x="780199" y="1202529"/>
                  <a:pt x="782794" y="1202906"/>
                  <a:pt x="785138" y="1203659"/>
                </a:cubicBezTo>
                <a:cubicBezTo>
                  <a:pt x="787482" y="1204413"/>
                  <a:pt x="789575" y="1205689"/>
                  <a:pt x="791417" y="1207489"/>
                </a:cubicBezTo>
                <a:cubicBezTo>
                  <a:pt x="793259" y="1209289"/>
                  <a:pt x="794828" y="1211696"/>
                  <a:pt x="796126" y="1214710"/>
                </a:cubicBezTo>
                <a:cubicBezTo>
                  <a:pt x="797424" y="1217723"/>
                  <a:pt x="798512" y="1221407"/>
                  <a:pt x="799391" y="1225760"/>
                </a:cubicBezTo>
                <a:cubicBezTo>
                  <a:pt x="800270" y="1230113"/>
                  <a:pt x="800919" y="1235241"/>
                  <a:pt x="801337" y="1241143"/>
                </a:cubicBezTo>
                <a:cubicBezTo>
                  <a:pt x="801756" y="1247045"/>
                  <a:pt x="801965" y="1253847"/>
                  <a:pt x="801965" y="1261549"/>
                </a:cubicBezTo>
                <a:cubicBezTo>
                  <a:pt x="801965" y="1267911"/>
                  <a:pt x="801819" y="1273729"/>
                  <a:pt x="801526" y="1279003"/>
                </a:cubicBezTo>
                <a:cubicBezTo>
                  <a:pt x="801233" y="1284277"/>
                  <a:pt x="800688" y="1289007"/>
                  <a:pt x="799893" y="1293193"/>
                </a:cubicBezTo>
                <a:cubicBezTo>
                  <a:pt x="799098" y="1297379"/>
                  <a:pt x="798072" y="1301063"/>
                  <a:pt x="796817" y="1304244"/>
                </a:cubicBezTo>
                <a:cubicBezTo>
                  <a:pt x="795561" y="1307425"/>
                  <a:pt x="793991" y="1310062"/>
                  <a:pt x="792108" y="1312155"/>
                </a:cubicBezTo>
                <a:cubicBezTo>
                  <a:pt x="790224" y="1314248"/>
                  <a:pt x="788026" y="1315817"/>
                  <a:pt x="785515" y="1316864"/>
                </a:cubicBezTo>
                <a:cubicBezTo>
                  <a:pt x="783003" y="1317910"/>
                  <a:pt x="780115" y="1318434"/>
                  <a:pt x="776850" y="1318434"/>
                </a:cubicBezTo>
                <a:cubicBezTo>
                  <a:pt x="772497" y="1318434"/>
                  <a:pt x="768772" y="1317534"/>
                  <a:pt x="765674" y="1315734"/>
                </a:cubicBezTo>
                <a:cubicBezTo>
                  <a:pt x="762577" y="1313934"/>
                  <a:pt x="760044" y="1310794"/>
                  <a:pt x="758077" y="1306316"/>
                </a:cubicBezTo>
                <a:cubicBezTo>
                  <a:pt x="756110" y="1301837"/>
                  <a:pt x="754666" y="1295809"/>
                  <a:pt x="753745" y="1288233"/>
                </a:cubicBezTo>
                <a:cubicBezTo>
                  <a:pt x="752824" y="1280657"/>
                  <a:pt x="752363" y="1271092"/>
                  <a:pt x="752363" y="1259539"/>
                </a:cubicBezTo>
                <a:cubicBezTo>
                  <a:pt x="752363" y="1250080"/>
                  <a:pt x="752740" y="1241792"/>
                  <a:pt x="753494" y="1234676"/>
                </a:cubicBezTo>
                <a:cubicBezTo>
                  <a:pt x="754247" y="1227560"/>
                  <a:pt x="755566" y="1221616"/>
                  <a:pt x="757449" y="1216844"/>
                </a:cubicBezTo>
                <a:cubicBezTo>
                  <a:pt x="759333" y="1212073"/>
                  <a:pt x="761886" y="1208494"/>
                  <a:pt x="765109" y="1206108"/>
                </a:cubicBezTo>
                <a:cubicBezTo>
                  <a:pt x="768332" y="1203722"/>
                  <a:pt x="772413" y="1202529"/>
                  <a:pt x="777353" y="1202529"/>
                </a:cubicBezTo>
                <a:close/>
                <a:moveTo>
                  <a:pt x="1339504" y="1179298"/>
                </a:moveTo>
                <a:cubicBezTo>
                  <a:pt x="1336742" y="1179298"/>
                  <a:pt x="1334419" y="1180114"/>
                  <a:pt x="1332535" y="1181747"/>
                </a:cubicBezTo>
                <a:cubicBezTo>
                  <a:pt x="1330651" y="1183379"/>
                  <a:pt x="1329710" y="1186037"/>
                  <a:pt x="1329710" y="1189720"/>
                </a:cubicBezTo>
                <a:lnTo>
                  <a:pt x="1329710" y="1331368"/>
                </a:lnTo>
                <a:cubicBezTo>
                  <a:pt x="1329710" y="1335051"/>
                  <a:pt x="1330651" y="1337709"/>
                  <a:pt x="1332535" y="1339342"/>
                </a:cubicBezTo>
                <a:cubicBezTo>
                  <a:pt x="1334419" y="1340974"/>
                  <a:pt x="1336742" y="1341790"/>
                  <a:pt x="1339504" y="1341790"/>
                </a:cubicBezTo>
                <a:lnTo>
                  <a:pt x="1378307" y="1341790"/>
                </a:lnTo>
                <a:cubicBezTo>
                  <a:pt x="1392706" y="1341790"/>
                  <a:pt x="1405117" y="1340221"/>
                  <a:pt x="1415539" y="1337081"/>
                </a:cubicBezTo>
                <a:cubicBezTo>
                  <a:pt x="1425962" y="1333942"/>
                  <a:pt x="1434815" y="1329024"/>
                  <a:pt x="1442098" y="1322326"/>
                </a:cubicBezTo>
                <a:cubicBezTo>
                  <a:pt x="1449381" y="1315629"/>
                  <a:pt x="1454969" y="1306985"/>
                  <a:pt x="1458862" y="1296395"/>
                </a:cubicBezTo>
                <a:cubicBezTo>
                  <a:pt x="1462755" y="1285805"/>
                  <a:pt x="1464701" y="1273060"/>
                  <a:pt x="1464701" y="1258158"/>
                </a:cubicBezTo>
                <a:cubicBezTo>
                  <a:pt x="1464701" y="1245266"/>
                  <a:pt x="1462901" y="1233922"/>
                  <a:pt x="1459302" y="1224128"/>
                </a:cubicBezTo>
                <a:cubicBezTo>
                  <a:pt x="1455702" y="1214333"/>
                  <a:pt x="1450449" y="1206108"/>
                  <a:pt x="1443542" y="1199452"/>
                </a:cubicBezTo>
                <a:cubicBezTo>
                  <a:pt x="1436636" y="1192797"/>
                  <a:pt x="1428138" y="1187774"/>
                  <a:pt x="1418051" y="1184384"/>
                </a:cubicBezTo>
                <a:cubicBezTo>
                  <a:pt x="1407963" y="1180993"/>
                  <a:pt x="1395678" y="1179298"/>
                  <a:pt x="1381195" y="1179298"/>
                </a:cubicBezTo>
                <a:close/>
                <a:moveTo>
                  <a:pt x="1050885" y="1178544"/>
                </a:moveTo>
                <a:cubicBezTo>
                  <a:pt x="1047620" y="1178544"/>
                  <a:pt x="1044941" y="1178670"/>
                  <a:pt x="1042848" y="1178921"/>
                </a:cubicBezTo>
                <a:cubicBezTo>
                  <a:pt x="1040755" y="1179172"/>
                  <a:pt x="1039060" y="1179507"/>
                  <a:pt x="1037762" y="1179926"/>
                </a:cubicBezTo>
                <a:cubicBezTo>
                  <a:pt x="1036465" y="1180344"/>
                  <a:pt x="1035565" y="1180888"/>
                  <a:pt x="1035062" y="1181558"/>
                </a:cubicBezTo>
                <a:cubicBezTo>
                  <a:pt x="1034560" y="1182228"/>
                  <a:pt x="1034309" y="1182981"/>
                  <a:pt x="1034309" y="1183818"/>
                </a:cubicBezTo>
                <a:lnTo>
                  <a:pt x="1034309" y="1282645"/>
                </a:lnTo>
                <a:cubicBezTo>
                  <a:pt x="1034309" y="1293026"/>
                  <a:pt x="1035795" y="1302088"/>
                  <a:pt x="1038767" y="1309832"/>
                </a:cubicBezTo>
                <a:cubicBezTo>
                  <a:pt x="1041739" y="1317575"/>
                  <a:pt x="1046029" y="1324042"/>
                  <a:pt x="1051638" y="1329233"/>
                </a:cubicBezTo>
                <a:cubicBezTo>
                  <a:pt x="1057247" y="1334423"/>
                  <a:pt x="1064112" y="1338295"/>
                  <a:pt x="1072232" y="1340848"/>
                </a:cubicBezTo>
                <a:cubicBezTo>
                  <a:pt x="1080353" y="1343402"/>
                  <a:pt x="1089520" y="1344678"/>
                  <a:pt x="1099733" y="1344678"/>
                </a:cubicBezTo>
                <a:cubicBezTo>
                  <a:pt x="1110616" y="1344678"/>
                  <a:pt x="1120243" y="1343255"/>
                  <a:pt x="1128615" y="1340409"/>
                </a:cubicBezTo>
                <a:cubicBezTo>
                  <a:pt x="1136987" y="1337563"/>
                  <a:pt x="1144019" y="1333419"/>
                  <a:pt x="1149711" y="1327977"/>
                </a:cubicBezTo>
                <a:cubicBezTo>
                  <a:pt x="1155404" y="1322536"/>
                  <a:pt x="1159715" y="1315880"/>
                  <a:pt x="1162645" y="1308011"/>
                </a:cubicBezTo>
                <a:cubicBezTo>
                  <a:pt x="1165575" y="1300142"/>
                  <a:pt x="1167040" y="1291226"/>
                  <a:pt x="1167040" y="1281264"/>
                </a:cubicBezTo>
                <a:lnTo>
                  <a:pt x="1167040" y="1183818"/>
                </a:lnTo>
                <a:cubicBezTo>
                  <a:pt x="1167040" y="1182981"/>
                  <a:pt x="1166789" y="1182228"/>
                  <a:pt x="1166287" y="1181558"/>
                </a:cubicBezTo>
                <a:cubicBezTo>
                  <a:pt x="1165785" y="1180888"/>
                  <a:pt x="1164906" y="1180344"/>
                  <a:pt x="1163650" y="1179926"/>
                </a:cubicBezTo>
                <a:cubicBezTo>
                  <a:pt x="1162394" y="1179507"/>
                  <a:pt x="1160741" y="1179172"/>
                  <a:pt x="1158690" y="1178921"/>
                </a:cubicBezTo>
                <a:cubicBezTo>
                  <a:pt x="1156639" y="1178670"/>
                  <a:pt x="1154023" y="1178544"/>
                  <a:pt x="1150841" y="1178544"/>
                </a:cubicBezTo>
                <a:cubicBezTo>
                  <a:pt x="1147660" y="1178544"/>
                  <a:pt x="1145002" y="1178670"/>
                  <a:pt x="1142867" y="1178921"/>
                </a:cubicBezTo>
                <a:cubicBezTo>
                  <a:pt x="1140733" y="1179172"/>
                  <a:pt x="1139037" y="1179507"/>
                  <a:pt x="1137782" y="1179926"/>
                </a:cubicBezTo>
                <a:cubicBezTo>
                  <a:pt x="1136526" y="1180344"/>
                  <a:pt x="1135647" y="1180888"/>
                  <a:pt x="1135145" y="1181558"/>
                </a:cubicBezTo>
                <a:cubicBezTo>
                  <a:pt x="1134642" y="1182228"/>
                  <a:pt x="1134391" y="1182981"/>
                  <a:pt x="1134391" y="1183818"/>
                </a:cubicBezTo>
                <a:lnTo>
                  <a:pt x="1134391" y="1281640"/>
                </a:lnTo>
                <a:cubicBezTo>
                  <a:pt x="1134391" y="1287333"/>
                  <a:pt x="1133617" y="1292419"/>
                  <a:pt x="1132068" y="1296898"/>
                </a:cubicBezTo>
                <a:cubicBezTo>
                  <a:pt x="1130519" y="1301376"/>
                  <a:pt x="1128322" y="1305144"/>
                  <a:pt x="1125476" y="1308199"/>
                </a:cubicBezTo>
                <a:cubicBezTo>
                  <a:pt x="1122629" y="1311255"/>
                  <a:pt x="1119155" y="1313578"/>
                  <a:pt x="1115053" y="1315169"/>
                </a:cubicBezTo>
                <a:cubicBezTo>
                  <a:pt x="1110951" y="1316759"/>
                  <a:pt x="1106305" y="1317554"/>
                  <a:pt x="1101114" y="1317554"/>
                </a:cubicBezTo>
                <a:cubicBezTo>
                  <a:pt x="1096008" y="1317554"/>
                  <a:pt x="1091382" y="1316780"/>
                  <a:pt x="1087238" y="1315231"/>
                </a:cubicBezTo>
                <a:cubicBezTo>
                  <a:pt x="1083094" y="1313683"/>
                  <a:pt x="1079536" y="1311360"/>
                  <a:pt x="1076565" y="1308262"/>
                </a:cubicBezTo>
                <a:cubicBezTo>
                  <a:pt x="1073593" y="1305165"/>
                  <a:pt x="1071311" y="1301251"/>
                  <a:pt x="1069721" y="1296521"/>
                </a:cubicBezTo>
                <a:cubicBezTo>
                  <a:pt x="1068130" y="1291791"/>
                  <a:pt x="1067335" y="1286203"/>
                  <a:pt x="1067335" y="1279757"/>
                </a:cubicBezTo>
                <a:lnTo>
                  <a:pt x="1067335" y="1183818"/>
                </a:lnTo>
                <a:cubicBezTo>
                  <a:pt x="1067335" y="1182981"/>
                  <a:pt x="1067063" y="1182228"/>
                  <a:pt x="1066519" y="1181558"/>
                </a:cubicBezTo>
                <a:cubicBezTo>
                  <a:pt x="1065975" y="1180888"/>
                  <a:pt x="1065075" y="1180344"/>
                  <a:pt x="1063819" y="1179926"/>
                </a:cubicBezTo>
                <a:cubicBezTo>
                  <a:pt x="1062563" y="1179507"/>
                  <a:pt x="1060889" y="1179172"/>
                  <a:pt x="1058796" y="1178921"/>
                </a:cubicBezTo>
                <a:cubicBezTo>
                  <a:pt x="1056703" y="1178670"/>
                  <a:pt x="1054066" y="1178544"/>
                  <a:pt x="1050885" y="1178544"/>
                </a:cubicBezTo>
                <a:close/>
                <a:moveTo>
                  <a:pt x="650909" y="1178168"/>
                </a:moveTo>
                <a:cubicBezTo>
                  <a:pt x="648314" y="1178168"/>
                  <a:pt x="646200" y="1178189"/>
                  <a:pt x="644568" y="1178230"/>
                </a:cubicBezTo>
                <a:cubicBezTo>
                  <a:pt x="642935" y="1178272"/>
                  <a:pt x="641617" y="1178356"/>
                  <a:pt x="640612" y="1178482"/>
                </a:cubicBezTo>
                <a:cubicBezTo>
                  <a:pt x="639608" y="1178607"/>
                  <a:pt x="638791" y="1178775"/>
                  <a:pt x="638163" y="1178984"/>
                </a:cubicBezTo>
                <a:cubicBezTo>
                  <a:pt x="637536" y="1179193"/>
                  <a:pt x="637012" y="1179465"/>
                  <a:pt x="636594" y="1179800"/>
                </a:cubicBezTo>
                <a:lnTo>
                  <a:pt x="601684" y="1202403"/>
                </a:lnTo>
                <a:cubicBezTo>
                  <a:pt x="600680" y="1203073"/>
                  <a:pt x="599884" y="1203701"/>
                  <a:pt x="599298" y="1204287"/>
                </a:cubicBezTo>
                <a:cubicBezTo>
                  <a:pt x="598712" y="1204873"/>
                  <a:pt x="598252" y="1205626"/>
                  <a:pt x="597917" y="1206547"/>
                </a:cubicBezTo>
                <a:cubicBezTo>
                  <a:pt x="597582" y="1207468"/>
                  <a:pt x="597373" y="1208577"/>
                  <a:pt x="597289" y="1209875"/>
                </a:cubicBezTo>
                <a:cubicBezTo>
                  <a:pt x="597206" y="1211173"/>
                  <a:pt x="597164" y="1212826"/>
                  <a:pt x="597164" y="1214835"/>
                </a:cubicBezTo>
                <a:cubicBezTo>
                  <a:pt x="597164" y="1218016"/>
                  <a:pt x="597289" y="1220486"/>
                  <a:pt x="597540" y="1222244"/>
                </a:cubicBezTo>
                <a:cubicBezTo>
                  <a:pt x="597792" y="1224002"/>
                  <a:pt x="598273" y="1225237"/>
                  <a:pt x="598984" y="1225948"/>
                </a:cubicBezTo>
                <a:cubicBezTo>
                  <a:pt x="599696" y="1226660"/>
                  <a:pt x="600659" y="1226911"/>
                  <a:pt x="601873" y="1226702"/>
                </a:cubicBezTo>
                <a:cubicBezTo>
                  <a:pt x="603087" y="1226493"/>
                  <a:pt x="604656" y="1225928"/>
                  <a:pt x="606582" y="1225007"/>
                </a:cubicBezTo>
                <a:lnTo>
                  <a:pt x="632701" y="1210566"/>
                </a:lnTo>
                <a:lnTo>
                  <a:pt x="632701" y="1316299"/>
                </a:lnTo>
                <a:lnTo>
                  <a:pt x="602438" y="1316299"/>
                </a:lnTo>
                <a:cubicBezTo>
                  <a:pt x="601684" y="1316299"/>
                  <a:pt x="601015" y="1316529"/>
                  <a:pt x="600429" y="1316989"/>
                </a:cubicBezTo>
                <a:cubicBezTo>
                  <a:pt x="599843" y="1317450"/>
                  <a:pt x="599319" y="1318182"/>
                  <a:pt x="598859" y="1319187"/>
                </a:cubicBezTo>
                <a:cubicBezTo>
                  <a:pt x="598398" y="1320192"/>
                  <a:pt x="598064" y="1321510"/>
                  <a:pt x="597854" y="1323143"/>
                </a:cubicBezTo>
                <a:cubicBezTo>
                  <a:pt x="597645" y="1324775"/>
                  <a:pt x="597540" y="1326805"/>
                  <a:pt x="597540" y="1329233"/>
                </a:cubicBezTo>
                <a:cubicBezTo>
                  <a:pt x="597540" y="1331577"/>
                  <a:pt x="597666" y="1333565"/>
                  <a:pt x="597917" y="1335198"/>
                </a:cubicBezTo>
                <a:cubicBezTo>
                  <a:pt x="598168" y="1336830"/>
                  <a:pt x="598524" y="1338128"/>
                  <a:pt x="598984" y="1339090"/>
                </a:cubicBezTo>
                <a:cubicBezTo>
                  <a:pt x="599445" y="1340053"/>
                  <a:pt x="599968" y="1340744"/>
                  <a:pt x="600554" y="1341162"/>
                </a:cubicBezTo>
                <a:cubicBezTo>
                  <a:pt x="601140" y="1341581"/>
                  <a:pt x="601768" y="1341790"/>
                  <a:pt x="602438" y="1341790"/>
                </a:cubicBezTo>
                <a:lnTo>
                  <a:pt x="692097" y="1341790"/>
                </a:lnTo>
                <a:cubicBezTo>
                  <a:pt x="692851" y="1341790"/>
                  <a:pt x="693521" y="1341581"/>
                  <a:pt x="694107" y="1341162"/>
                </a:cubicBezTo>
                <a:cubicBezTo>
                  <a:pt x="694693" y="1340744"/>
                  <a:pt x="695216" y="1340053"/>
                  <a:pt x="695676" y="1339090"/>
                </a:cubicBezTo>
                <a:cubicBezTo>
                  <a:pt x="696137" y="1338128"/>
                  <a:pt x="696492" y="1336830"/>
                  <a:pt x="696744" y="1335198"/>
                </a:cubicBezTo>
                <a:cubicBezTo>
                  <a:pt x="696995" y="1333565"/>
                  <a:pt x="697120" y="1331577"/>
                  <a:pt x="697120" y="1329233"/>
                </a:cubicBezTo>
                <a:cubicBezTo>
                  <a:pt x="697120" y="1326805"/>
                  <a:pt x="697016" y="1324775"/>
                  <a:pt x="696806" y="1323143"/>
                </a:cubicBezTo>
                <a:cubicBezTo>
                  <a:pt x="696597" y="1321510"/>
                  <a:pt x="696262" y="1320192"/>
                  <a:pt x="695802" y="1319187"/>
                </a:cubicBezTo>
                <a:cubicBezTo>
                  <a:pt x="695341" y="1318182"/>
                  <a:pt x="694797" y="1317450"/>
                  <a:pt x="694169" y="1316989"/>
                </a:cubicBezTo>
                <a:cubicBezTo>
                  <a:pt x="693541" y="1316529"/>
                  <a:pt x="692851" y="1316299"/>
                  <a:pt x="692097" y="1316299"/>
                </a:cubicBezTo>
                <a:lnTo>
                  <a:pt x="665601" y="1316299"/>
                </a:lnTo>
                <a:lnTo>
                  <a:pt x="665601" y="1182060"/>
                </a:lnTo>
                <a:cubicBezTo>
                  <a:pt x="665601" y="1181307"/>
                  <a:pt x="665434" y="1180679"/>
                  <a:pt x="665099" y="1180177"/>
                </a:cubicBezTo>
                <a:cubicBezTo>
                  <a:pt x="664764" y="1179675"/>
                  <a:pt x="664094" y="1179277"/>
                  <a:pt x="663090" y="1178984"/>
                </a:cubicBezTo>
                <a:cubicBezTo>
                  <a:pt x="662085" y="1178691"/>
                  <a:pt x="660599" y="1178482"/>
                  <a:pt x="658632" y="1178356"/>
                </a:cubicBezTo>
                <a:cubicBezTo>
                  <a:pt x="656665" y="1178230"/>
                  <a:pt x="654090" y="1178168"/>
                  <a:pt x="650909" y="1178168"/>
                </a:cubicBezTo>
                <a:close/>
                <a:moveTo>
                  <a:pt x="1606818" y="1176661"/>
                </a:moveTo>
                <a:cubicBezTo>
                  <a:pt x="1595684" y="1176661"/>
                  <a:pt x="1585492" y="1178544"/>
                  <a:pt x="1576241" y="1182312"/>
                </a:cubicBezTo>
                <a:cubicBezTo>
                  <a:pt x="1566990" y="1186079"/>
                  <a:pt x="1559058" y="1191604"/>
                  <a:pt x="1552445" y="1198887"/>
                </a:cubicBezTo>
                <a:cubicBezTo>
                  <a:pt x="1545831" y="1206171"/>
                  <a:pt x="1540683" y="1215170"/>
                  <a:pt x="1536999" y="1225886"/>
                </a:cubicBezTo>
                <a:cubicBezTo>
                  <a:pt x="1533316" y="1236601"/>
                  <a:pt x="1531474" y="1248866"/>
                  <a:pt x="1531474" y="1262679"/>
                </a:cubicBezTo>
                <a:cubicBezTo>
                  <a:pt x="1531474" y="1276241"/>
                  <a:pt x="1533148" y="1288128"/>
                  <a:pt x="1536497" y="1298342"/>
                </a:cubicBezTo>
                <a:cubicBezTo>
                  <a:pt x="1539846" y="1308555"/>
                  <a:pt x="1544659" y="1317073"/>
                  <a:pt x="1550938" y="1323896"/>
                </a:cubicBezTo>
                <a:cubicBezTo>
                  <a:pt x="1557217" y="1330719"/>
                  <a:pt x="1564835" y="1335846"/>
                  <a:pt x="1573792" y="1339279"/>
                </a:cubicBezTo>
                <a:cubicBezTo>
                  <a:pt x="1582750" y="1342711"/>
                  <a:pt x="1592796" y="1344427"/>
                  <a:pt x="1603930" y="1344427"/>
                </a:cubicBezTo>
                <a:cubicBezTo>
                  <a:pt x="1609623" y="1344427"/>
                  <a:pt x="1614918" y="1343967"/>
                  <a:pt x="1619815" y="1343046"/>
                </a:cubicBezTo>
                <a:cubicBezTo>
                  <a:pt x="1624712" y="1342125"/>
                  <a:pt x="1629066" y="1340974"/>
                  <a:pt x="1632875" y="1339593"/>
                </a:cubicBezTo>
                <a:cubicBezTo>
                  <a:pt x="1636684" y="1338211"/>
                  <a:pt x="1639907" y="1336767"/>
                  <a:pt x="1642544" y="1335260"/>
                </a:cubicBezTo>
                <a:cubicBezTo>
                  <a:pt x="1645181" y="1333753"/>
                  <a:pt x="1646960" y="1332519"/>
                  <a:pt x="1647881" y="1331556"/>
                </a:cubicBezTo>
                <a:cubicBezTo>
                  <a:pt x="1648802" y="1330593"/>
                  <a:pt x="1649471" y="1329735"/>
                  <a:pt x="1649890" y="1328982"/>
                </a:cubicBezTo>
                <a:cubicBezTo>
                  <a:pt x="1650309" y="1328228"/>
                  <a:pt x="1650643" y="1327328"/>
                  <a:pt x="1650895" y="1326282"/>
                </a:cubicBezTo>
                <a:cubicBezTo>
                  <a:pt x="1651146" y="1325235"/>
                  <a:pt x="1651334" y="1323980"/>
                  <a:pt x="1651460" y="1322515"/>
                </a:cubicBezTo>
                <a:cubicBezTo>
                  <a:pt x="1651585" y="1321050"/>
                  <a:pt x="1651648" y="1319271"/>
                  <a:pt x="1651648" y="1317178"/>
                </a:cubicBezTo>
                <a:cubicBezTo>
                  <a:pt x="1651648" y="1314164"/>
                  <a:pt x="1651564" y="1311757"/>
                  <a:pt x="1651397" y="1309957"/>
                </a:cubicBezTo>
                <a:cubicBezTo>
                  <a:pt x="1651229" y="1308157"/>
                  <a:pt x="1650978" y="1306755"/>
                  <a:pt x="1650643" y="1305751"/>
                </a:cubicBezTo>
                <a:cubicBezTo>
                  <a:pt x="1650309" y="1304746"/>
                  <a:pt x="1649890" y="1304076"/>
                  <a:pt x="1649388" y="1303741"/>
                </a:cubicBezTo>
                <a:cubicBezTo>
                  <a:pt x="1648885" y="1303407"/>
                  <a:pt x="1648216" y="1303239"/>
                  <a:pt x="1647379" y="1303239"/>
                </a:cubicBezTo>
                <a:cubicBezTo>
                  <a:pt x="1646290" y="1303239"/>
                  <a:pt x="1644762" y="1303909"/>
                  <a:pt x="1642795" y="1305248"/>
                </a:cubicBezTo>
                <a:cubicBezTo>
                  <a:pt x="1640828" y="1306588"/>
                  <a:pt x="1638316" y="1308095"/>
                  <a:pt x="1635261" y="1309769"/>
                </a:cubicBezTo>
                <a:cubicBezTo>
                  <a:pt x="1632205" y="1311443"/>
                  <a:pt x="1628542" y="1312971"/>
                  <a:pt x="1624273" y="1314352"/>
                </a:cubicBezTo>
                <a:cubicBezTo>
                  <a:pt x="1620003" y="1315734"/>
                  <a:pt x="1614939" y="1316424"/>
                  <a:pt x="1609079" y="1316424"/>
                </a:cubicBezTo>
                <a:cubicBezTo>
                  <a:pt x="1602632" y="1316424"/>
                  <a:pt x="1596835" y="1315315"/>
                  <a:pt x="1591687" y="1313097"/>
                </a:cubicBezTo>
                <a:cubicBezTo>
                  <a:pt x="1586538" y="1310878"/>
                  <a:pt x="1582143" y="1307509"/>
                  <a:pt x="1578501" y="1302988"/>
                </a:cubicBezTo>
                <a:cubicBezTo>
                  <a:pt x="1574860" y="1298467"/>
                  <a:pt x="1572055" y="1292712"/>
                  <a:pt x="1570088" y="1285722"/>
                </a:cubicBezTo>
                <a:cubicBezTo>
                  <a:pt x="1568121" y="1278731"/>
                  <a:pt x="1567137" y="1270464"/>
                  <a:pt x="1567137" y="1260921"/>
                </a:cubicBezTo>
                <a:cubicBezTo>
                  <a:pt x="1567137" y="1252214"/>
                  <a:pt x="1568058" y="1244387"/>
                  <a:pt x="1569900" y="1237438"/>
                </a:cubicBezTo>
                <a:cubicBezTo>
                  <a:pt x="1571741" y="1230490"/>
                  <a:pt x="1574441" y="1224567"/>
                  <a:pt x="1577999" y="1219670"/>
                </a:cubicBezTo>
                <a:cubicBezTo>
                  <a:pt x="1581557" y="1214772"/>
                  <a:pt x="1585868" y="1211005"/>
                  <a:pt x="1590933" y="1208368"/>
                </a:cubicBezTo>
                <a:cubicBezTo>
                  <a:pt x="1595998" y="1205731"/>
                  <a:pt x="1601753" y="1204413"/>
                  <a:pt x="1608200" y="1204413"/>
                </a:cubicBezTo>
                <a:cubicBezTo>
                  <a:pt x="1614060" y="1204413"/>
                  <a:pt x="1619104" y="1205145"/>
                  <a:pt x="1623331" y="1206610"/>
                </a:cubicBezTo>
                <a:cubicBezTo>
                  <a:pt x="1627559" y="1208075"/>
                  <a:pt x="1631200" y="1209708"/>
                  <a:pt x="1634256" y="1211508"/>
                </a:cubicBezTo>
                <a:cubicBezTo>
                  <a:pt x="1637312" y="1213307"/>
                  <a:pt x="1639802" y="1214940"/>
                  <a:pt x="1641728" y="1216405"/>
                </a:cubicBezTo>
                <a:cubicBezTo>
                  <a:pt x="1643653" y="1217870"/>
                  <a:pt x="1645244" y="1218602"/>
                  <a:pt x="1646500" y="1218602"/>
                </a:cubicBezTo>
                <a:cubicBezTo>
                  <a:pt x="1647253" y="1218602"/>
                  <a:pt x="1647923" y="1218351"/>
                  <a:pt x="1648509" y="1217849"/>
                </a:cubicBezTo>
                <a:cubicBezTo>
                  <a:pt x="1649095" y="1217347"/>
                  <a:pt x="1649597" y="1216551"/>
                  <a:pt x="1650016" y="1215463"/>
                </a:cubicBezTo>
                <a:cubicBezTo>
                  <a:pt x="1650434" y="1214375"/>
                  <a:pt x="1650727" y="1212952"/>
                  <a:pt x="1650895" y="1211194"/>
                </a:cubicBezTo>
                <a:cubicBezTo>
                  <a:pt x="1651062" y="1209436"/>
                  <a:pt x="1651146" y="1207301"/>
                  <a:pt x="1651146" y="1204789"/>
                </a:cubicBezTo>
                <a:cubicBezTo>
                  <a:pt x="1651146" y="1202445"/>
                  <a:pt x="1651083" y="1200478"/>
                  <a:pt x="1650957" y="1198887"/>
                </a:cubicBezTo>
                <a:cubicBezTo>
                  <a:pt x="1650832" y="1197297"/>
                  <a:pt x="1650643" y="1195915"/>
                  <a:pt x="1650392" y="1194743"/>
                </a:cubicBezTo>
                <a:cubicBezTo>
                  <a:pt x="1650141" y="1193571"/>
                  <a:pt x="1649806" y="1192609"/>
                  <a:pt x="1649388" y="1191855"/>
                </a:cubicBezTo>
                <a:cubicBezTo>
                  <a:pt x="1648969" y="1191102"/>
                  <a:pt x="1648195" y="1190160"/>
                  <a:pt x="1647065" y="1189030"/>
                </a:cubicBezTo>
                <a:cubicBezTo>
                  <a:pt x="1645934" y="1187900"/>
                  <a:pt x="1643946" y="1186539"/>
                  <a:pt x="1641100" y="1184949"/>
                </a:cubicBezTo>
                <a:cubicBezTo>
                  <a:pt x="1638254" y="1183358"/>
                  <a:pt x="1635051" y="1181956"/>
                  <a:pt x="1631493" y="1180742"/>
                </a:cubicBezTo>
                <a:cubicBezTo>
                  <a:pt x="1627936" y="1179528"/>
                  <a:pt x="1624064" y="1178544"/>
                  <a:pt x="1619878" y="1177791"/>
                </a:cubicBezTo>
                <a:cubicBezTo>
                  <a:pt x="1615692" y="1177038"/>
                  <a:pt x="1611339" y="1176661"/>
                  <a:pt x="1606818" y="1176661"/>
                </a:cubicBezTo>
                <a:close/>
                <a:moveTo>
                  <a:pt x="1253351" y="1176410"/>
                </a:moveTo>
                <a:cubicBezTo>
                  <a:pt x="1245901" y="1176410"/>
                  <a:pt x="1238848" y="1177372"/>
                  <a:pt x="1232192" y="1179298"/>
                </a:cubicBezTo>
                <a:cubicBezTo>
                  <a:pt x="1225537" y="1181223"/>
                  <a:pt x="1219760" y="1184132"/>
                  <a:pt x="1214863" y="1188025"/>
                </a:cubicBezTo>
                <a:cubicBezTo>
                  <a:pt x="1209966" y="1191918"/>
                  <a:pt x="1206073" y="1196815"/>
                  <a:pt x="1203185" y="1202717"/>
                </a:cubicBezTo>
                <a:cubicBezTo>
                  <a:pt x="1200297" y="1208619"/>
                  <a:pt x="1198852" y="1215463"/>
                  <a:pt x="1198852" y="1223249"/>
                </a:cubicBezTo>
                <a:cubicBezTo>
                  <a:pt x="1198852" y="1230030"/>
                  <a:pt x="1199857" y="1235848"/>
                  <a:pt x="1201866" y="1240703"/>
                </a:cubicBezTo>
                <a:cubicBezTo>
                  <a:pt x="1203875" y="1245559"/>
                  <a:pt x="1206492" y="1249766"/>
                  <a:pt x="1209715" y="1253324"/>
                </a:cubicBezTo>
                <a:cubicBezTo>
                  <a:pt x="1212938" y="1256881"/>
                  <a:pt x="1216600" y="1259937"/>
                  <a:pt x="1220702" y="1262490"/>
                </a:cubicBezTo>
                <a:cubicBezTo>
                  <a:pt x="1224804" y="1265044"/>
                  <a:pt x="1229032" y="1267325"/>
                  <a:pt x="1233385" y="1269334"/>
                </a:cubicBezTo>
                <a:cubicBezTo>
                  <a:pt x="1237738" y="1271343"/>
                  <a:pt x="1241966" y="1273248"/>
                  <a:pt x="1246068" y="1275048"/>
                </a:cubicBezTo>
                <a:cubicBezTo>
                  <a:pt x="1250170" y="1276848"/>
                  <a:pt x="1253833" y="1278773"/>
                  <a:pt x="1257056" y="1280824"/>
                </a:cubicBezTo>
                <a:cubicBezTo>
                  <a:pt x="1260279" y="1282875"/>
                  <a:pt x="1262895" y="1285219"/>
                  <a:pt x="1264904" y="1287856"/>
                </a:cubicBezTo>
                <a:cubicBezTo>
                  <a:pt x="1266913" y="1290493"/>
                  <a:pt x="1267918" y="1293654"/>
                  <a:pt x="1267918" y="1297337"/>
                </a:cubicBezTo>
                <a:cubicBezTo>
                  <a:pt x="1267918" y="1300518"/>
                  <a:pt x="1267332" y="1303407"/>
                  <a:pt x="1266160" y="1306002"/>
                </a:cubicBezTo>
                <a:cubicBezTo>
                  <a:pt x="1264988" y="1308597"/>
                  <a:pt x="1263293" y="1310774"/>
                  <a:pt x="1261074" y="1312532"/>
                </a:cubicBezTo>
                <a:cubicBezTo>
                  <a:pt x="1258856" y="1314290"/>
                  <a:pt x="1256156" y="1315650"/>
                  <a:pt x="1252975" y="1316613"/>
                </a:cubicBezTo>
                <a:cubicBezTo>
                  <a:pt x="1249794" y="1317575"/>
                  <a:pt x="1246194" y="1318057"/>
                  <a:pt x="1242175" y="1318057"/>
                </a:cubicBezTo>
                <a:cubicBezTo>
                  <a:pt x="1236064" y="1318057"/>
                  <a:pt x="1230685" y="1317366"/>
                  <a:pt x="1226039" y="1315985"/>
                </a:cubicBezTo>
                <a:cubicBezTo>
                  <a:pt x="1221393" y="1314604"/>
                  <a:pt x="1217396" y="1313076"/>
                  <a:pt x="1214047" y="1311401"/>
                </a:cubicBezTo>
                <a:cubicBezTo>
                  <a:pt x="1210698" y="1309727"/>
                  <a:pt x="1207957" y="1308199"/>
                  <a:pt x="1205822" y="1306818"/>
                </a:cubicBezTo>
                <a:cubicBezTo>
                  <a:pt x="1203687" y="1305437"/>
                  <a:pt x="1202034" y="1304746"/>
                  <a:pt x="1200862" y="1304746"/>
                </a:cubicBezTo>
                <a:cubicBezTo>
                  <a:pt x="1200024" y="1304746"/>
                  <a:pt x="1199292" y="1304976"/>
                  <a:pt x="1198664" y="1305437"/>
                </a:cubicBezTo>
                <a:cubicBezTo>
                  <a:pt x="1198036" y="1305897"/>
                  <a:pt x="1197534" y="1306671"/>
                  <a:pt x="1197157" y="1307760"/>
                </a:cubicBezTo>
                <a:cubicBezTo>
                  <a:pt x="1196780" y="1308848"/>
                  <a:pt x="1196508" y="1310271"/>
                  <a:pt x="1196341" y="1312029"/>
                </a:cubicBezTo>
                <a:cubicBezTo>
                  <a:pt x="1196174" y="1313787"/>
                  <a:pt x="1196090" y="1315964"/>
                  <a:pt x="1196090" y="1318559"/>
                </a:cubicBezTo>
                <a:cubicBezTo>
                  <a:pt x="1196090" y="1322410"/>
                  <a:pt x="1196320" y="1325361"/>
                  <a:pt x="1196780" y="1327412"/>
                </a:cubicBezTo>
                <a:cubicBezTo>
                  <a:pt x="1197241" y="1329463"/>
                  <a:pt x="1198015" y="1331033"/>
                  <a:pt x="1199104" y="1332121"/>
                </a:cubicBezTo>
                <a:cubicBezTo>
                  <a:pt x="1200192" y="1333209"/>
                  <a:pt x="1201971" y="1334465"/>
                  <a:pt x="1204440" y="1335888"/>
                </a:cubicBezTo>
                <a:cubicBezTo>
                  <a:pt x="1206910" y="1337311"/>
                  <a:pt x="1209987" y="1338672"/>
                  <a:pt x="1213670" y="1339969"/>
                </a:cubicBezTo>
                <a:cubicBezTo>
                  <a:pt x="1217354" y="1341267"/>
                  <a:pt x="1221602" y="1342376"/>
                  <a:pt x="1226416" y="1343297"/>
                </a:cubicBezTo>
                <a:cubicBezTo>
                  <a:pt x="1231230" y="1344218"/>
                  <a:pt x="1236441" y="1344678"/>
                  <a:pt x="1242050" y="1344678"/>
                </a:cubicBezTo>
                <a:cubicBezTo>
                  <a:pt x="1250338" y="1344678"/>
                  <a:pt x="1258123" y="1343590"/>
                  <a:pt x="1265407" y="1341413"/>
                </a:cubicBezTo>
                <a:cubicBezTo>
                  <a:pt x="1272690" y="1339237"/>
                  <a:pt x="1279052" y="1335993"/>
                  <a:pt x="1284494" y="1331682"/>
                </a:cubicBezTo>
                <a:cubicBezTo>
                  <a:pt x="1289935" y="1327370"/>
                  <a:pt x="1294247" y="1321991"/>
                  <a:pt x="1297428" y="1315545"/>
                </a:cubicBezTo>
                <a:cubicBezTo>
                  <a:pt x="1300609" y="1309099"/>
                  <a:pt x="1302200" y="1301607"/>
                  <a:pt x="1302200" y="1293068"/>
                </a:cubicBezTo>
                <a:cubicBezTo>
                  <a:pt x="1302200" y="1286538"/>
                  <a:pt x="1301195" y="1280866"/>
                  <a:pt x="1299186" y="1276052"/>
                </a:cubicBezTo>
                <a:cubicBezTo>
                  <a:pt x="1297177" y="1271239"/>
                  <a:pt x="1294540" y="1267053"/>
                  <a:pt x="1291275" y="1263495"/>
                </a:cubicBezTo>
                <a:cubicBezTo>
                  <a:pt x="1288010" y="1259937"/>
                  <a:pt x="1284284" y="1256881"/>
                  <a:pt x="1280099" y="1254328"/>
                </a:cubicBezTo>
                <a:cubicBezTo>
                  <a:pt x="1275913" y="1251775"/>
                  <a:pt x="1271643" y="1249494"/>
                  <a:pt x="1267290" y="1247484"/>
                </a:cubicBezTo>
                <a:cubicBezTo>
                  <a:pt x="1262937" y="1245475"/>
                  <a:pt x="1258667" y="1243571"/>
                  <a:pt x="1254482" y="1241771"/>
                </a:cubicBezTo>
                <a:cubicBezTo>
                  <a:pt x="1250296" y="1239971"/>
                  <a:pt x="1246550" y="1238045"/>
                  <a:pt x="1243243" y="1235994"/>
                </a:cubicBezTo>
                <a:cubicBezTo>
                  <a:pt x="1239936" y="1233943"/>
                  <a:pt x="1237299" y="1231599"/>
                  <a:pt x="1235332" y="1228962"/>
                </a:cubicBezTo>
                <a:cubicBezTo>
                  <a:pt x="1233364" y="1226325"/>
                  <a:pt x="1232381" y="1223207"/>
                  <a:pt x="1232381" y="1219607"/>
                </a:cubicBezTo>
                <a:cubicBezTo>
                  <a:pt x="1232381" y="1217179"/>
                  <a:pt x="1232820" y="1214877"/>
                  <a:pt x="1233699" y="1212700"/>
                </a:cubicBezTo>
                <a:cubicBezTo>
                  <a:pt x="1234578" y="1210524"/>
                  <a:pt x="1235918" y="1208661"/>
                  <a:pt x="1237718" y="1207112"/>
                </a:cubicBezTo>
                <a:cubicBezTo>
                  <a:pt x="1239517" y="1205564"/>
                  <a:pt x="1241757" y="1204350"/>
                  <a:pt x="1244436" y="1203471"/>
                </a:cubicBezTo>
                <a:cubicBezTo>
                  <a:pt x="1247115" y="1202592"/>
                  <a:pt x="1250254" y="1202152"/>
                  <a:pt x="1253854" y="1202152"/>
                </a:cubicBezTo>
                <a:cubicBezTo>
                  <a:pt x="1258458" y="1202152"/>
                  <a:pt x="1262686" y="1202717"/>
                  <a:pt x="1266537" y="1203848"/>
                </a:cubicBezTo>
                <a:cubicBezTo>
                  <a:pt x="1270388" y="1204978"/>
                  <a:pt x="1273778" y="1206233"/>
                  <a:pt x="1276708" y="1207615"/>
                </a:cubicBezTo>
                <a:cubicBezTo>
                  <a:pt x="1279638" y="1208996"/>
                  <a:pt x="1282108" y="1210273"/>
                  <a:pt x="1284117" y="1211445"/>
                </a:cubicBezTo>
                <a:cubicBezTo>
                  <a:pt x="1286126" y="1212617"/>
                  <a:pt x="1287591" y="1213203"/>
                  <a:pt x="1288512" y="1213203"/>
                </a:cubicBezTo>
                <a:cubicBezTo>
                  <a:pt x="1289433" y="1213203"/>
                  <a:pt x="1290165" y="1212952"/>
                  <a:pt x="1290710" y="1212449"/>
                </a:cubicBezTo>
                <a:cubicBezTo>
                  <a:pt x="1291254" y="1211947"/>
                  <a:pt x="1291672" y="1211152"/>
                  <a:pt x="1291965" y="1210063"/>
                </a:cubicBezTo>
                <a:cubicBezTo>
                  <a:pt x="1292258" y="1208975"/>
                  <a:pt x="1292468" y="1207594"/>
                  <a:pt x="1292593" y="1205919"/>
                </a:cubicBezTo>
                <a:cubicBezTo>
                  <a:pt x="1292719" y="1204245"/>
                  <a:pt x="1292782" y="1202194"/>
                  <a:pt x="1292782" y="1199766"/>
                </a:cubicBezTo>
                <a:cubicBezTo>
                  <a:pt x="1292782" y="1197590"/>
                  <a:pt x="1292740" y="1195769"/>
                  <a:pt x="1292656" y="1194304"/>
                </a:cubicBezTo>
                <a:cubicBezTo>
                  <a:pt x="1292572" y="1192839"/>
                  <a:pt x="1292426" y="1191625"/>
                  <a:pt x="1292217" y="1190662"/>
                </a:cubicBezTo>
                <a:cubicBezTo>
                  <a:pt x="1292007" y="1189700"/>
                  <a:pt x="1291756" y="1188925"/>
                  <a:pt x="1291463" y="1188339"/>
                </a:cubicBezTo>
                <a:cubicBezTo>
                  <a:pt x="1291170" y="1187753"/>
                  <a:pt x="1290605" y="1187042"/>
                  <a:pt x="1289768" y="1186204"/>
                </a:cubicBezTo>
                <a:cubicBezTo>
                  <a:pt x="1288931" y="1185367"/>
                  <a:pt x="1287215" y="1184321"/>
                  <a:pt x="1284619" y="1183065"/>
                </a:cubicBezTo>
                <a:cubicBezTo>
                  <a:pt x="1282024" y="1181809"/>
                  <a:pt x="1279052" y="1180679"/>
                  <a:pt x="1275704" y="1179675"/>
                </a:cubicBezTo>
                <a:cubicBezTo>
                  <a:pt x="1272355" y="1178670"/>
                  <a:pt x="1268755" y="1177875"/>
                  <a:pt x="1264904" y="1177289"/>
                </a:cubicBezTo>
                <a:cubicBezTo>
                  <a:pt x="1261053" y="1176703"/>
                  <a:pt x="1257202" y="1176410"/>
                  <a:pt x="1253351" y="1176410"/>
                </a:cubicBezTo>
                <a:close/>
                <a:moveTo>
                  <a:pt x="912084" y="1176410"/>
                </a:moveTo>
                <a:cubicBezTo>
                  <a:pt x="901201" y="1176410"/>
                  <a:pt x="891971" y="1178377"/>
                  <a:pt x="884395" y="1182312"/>
                </a:cubicBezTo>
                <a:cubicBezTo>
                  <a:pt x="876819" y="1186246"/>
                  <a:pt x="870666" y="1191897"/>
                  <a:pt x="865936" y="1199264"/>
                </a:cubicBezTo>
                <a:cubicBezTo>
                  <a:pt x="861206" y="1206631"/>
                  <a:pt x="857773" y="1215568"/>
                  <a:pt x="855639" y="1226074"/>
                </a:cubicBezTo>
                <a:cubicBezTo>
                  <a:pt x="853504" y="1236580"/>
                  <a:pt x="852436" y="1248280"/>
                  <a:pt x="852436" y="1261172"/>
                </a:cubicBezTo>
                <a:cubicBezTo>
                  <a:pt x="852436" y="1274232"/>
                  <a:pt x="853295" y="1285931"/>
                  <a:pt x="855011" y="1296270"/>
                </a:cubicBezTo>
                <a:cubicBezTo>
                  <a:pt x="856727" y="1306609"/>
                  <a:pt x="859720" y="1315357"/>
                  <a:pt x="863989" y="1322515"/>
                </a:cubicBezTo>
                <a:cubicBezTo>
                  <a:pt x="868259" y="1329672"/>
                  <a:pt x="874035" y="1335156"/>
                  <a:pt x="881318" y="1338965"/>
                </a:cubicBezTo>
                <a:cubicBezTo>
                  <a:pt x="888602" y="1342774"/>
                  <a:pt x="897810" y="1344678"/>
                  <a:pt x="908945" y="1344678"/>
                </a:cubicBezTo>
                <a:cubicBezTo>
                  <a:pt x="919911" y="1344678"/>
                  <a:pt x="929183" y="1342711"/>
                  <a:pt x="936759" y="1338776"/>
                </a:cubicBezTo>
                <a:cubicBezTo>
                  <a:pt x="944335" y="1334842"/>
                  <a:pt x="950489" y="1329191"/>
                  <a:pt x="955219" y="1321824"/>
                </a:cubicBezTo>
                <a:cubicBezTo>
                  <a:pt x="959948" y="1314457"/>
                  <a:pt x="963360" y="1305541"/>
                  <a:pt x="965453" y="1295077"/>
                </a:cubicBezTo>
                <a:cubicBezTo>
                  <a:pt x="967546" y="1284612"/>
                  <a:pt x="968592" y="1272892"/>
                  <a:pt x="968592" y="1259916"/>
                </a:cubicBezTo>
                <a:cubicBezTo>
                  <a:pt x="968592" y="1246857"/>
                  <a:pt x="967755" y="1235157"/>
                  <a:pt x="966081" y="1224818"/>
                </a:cubicBezTo>
                <a:cubicBezTo>
                  <a:pt x="964406" y="1214479"/>
                  <a:pt x="961434" y="1205731"/>
                  <a:pt x="957165" y="1198573"/>
                </a:cubicBezTo>
                <a:cubicBezTo>
                  <a:pt x="952895" y="1191416"/>
                  <a:pt x="947098" y="1185932"/>
                  <a:pt x="939773" y="1182123"/>
                </a:cubicBezTo>
                <a:cubicBezTo>
                  <a:pt x="932448" y="1178314"/>
                  <a:pt x="923218" y="1176410"/>
                  <a:pt x="912084" y="1176410"/>
                </a:cubicBezTo>
                <a:close/>
                <a:moveTo>
                  <a:pt x="778734" y="1176410"/>
                </a:moveTo>
                <a:cubicBezTo>
                  <a:pt x="767851" y="1176410"/>
                  <a:pt x="758621" y="1178377"/>
                  <a:pt x="751045" y="1182312"/>
                </a:cubicBezTo>
                <a:cubicBezTo>
                  <a:pt x="743469" y="1186246"/>
                  <a:pt x="737316" y="1191897"/>
                  <a:pt x="732586" y="1199264"/>
                </a:cubicBezTo>
                <a:cubicBezTo>
                  <a:pt x="727856" y="1206631"/>
                  <a:pt x="724423" y="1215568"/>
                  <a:pt x="722289" y="1226074"/>
                </a:cubicBezTo>
                <a:cubicBezTo>
                  <a:pt x="720154" y="1236580"/>
                  <a:pt x="719086" y="1248280"/>
                  <a:pt x="719086" y="1261172"/>
                </a:cubicBezTo>
                <a:cubicBezTo>
                  <a:pt x="719086" y="1274232"/>
                  <a:pt x="719945" y="1285931"/>
                  <a:pt x="721661" y="1296270"/>
                </a:cubicBezTo>
                <a:cubicBezTo>
                  <a:pt x="723377" y="1306609"/>
                  <a:pt x="726370" y="1315357"/>
                  <a:pt x="730639" y="1322515"/>
                </a:cubicBezTo>
                <a:cubicBezTo>
                  <a:pt x="734909" y="1329672"/>
                  <a:pt x="740685" y="1335156"/>
                  <a:pt x="747968" y="1338965"/>
                </a:cubicBezTo>
                <a:cubicBezTo>
                  <a:pt x="755252" y="1342774"/>
                  <a:pt x="764460" y="1344678"/>
                  <a:pt x="775595" y="1344678"/>
                </a:cubicBezTo>
                <a:cubicBezTo>
                  <a:pt x="786561" y="1344678"/>
                  <a:pt x="795833" y="1342711"/>
                  <a:pt x="803409" y="1338776"/>
                </a:cubicBezTo>
                <a:cubicBezTo>
                  <a:pt x="810985" y="1334842"/>
                  <a:pt x="817139" y="1329191"/>
                  <a:pt x="821869" y="1321824"/>
                </a:cubicBezTo>
                <a:cubicBezTo>
                  <a:pt x="826598" y="1314457"/>
                  <a:pt x="830010" y="1305541"/>
                  <a:pt x="832103" y="1295077"/>
                </a:cubicBezTo>
                <a:cubicBezTo>
                  <a:pt x="834196" y="1284612"/>
                  <a:pt x="835242" y="1272892"/>
                  <a:pt x="835242" y="1259916"/>
                </a:cubicBezTo>
                <a:cubicBezTo>
                  <a:pt x="835242" y="1246857"/>
                  <a:pt x="834405" y="1235157"/>
                  <a:pt x="832731" y="1224818"/>
                </a:cubicBezTo>
                <a:cubicBezTo>
                  <a:pt x="831056" y="1214479"/>
                  <a:pt x="828084" y="1205731"/>
                  <a:pt x="823815" y="1198573"/>
                </a:cubicBezTo>
                <a:cubicBezTo>
                  <a:pt x="819545" y="1191416"/>
                  <a:pt x="813748" y="1185932"/>
                  <a:pt x="806423" y="1182123"/>
                </a:cubicBezTo>
                <a:cubicBezTo>
                  <a:pt x="799098" y="1178314"/>
                  <a:pt x="789868" y="1176410"/>
                  <a:pt x="778734" y="1176410"/>
                </a:cubicBezTo>
                <a:close/>
                <a:moveTo>
                  <a:pt x="1915148" y="1166992"/>
                </a:moveTo>
                <a:cubicBezTo>
                  <a:pt x="1912051" y="1166992"/>
                  <a:pt x="1909497" y="1167117"/>
                  <a:pt x="1907488" y="1167368"/>
                </a:cubicBezTo>
                <a:cubicBezTo>
                  <a:pt x="1905479" y="1167619"/>
                  <a:pt x="1903868" y="1167975"/>
                  <a:pt x="1902654" y="1168436"/>
                </a:cubicBezTo>
                <a:cubicBezTo>
                  <a:pt x="1901440" y="1168896"/>
                  <a:pt x="1900582" y="1169461"/>
                  <a:pt x="1900079" y="1170131"/>
                </a:cubicBezTo>
                <a:cubicBezTo>
                  <a:pt x="1899577" y="1170801"/>
                  <a:pt x="1899326" y="1171554"/>
                  <a:pt x="1899326" y="1172391"/>
                </a:cubicBezTo>
                <a:lnTo>
                  <a:pt x="1899326" y="1337521"/>
                </a:lnTo>
                <a:cubicBezTo>
                  <a:pt x="1899326" y="1338358"/>
                  <a:pt x="1899577" y="1339090"/>
                  <a:pt x="1900079" y="1339718"/>
                </a:cubicBezTo>
                <a:cubicBezTo>
                  <a:pt x="1900582" y="1340346"/>
                  <a:pt x="1901440" y="1340869"/>
                  <a:pt x="1902654" y="1341288"/>
                </a:cubicBezTo>
                <a:cubicBezTo>
                  <a:pt x="1903868" y="1341707"/>
                  <a:pt x="1905479" y="1342020"/>
                  <a:pt x="1907488" y="1342230"/>
                </a:cubicBezTo>
                <a:cubicBezTo>
                  <a:pt x="1909497" y="1342439"/>
                  <a:pt x="1912051" y="1342544"/>
                  <a:pt x="1915148" y="1342544"/>
                </a:cubicBezTo>
                <a:cubicBezTo>
                  <a:pt x="1918246" y="1342544"/>
                  <a:pt x="1920799" y="1342439"/>
                  <a:pt x="1922808" y="1342230"/>
                </a:cubicBezTo>
                <a:cubicBezTo>
                  <a:pt x="1924817" y="1342020"/>
                  <a:pt x="1926429" y="1341707"/>
                  <a:pt x="1927643" y="1341288"/>
                </a:cubicBezTo>
                <a:cubicBezTo>
                  <a:pt x="1928857" y="1340869"/>
                  <a:pt x="1929715" y="1340346"/>
                  <a:pt x="1930217" y="1339718"/>
                </a:cubicBezTo>
                <a:cubicBezTo>
                  <a:pt x="1930719" y="1339090"/>
                  <a:pt x="1930971" y="1338358"/>
                  <a:pt x="1930971" y="1337521"/>
                </a:cubicBezTo>
                <a:lnTo>
                  <a:pt x="1930971" y="1263056"/>
                </a:lnTo>
                <a:cubicBezTo>
                  <a:pt x="1935407" y="1257447"/>
                  <a:pt x="1939677" y="1253177"/>
                  <a:pt x="1943779" y="1250247"/>
                </a:cubicBezTo>
                <a:cubicBezTo>
                  <a:pt x="1947881" y="1247317"/>
                  <a:pt x="1951941" y="1245852"/>
                  <a:pt x="1955960" y="1245852"/>
                </a:cubicBezTo>
                <a:cubicBezTo>
                  <a:pt x="1959141" y="1245852"/>
                  <a:pt x="1961924" y="1246459"/>
                  <a:pt x="1964310" y="1247673"/>
                </a:cubicBezTo>
                <a:cubicBezTo>
                  <a:pt x="1966696" y="1248887"/>
                  <a:pt x="1968643" y="1250603"/>
                  <a:pt x="1970150" y="1252821"/>
                </a:cubicBezTo>
                <a:cubicBezTo>
                  <a:pt x="1971656" y="1255040"/>
                  <a:pt x="1972808" y="1257698"/>
                  <a:pt x="1973603" y="1260795"/>
                </a:cubicBezTo>
                <a:cubicBezTo>
                  <a:pt x="1974398" y="1263893"/>
                  <a:pt x="1974796" y="1268162"/>
                  <a:pt x="1974796" y="1273604"/>
                </a:cubicBezTo>
                <a:lnTo>
                  <a:pt x="1974796" y="1337521"/>
                </a:lnTo>
                <a:cubicBezTo>
                  <a:pt x="1974796" y="1338358"/>
                  <a:pt x="1975047" y="1339090"/>
                  <a:pt x="1975549" y="1339718"/>
                </a:cubicBezTo>
                <a:cubicBezTo>
                  <a:pt x="1976051" y="1340346"/>
                  <a:pt x="1976889" y="1340869"/>
                  <a:pt x="1978061" y="1341288"/>
                </a:cubicBezTo>
                <a:cubicBezTo>
                  <a:pt x="1979233" y="1341707"/>
                  <a:pt x="1980844" y="1342020"/>
                  <a:pt x="1982895" y="1342230"/>
                </a:cubicBezTo>
                <a:cubicBezTo>
                  <a:pt x="1984946" y="1342439"/>
                  <a:pt x="1987521" y="1342544"/>
                  <a:pt x="1990618" y="1342544"/>
                </a:cubicBezTo>
                <a:cubicBezTo>
                  <a:pt x="1993632" y="1342544"/>
                  <a:pt x="1996164" y="1342439"/>
                  <a:pt x="1998215" y="1342230"/>
                </a:cubicBezTo>
                <a:cubicBezTo>
                  <a:pt x="2000266" y="1342020"/>
                  <a:pt x="2001878" y="1341707"/>
                  <a:pt x="2003050" y="1341288"/>
                </a:cubicBezTo>
                <a:cubicBezTo>
                  <a:pt x="2004222" y="1340869"/>
                  <a:pt x="2005059" y="1340346"/>
                  <a:pt x="2005561" y="1339718"/>
                </a:cubicBezTo>
                <a:cubicBezTo>
                  <a:pt x="2006064" y="1339090"/>
                  <a:pt x="2006315" y="1338358"/>
                  <a:pt x="2006315" y="1337521"/>
                </a:cubicBezTo>
                <a:lnTo>
                  <a:pt x="2006315" y="1268832"/>
                </a:lnTo>
                <a:cubicBezTo>
                  <a:pt x="2006315" y="1260544"/>
                  <a:pt x="2005603" y="1253491"/>
                  <a:pt x="2004180" y="1247673"/>
                </a:cubicBezTo>
                <a:cubicBezTo>
                  <a:pt x="2002757" y="1241854"/>
                  <a:pt x="2000434" y="1236769"/>
                  <a:pt x="1997211" y="1232416"/>
                </a:cubicBezTo>
                <a:cubicBezTo>
                  <a:pt x="1993988" y="1228062"/>
                  <a:pt x="1989760" y="1224630"/>
                  <a:pt x="1984528" y="1222118"/>
                </a:cubicBezTo>
                <a:cubicBezTo>
                  <a:pt x="1979295" y="1219607"/>
                  <a:pt x="1972870" y="1218351"/>
                  <a:pt x="1965252" y="1218351"/>
                </a:cubicBezTo>
                <a:cubicBezTo>
                  <a:pt x="1959141" y="1218351"/>
                  <a:pt x="1953260" y="1219670"/>
                  <a:pt x="1947609" y="1222307"/>
                </a:cubicBezTo>
                <a:cubicBezTo>
                  <a:pt x="1941958" y="1224944"/>
                  <a:pt x="1936412" y="1228941"/>
                  <a:pt x="1930971" y="1234299"/>
                </a:cubicBezTo>
                <a:lnTo>
                  <a:pt x="1930971" y="1172391"/>
                </a:lnTo>
                <a:cubicBezTo>
                  <a:pt x="1930971" y="1171554"/>
                  <a:pt x="1930719" y="1170801"/>
                  <a:pt x="1930217" y="1170131"/>
                </a:cubicBezTo>
                <a:cubicBezTo>
                  <a:pt x="1929715" y="1169461"/>
                  <a:pt x="1928857" y="1168896"/>
                  <a:pt x="1927643" y="1168436"/>
                </a:cubicBezTo>
                <a:cubicBezTo>
                  <a:pt x="1926429" y="1167975"/>
                  <a:pt x="1924817" y="1167619"/>
                  <a:pt x="1922808" y="1167368"/>
                </a:cubicBezTo>
                <a:cubicBezTo>
                  <a:pt x="1920799" y="1167117"/>
                  <a:pt x="1918246" y="1166992"/>
                  <a:pt x="1915148" y="1166992"/>
                </a:cubicBezTo>
                <a:close/>
                <a:moveTo>
                  <a:pt x="1902372" y="533100"/>
                </a:moveTo>
                <a:cubicBezTo>
                  <a:pt x="1915038" y="533100"/>
                  <a:pt x="1924404" y="537133"/>
                  <a:pt x="1930471" y="545199"/>
                </a:cubicBezTo>
                <a:cubicBezTo>
                  <a:pt x="1936537" y="553265"/>
                  <a:pt x="1939370" y="564365"/>
                  <a:pt x="1938970" y="578497"/>
                </a:cubicBezTo>
                <a:lnTo>
                  <a:pt x="1863775" y="578497"/>
                </a:lnTo>
                <a:cubicBezTo>
                  <a:pt x="1864041" y="572231"/>
                  <a:pt x="1865008" y="566331"/>
                  <a:pt x="1866674" y="560798"/>
                </a:cubicBezTo>
                <a:cubicBezTo>
                  <a:pt x="1868341" y="555265"/>
                  <a:pt x="1870741" y="550466"/>
                  <a:pt x="1873874" y="546399"/>
                </a:cubicBezTo>
                <a:cubicBezTo>
                  <a:pt x="1877007" y="542333"/>
                  <a:pt x="1880940" y="539100"/>
                  <a:pt x="1885673" y="536700"/>
                </a:cubicBezTo>
                <a:cubicBezTo>
                  <a:pt x="1890406" y="534300"/>
                  <a:pt x="1895973" y="533100"/>
                  <a:pt x="1902372" y="533100"/>
                </a:cubicBezTo>
                <a:close/>
                <a:moveTo>
                  <a:pt x="1670577" y="502102"/>
                </a:moveTo>
                <a:cubicBezTo>
                  <a:pt x="1669110" y="502102"/>
                  <a:pt x="1667844" y="502435"/>
                  <a:pt x="1666777" y="503102"/>
                </a:cubicBezTo>
                <a:cubicBezTo>
                  <a:pt x="1665711" y="503768"/>
                  <a:pt x="1664844" y="504868"/>
                  <a:pt x="1664178" y="506402"/>
                </a:cubicBezTo>
                <a:cubicBezTo>
                  <a:pt x="1663511" y="507935"/>
                  <a:pt x="1663011" y="510001"/>
                  <a:pt x="1662678" y="512601"/>
                </a:cubicBezTo>
                <a:cubicBezTo>
                  <a:pt x="1662344" y="515201"/>
                  <a:pt x="1662178" y="518434"/>
                  <a:pt x="1662178" y="522301"/>
                </a:cubicBezTo>
                <a:cubicBezTo>
                  <a:pt x="1662178" y="529367"/>
                  <a:pt x="1662944" y="534500"/>
                  <a:pt x="1664477" y="537700"/>
                </a:cubicBezTo>
                <a:cubicBezTo>
                  <a:pt x="1666011" y="540899"/>
                  <a:pt x="1668044" y="542499"/>
                  <a:pt x="1670577" y="542499"/>
                </a:cubicBezTo>
                <a:lnTo>
                  <a:pt x="1733773" y="542499"/>
                </a:lnTo>
                <a:lnTo>
                  <a:pt x="1666977" y="645693"/>
                </a:lnTo>
                <a:cubicBezTo>
                  <a:pt x="1665377" y="647960"/>
                  <a:pt x="1664078" y="650026"/>
                  <a:pt x="1663078" y="651893"/>
                </a:cubicBezTo>
                <a:cubicBezTo>
                  <a:pt x="1662078" y="653759"/>
                  <a:pt x="1661278" y="655592"/>
                  <a:pt x="1660678" y="657392"/>
                </a:cubicBezTo>
                <a:cubicBezTo>
                  <a:pt x="1660078" y="659192"/>
                  <a:pt x="1659678" y="661059"/>
                  <a:pt x="1659478" y="662992"/>
                </a:cubicBezTo>
                <a:cubicBezTo>
                  <a:pt x="1659278" y="664925"/>
                  <a:pt x="1659178" y="667092"/>
                  <a:pt x="1659178" y="669492"/>
                </a:cubicBezTo>
                <a:lnTo>
                  <a:pt x="1659178" y="678691"/>
                </a:lnTo>
                <a:cubicBezTo>
                  <a:pt x="1659178" y="684157"/>
                  <a:pt x="1660144" y="688090"/>
                  <a:pt x="1662078" y="690490"/>
                </a:cubicBezTo>
                <a:cubicBezTo>
                  <a:pt x="1664011" y="692890"/>
                  <a:pt x="1666777" y="694090"/>
                  <a:pt x="1670377" y="694090"/>
                </a:cubicBezTo>
                <a:lnTo>
                  <a:pt x="1786970" y="694090"/>
                </a:lnTo>
                <a:cubicBezTo>
                  <a:pt x="1788303" y="694090"/>
                  <a:pt x="1789503" y="693790"/>
                  <a:pt x="1790570" y="693190"/>
                </a:cubicBezTo>
                <a:cubicBezTo>
                  <a:pt x="1791636" y="692590"/>
                  <a:pt x="1792503" y="691490"/>
                  <a:pt x="1793170" y="689890"/>
                </a:cubicBezTo>
                <a:cubicBezTo>
                  <a:pt x="1793836" y="688290"/>
                  <a:pt x="1794370" y="686124"/>
                  <a:pt x="1794770" y="683391"/>
                </a:cubicBezTo>
                <a:cubicBezTo>
                  <a:pt x="1795170" y="680658"/>
                  <a:pt x="1795369" y="677358"/>
                  <a:pt x="1795369" y="673491"/>
                </a:cubicBezTo>
                <a:cubicBezTo>
                  <a:pt x="1795369" y="669492"/>
                  <a:pt x="1795170" y="666192"/>
                  <a:pt x="1794770" y="663592"/>
                </a:cubicBezTo>
                <a:cubicBezTo>
                  <a:pt x="1794370" y="660992"/>
                  <a:pt x="1793803" y="658959"/>
                  <a:pt x="1793070" y="657492"/>
                </a:cubicBezTo>
                <a:cubicBezTo>
                  <a:pt x="1792336" y="656026"/>
                  <a:pt x="1791436" y="655026"/>
                  <a:pt x="1790370" y="654493"/>
                </a:cubicBezTo>
                <a:cubicBezTo>
                  <a:pt x="1789303" y="653959"/>
                  <a:pt x="1788170" y="653693"/>
                  <a:pt x="1786970" y="653693"/>
                </a:cubicBezTo>
                <a:lnTo>
                  <a:pt x="1716574" y="653693"/>
                </a:lnTo>
                <a:lnTo>
                  <a:pt x="1782970" y="550699"/>
                </a:lnTo>
                <a:cubicBezTo>
                  <a:pt x="1784303" y="548566"/>
                  <a:pt x="1785470" y="546566"/>
                  <a:pt x="1786470" y="544699"/>
                </a:cubicBezTo>
                <a:cubicBezTo>
                  <a:pt x="1787470" y="542833"/>
                  <a:pt x="1788237" y="540966"/>
                  <a:pt x="1788770" y="539100"/>
                </a:cubicBezTo>
                <a:cubicBezTo>
                  <a:pt x="1789303" y="537233"/>
                  <a:pt x="1789703" y="535266"/>
                  <a:pt x="1789970" y="533200"/>
                </a:cubicBezTo>
                <a:cubicBezTo>
                  <a:pt x="1790237" y="531133"/>
                  <a:pt x="1790370" y="528767"/>
                  <a:pt x="1790370" y="526100"/>
                </a:cubicBezTo>
                <a:lnTo>
                  <a:pt x="1790370" y="516301"/>
                </a:lnTo>
                <a:cubicBezTo>
                  <a:pt x="1790370" y="513501"/>
                  <a:pt x="1790137" y="511168"/>
                  <a:pt x="1789670" y="509301"/>
                </a:cubicBezTo>
                <a:cubicBezTo>
                  <a:pt x="1789203" y="507435"/>
                  <a:pt x="1788537" y="505968"/>
                  <a:pt x="1787670" y="504902"/>
                </a:cubicBezTo>
                <a:cubicBezTo>
                  <a:pt x="1786803" y="503835"/>
                  <a:pt x="1785703" y="503102"/>
                  <a:pt x="1784370" y="502702"/>
                </a:cubicBezTo>
                <a:cubicBezTo>
                  <a:pt x="1783037" y="502302"/>
                  <a:pt x="1781437" y="502102"/>
                  <a:pt x="1779570" y="502102"/>
                </a:cubicBezTo>
                <a:close/>
                <a:moveTo>
                  <a:pt x="1591001" y="500902"/>
                </a:moveTo>
                <a:cubicBezTo>
                  <a:pt x="1586068" y="500902"/>
                  <a:pt x="1582001" y="501102"/>
                  <a:pt x="1578801" y="501502"/>
                </a:cubicBezTo>
                <a:cubicBezTo>
                  <a:pt x="1575602" y="501902"/>
                  <a:pt x="1573035" y="502468"/>
                  <a:pt x="1571102" y="503202"/>
                </a:cubicBezTo>
                <a:cubicBezTo>
                  <a:pt x="1569169" y="503935"/>
                  <a:pt x="1567802" y="504802"/>
                  <a:pt x="1567002" y="505802"/>
                </a:cubicBezTo>
                <a:cubicBezTo>
                  <a:pt x="1566202" y="506802"/>
                  <a:pt x="1565802" y="507968"/>
                  <a:pt x="1565802" y="509301"/>
                </a:cubicBezTo>
                <a:lnTo>
                  <a:pt x="1565802" y="687291"/>
                </a:lnTo>
                <a:cubicBezTo>
                  <a:pt x="1565802" y="688624"/>
                  <a:pt x="1566202" y="689790"/>
                  <a:pt x="1567002" y="690790"/>
                </a:cubicBezTo>
                <a:cubicBezTo>
                  <a:pt x="1567802" y="691790"/>
                  <a:pt x="1569169" y="692624"/>
                  <a:pt x="1571102" y="693290"/>
                </a:cubicBezTo>
                <a:cubicBezTo>
                  <a:pt x="1573035" y="693957"/>
                  <a:pt x="1575602" y="694457"/>
                  <a:pt x="1578801" y="694790"/>
                </a:cubicBezTo>
                <a:cubicBezTo>
                  <a:pt x="1582001" y="695123"/>
                  <a:pt x="1586068" y="695290"/>
                  <a:pt x="1591001" y="695290"/>
                </a:cubicBezTo>
                <a:cubicBezTo>
                  <a:pt x="1595934" y="695290"/>
                  <a:pt x="1600000" y="695123"/>
                  <a:pt x="1603200" y="694790"/>
                </a:cubicBezTo>
                <a:cubicBezTo>
                  <a:pt x="1606400" y="694457"/>
                  <a:pt x="1608966" y="693957"/>
                  <a:pt x="1610899" y="693290"/>
                </a:cubicBezTo>
                <a:cubicBezTo>
                  <a:pt x="1612833" y="692624"/>
                  <a:pt x="1614199" y="691790"/>
                  <a:pt x="1614999" y="690790"/>
                </a:cubicBezTo>
                <a:cubicBezTo>
                  <a:pt x="1615799" y="689790"/>
                  <a:pt x="1616199" y="688624"/>
                  <a:pt x="1616199" y="687291"/>
                </a:cubicBezTo>
                <a:lnTo>
                  <a:pt x="1616199" y="509301"/>
                </a:lnTo>
                <a:cubicBezTo>
                  <a:pt x="1616199" y="507968"/>
                  <a:pt x="1615799" y="506802"/>
                  <a:pt x="1614999" y="505802"/>
                </a:cubicBezTo>
                <a:cubicBezTo>
                  <a:pt x="1614199" y="504802"/>
                  <a:pt x="1612833" y="503935"/>
                  <a:pt x="1610899" y="503202"/>
                </a:cubicBezTo>
                <a:cubicBezTo>
                  <a:pt x="1608966" y="502468"/>
                  <a:pt x="1606400" y="501902"/>
                  <a:pt x="1603200" y="501502"/>
                </a:cubicBezTo>
                <a:cubicBezTo>
                  <a:pt x="1600000" y="501102"/>
                  <a:pt x="1595934" y="500902"/>
                  <a:pt x="1591001" y="500902"/>
                </a:cubicBezTo>
                <a:close/>
                <a:moveTo>
                  <a:pt x="1903572" y="497502"/>
                </a:moveTo>
                <a:cubicBezTo>
                  <a:pt x="1889440" y="497502"/>
                  <a:pt x="1876741" y="499835"/>
                  <a:pt x="1865475" y="504502"/>
                </a:cubicBezTo>
                <a:cubicBezTo>
                  <a:pt x="1854209" y="509168"/>
                  <a:pt x="1844643" y="515934"/>
                  <a:pt x="1836776" y="524800"/>
                </a:cubicBezTo>
                <a:cubicBezTo>
                  <a:pt x="1828910" y="533667"/>
                  <a:pt x="1822911" y="544466"/>
                  <a:pt x="1818777" y="557198"/>
                </a:cubicBezTo>
                <a:cubicBezTo>
                  <a:pt x="1814644" y="569931"/>
                  <a:pt x="1812578" y="584230"/>
                  <a:pt x="1812578" y="600096"/>
                </a:cubicBezTo>
                <a:cubicBezTo>
                  <a:pt x="1812578" y="616762"/>
                  <a:pt x="1814544" y="631294"/>
                  <a:pt x="1818477" y="643693"/>
                </a:cubicBezTo>
                <a:cubicBezTo>
                  <a:pt x="1822411" y="656092"/>
                  <a:pt x="1828377" y="666359"/>
                  <a:pt x="1836376" y="674491"/>
                </a:cubicBezTo>
                <a:cubicBezTo>
                  <a:pt x="1844376" y="682624"/>
                  <a:pt x="1854342" y="688690"/>
                  <a:pt x="1866274" y="692690"/>
                </a:cubicBezTo>
                <a:cubicBezTo>
                  <a:pt x="1878207" y="696690"/>
                  <a:pt x="1892106" y="698690"/>
                  <a:pt x="1907972" y="698690"/>
                </a:cubicBezTo>
                <a:cubicBezTo>
                  <a:pt x="1916771" y="698690"/>
                  <a:pt x="1925038" y="698123"/>
                  <a:pt x="1932770" y="696990"/>
                </a:cubicBezTo>
                <a:cubicBezTo>
                  <a:pt x="1940503" y="695857"/>
                  <a:pt x="1947370" y="694523"/>
                  <a:pt x="1953369" y="692990"/>
                </a:cubicBezTo>
                <a:cubicBezTo>
                  <a:pt x="1959369" y="691457"/>
                  <a:pt x="1964302" y="689890"/>
                  <a:pt x="1968168" y="688290"/>
                </a:cubicBezTo>
                <a:cubicBezTo>
                  <a:pt x="1972035" y="686691"/>
                  <a:pt x="1974401" y="685424"/>
                  <a:pt x="1975268" y="684491"/>
                </a:cubicBezTo>
                <a:cubicBezTo>
                  <a:pt x="1976134" y="683557"/>
                  <a:pt x="1976834" y="682591"/>
                  <a:pt x="1977368" y="681591"/>
                </a:cubicBezTo>
                <a:cubicBezTo>
                  <a:pt x="1977901" y="680591"/>
                  <a:pt x="1978301" y="679358"/>
                  <a:pt x="1978568" y="677891"/>
                </a:cubicBezTo>
                <a:cubicBezTo>
                  <a:pt x="1978834" y="676425"/>
                  <a:pt x="1979034" y="674658"/>
                  <a:pt x="1979168" y="672591"/>
                </a:cubicBezTo>
                <a:cubicBezTo>
                  <a:pt x="1979301" y="670525"/>
                  <a:pt x="1979368" y="668025"/>
                  <a:pt x="1979368" y="665092"/>
                </a:cubicBezTo>
                <a:cubicBezTo>
                  <a:pt x="1979368" y="661759"/>
                  <a:pt x="1979268" y="658992"/>
                  <a:pt x="1979068" y="656792"/>
                </a:cubicBezTo>
                <a:cubicBezTo>
                  <a:pt x="1978868" y="654593"/>
                  <a:pt x="1978501" y="652893"/>
                  <a:pt x="1977968" y="651693"/>
                </a:cubicBezTo>
                <a:cubicBezTo>
                  <a:pt x="1977434" y="650493"/>
                  <a:pt x="1976768" y="649660"/>
                  <a:pt x="1975968" y="649193"/>
                </a:cubicBezTo>
                <a:cubicBezTo>
                  <a:pt x="1975168" y="648726"/>
                  <a:pt x="1974168" y="648493"/>
                  <a:pt x="1972968" y="648493"/>
                </a:cubicBezTo>
                <a:cubicBezTo>
                  <a:pt x="1970968" y="648493"/>
                  <a:pt x="1968368" y="649126"/>
                  <a:pt x="1965168" y="650393"/>
                </a:cubicBezTo>
                <a:cubicBezTo>
                  <a:pt x="1961969" y="651659"/>
                  <a:pt x="1957936" y="653059"/>
                  <a:pt x="1953069" y="654593"/>
                </a:cubicBezTo>
                <a:cubicBezTo>
                  <a:pt x="1948203" y="656126"/>
                  <a:pt x="1942437" y="657526"/>
                  <a:pt x="1935770" y="658792"/>
                </a:cubicBezTo>
                <a:cubicBezTo>
                  <a:pt x="1929104" y="660059"/>
                  <a:pt x="1921371" y="660692"/>
                  <a:pt x="1912572" y="660692"/>
                </a:cubicBezTo>
                <a:cubicBezTo>
                  <a:pt x="1903906" y="660692"/>
                  <a:pt x="1896473" y="659559"/>
                  <a:pt x="1890273" y="657292"/>
                </a:cubicBezTo>
                <a:cubicBezTo>
                  <a:pt x="1884073" y="655026"/>
                  <a:pt x="1879007" y="651726"/>
                  <a:pt x="1875074" y="647393"/>
                </a:cubicBezTo>
                <a:cubicBezTo>
                  <a:pt x="1871141" y="643060"/>
                  <a:pt x="1868274" y="637794"/>
                  <a:pt x="1866474" y="631594"/>
                </a:cubicBezTo>
                <a:cubicBezTo>
                  <a:pt x="1864675" y="625394"/>
                  <a:pt x="1863775" y="618495"/>
                  <a:pt x="1863775" y="610895"/>
                </a:cubicBezTo>
                <a:lnTo>
                  <a:pt x="1972368" y="610895"/>
                </a:lnTo>
                <a:cubicBezTo>
                  <a:pt x="1977168" y="610895"/>
                  <a:pt x="1980934" y="609429"/>
                  <a:pt x="1983667" y="606495"/>
                </a:cubicBezTo>
                <a:cubicBezTo>
                  <a:pt x="1986401" y="603562"/>
                  <a:pt x="1987767" y="599029"/>
                  <a:pt x="1987767" y="592896"/>
                </a:cubicBezTo>
                <a:lnTo>
                  <a:pt x="1987767" y="584897"/>
                </a:lnTo>
                <a:cubicBezTo>
                  <a:pt x="1987767" y="572364"/>
                  <a:pt x="1986167" y="560765"/>
                  <a:pt x="1982967" y="550099"/>
                </a:cubicBezTo>
                <a:cubicBezTo>
                  <a:pt x="1979768" y="539433"/>
                  <a:pt x="1974768" y="530200"/>
                  <a:pt x="1967968" y="522401"/>
                </a:cubicBezTo>
                <a:cubicBezTo>
                  <a:pt x="1961169" y="514601"/>
                  <a:pt x="1952469" y="508501"/>
                  <a:pt x="1941870" y="504102"/>
                </a:cubicBezTo>
                <a:cubicBezTo>
                  <a:pt x="1931271" y="499702"/>
                  <a:pt x="1918505" y="497502"/>
                  <a:pt x="1903572" y="497502"/>
                </a:cubicBezTo>
                <a:close/>
                <a:moveTo>
                  <a:pt x="1513322" y="497502"/>
                </a:moveTo>
                <a:cubicBezTo>
                  <a:pt x="1509588" y="497502"/>
                  <a:pt x="1505855" y="498002"/>
                  <a:pt x="1502122" y="499002"/>
                </a:cubicBezTo>
                <a:cubicBezTo>
                  <a:pt x="1498389" y="500002"/>
                  <a:pt x="1494656" y="501769"/>
                  <a:pt x="1490923" y="504302"/>
                </a:cubicBezTo>
                <a:cubicBezTo>
                  <a:pt x="1487190" y="506835"/>
                  <a:pt x="1483257" y="510268"/>
                  <a:pt x="1479124" y="514601"/>
                </a:cubicBezTo>
                <a:cubicBezTo>
                  <a:pt x="1474991" y="518934"/>
                  <a:pt x="1470591" y="524434"/>
                  <a:pt x="1465925" y="531100"/>
                </a:cubicBezTo>
                <a:lnTo>
                  <a:pt x="1465925" y="508901"/>
                </a:lnTo>
                <a:cubicBezTo>
                  <a:pt x="1465925" y="507568"/>
                  <a:pt x="1465591" y="506402"/>
                  <a:pt x="1464925" y="505402"/>
                </a:cubicBezTo>
                <a:cubicBezTo>
                  <a:pt x="1464258" y="504402"/>
                  <a:pt x="1463158" y="503568"/>
                  <a:pt x="1461625" y="502902"/>
                </a:cubicBezTo>
                <a:cubicBezTo>
                  <a:pt x="1460092" y="502235"/>
                  <a:pt x="1457925" y="501735"/>
                  <a:pt x="1455125" y="501402"/>
                </a:cubicBezTo>
                <a:cubicBezTo>
                  <a:pt x="1452325" y="501069"/>
                  <a:pt x="1448792" y="500902"/>
                  <a:pt x="1444526" y="500902"/>
                </a:cubicBezTo>
                <a:cubicBezTo>
                  <a:pt x="1440393" y="500902"/>
                  <a:pt x="1436960" y="501069"/>
                  <a:pt x="1434227" y="501402"/>
                </a:cubicBezTo>
                <a:cubicBezTo>
                  <a:pt x="1431493" y="501735"/>
                  <a:pt x="1429260" y="502235"/>
                  <a:pt x="1427527" y="502902"/>
                </a:cubicBezTo>
                <a:cubicBezTo>
                  <a:pt x="1425794" y="503568"/>
                  <a:pt x="1424594" y="504402"/>
                  <a:pt x="1423927" y="505402"/>
                </a:cubicBezTo>
                <a:cubicBezTo>
                  <a:pt x="1423260" y="506402"/>
                  <a:pt x="1422927" y="507568"/>
                  <a:pt x="1422927" y="508901"/>
                </a:cubicBezTo>
                <a:lnTo>
                  <a:pt x="1422927" y="687291"/>
                </a:lnTo>
                <a:cubicBezTo>
                  <a:pt x="1422927" y="688624"/>
                  <a:pt x="1423327" y="689790"/>
                  <a:pt x="1424127" y="690790"/>
                </a:cubicBezTo>
                <a:cubicBezTo>
                  <a:pt x="1424927" y="691790"/>
                  <a:pt x="1426294" y="692624"/>
                  <a:pt x="1428227" y="693290"/>
                </a:cubicBezTo>
                <a:cubicBezTo>
                  <a:pt x="1430160" y="693957"/>
                  <a:pt x="1432727" y="694457"/>
                  <a:pt x="1435926" y="694790"/>
                </a:cubicBezTo>
                <a:cubicBezTo>
                  <a:pt x="1439126" y="695123"/>
                  <a:pt x="1443193" y="695290"/>
                  <a:pt x="1448126" y="695290"/>
                </a:cubicBezTo>
                <a:cubicBezTo>
                  <a:pt x="1453059" y="695290"/>
                  <a:pt x="1457125" y="695123"/>
                  <a:pt x="1460325" y="694790"/>
                </a:cubicBezTo>
                <a:cubicBezTo>
                  <a:pt x="1463525" y="694457"/>
                  <a:pt x="1466091" y="693957"/>
                  <a:pt x="1468024" y="693290"/>
                </a:cubicBezTo>
                <a:cubicBezTo>
                  <a:pt x="1469958" y="692624"/>
                  <a:pt x="1471324" y="691790"/>
                  <a:pt x="1472124" y="690790"/>
                </a:cubicBezTo>
                <a:cubicBezTo>
                  <a:pt x="1472924" y="689790"/>
                  <a:pt x="1473324" y="688624"/>
                  <a:pt x="1473324" y="687291"/>
                </a:cubicBezTo>
                <a:lnTo>
                  <a:pt x="1473324" y="576097"/>
                </a:lnTo>
                <a:cubicBezTo>
                  <a:pt x="1477057" y="570231"/>
                  <a:pt x="1480557" y="565298"/>
                  <a:pt x="1483823" y="561298"/>
                </a:cubicBezTo>
                <a:cubicBezTo>
                  <a:pt x="1487090" y="557299"/>
                  <a:pt x="1490223" y="554099"/>
                  <a:pt x="1493223" y="551699"/>
                </a:cubicBezTo>
                <a:cubicBezTo>
                  <a:pt x="1496223" y="549299"/>
                  <a:pt x="1499122" y="547532"/>
                  <a:pt x="1501922" y="546399"/>
                </a:cubicBezTo>
                <a:cubicBezTo>
                  <a:pt x="1504722" y="545266"/>
                  <a:pt x="1507522" y="544699"/>
                  <a:pt x="1510322" y="544699"/>
                </a:cubicBezTo>
                <a:cubicBezTo>
                  <a:pt x="1512722" y="544699"/>
                  <a:pt x="1514922" y="544933"/>
                  <a:pt x="1516921" y="545399"/>
                </a:cubicBezTo>
                <a:cubicBezTo>
                  <a:pt x="1518921" y="545866"/>
                  <a:pt x="1520755" y="546366"/>
                  <a:pt x="1522421" y="546899"/>
                </a:cubicBezTo>
                <a:cubicBezTo>
                  <a:pt x="1524088" y="547432"/>
                  <a:pt x="1525587" y="547932"/>
                  <a:pt x="1526921" y="548399"/>
                </a:cubicBezTo>
                <a:cubicBezTo>
                  <a:pt x="1528254" y="548866"/>
                  <a:pt x="1529454" y="549099"/>
                  <a:pt x="1530521" y="549099"/>
                </a:cubicBezTo>
                <a:cubicBezTo>
                  <a:pt x="1531854" y="549099"/>
                  <a:pt x="1532954" y="548766"/>
                  <a:pt x="1533820" y="548099"/>
                </a:cubicBezTo>
                <a:cubicBezTo>
                  <a:pt x="1534687" y="547432"/>
                  <a:pt x="1535387" y="546232"/>
                  <a:pt x="1535920" y="544499"/>
                </a:cubicBezTo>
                <a:cubicBezTo>
                  <a:pt x="1536454" y="542766"/>
                  <a:pt x="1536854" y="540366"/>
                  <a:pt x="1537120" y="537300"/>
                </a:cubicBezTo>
                <a:cubicBezTo>
                  <a:pt x="1537387" y="534233"/>
                  <a:pt x="1537520" y="530300"/>
                  <a:pt x="1537520" y="525500"/>
                </a:cubicBezTo>
                <a:cubicBezTo>
                  <a:pt x="1537520" y="520701"/>
                  <a:pt x="1537453" y="516901"/>
                  <a:pt x="1537320" y="514101"/>
                </a:cubicBezTo>
                <a:cubicBezTo>
                  <a:pt x="1537187" y="511301"/>
                  <a:pt x="1536987" y="509201"/>
                  <a:pt x="1536720" y="507801"/>
                </a:cubicBezTo>
                <a:cubicBezTo>
                  <a:pt x="1536454" y="506402"/>
                  <a:pt x="1536154" y="505302"/>
                  <a:pt x="1535820" y="504502"/>
                </a:cubicBezTo>
                <a:cubicBezTo>
                  <a:pt x="1535487" y="503702"/>
                  <a:pt x="1534954" y="502968"/>
                  <a:pt x="1534220" y="502302"/>
                </a:cubicBezTo>
                <a:cubicBezTo>
                  <a:pt x="1533487" y="501635"/>
                  <a:pt x="1532320" y="501002"/>
                  <a:pt x="1530721" y="500402"/>
                </a:cubicBezTo>
                <a:cubicBezTo>
                  <a:pt x="1529121" y="499802"/>
                  <a:pt x="1527254" y="499269"/>
                  <a:pt x="1525121" y="498802"/>
                </a:cubicBezTo>
                <a:cubicBezTo>
                  <a:pt x="1522988" y="498335"/>
                  <a:pt x="1520921" y="498002"/>
                  <a:pt x="1518921" y="497802"/>
                </a:cubicBezTo>
                <a:cubicBezTo>
                  <a:pt x="1516921" y="497602"/>
                  <a:pt x="1515055" y="497502"/>
                  <a:pt x="1513322" y="497502"/>
                </a:cubicBezTo>
                <a:close/>
                <a:moveTo>
                  <a:pt x="1259449" y="475903"/>
                </a:moveTo>
                <a:lnTo>
                  <a:pt x="1281847" y="475903"/>
                </a:lnTo>
                <a:cubicBezTo>
                  <a:pt x="1287314" y="475903"/>
                  <a:pt x="1292613" y="476270"/>
                  <a:pt x="1297746" y="477003"/>
                </a:cubicBezTo>
                <a:cubicBezTo>
                  <a:pt x="1302879" y="477737"/>
                  <a:pt x="1307779" y="479503"/>
                  <a:pt x="1312446" y="482303"/>
                </a:cubicBezTo>
                <a:cubicBezTo>
                  <a:pt x="1317112" y="485103"/>
                  <a:pt x="1321045" y="489436"/>
                  <a:pt x="1324245" y="495302"/>
                </a:cubicBezTo>
                <a:cubicBezTo>
                  <a:pt x="1327445" y="501169"/>
                  <a:pt x="1329045" y="508635"/>
                  <a:pt x="1329045" y="517701"/>
                </a:cubicBezTo>
                <a:cubicBezTo>
                  <a:pt x="1329045" y="524367"/>
                  <a:pt x="1328111" y="530533"/>
                  <a:pt x="1326245" y="536200"/>
                </a:cubicBezTo>
                <a:cubicBezTo>
                  <a:pt x="1324378" y="541866"/>
                  <a:pt x="1321645" y="546732"/>
                  <a:pt x="1318045" y="550799"/>
                </a:cubicBezTo>
                <a:cubicBezTo>
                  <a:pt x="1314445" y="554865"/>
                  <a:pt x="1309812" y="558032"/>
                  <a:pt x="1304146" y="560298"/>
                </a:cubicBezTo>
                <a:cubicBezTo>
                  <a:pt x="1298480" y="562565"/>
                  <a:pt x="1291447" y="563698"/>
                  <a:pt x="1283047" y="563698"/>
                </a:cubicBezTo>
                <a:lnTo>
                  <a:pt x="1259449" y="563698"/>
                </a:lnTo>
                <a:close/>
                <a:moveTo>
                  <a:pt x="1007594" y="469992"/>
                </a:moveTo>
                <a:cubicBezTo>
                  <a:pt x="1012282" y="469992"/>
                  <a:pt x="1016775" y="471555"/>
                  <a:pt x="1021073" y="474680"/>
                </a:cubicBezTo>
                <a:cubicBezTo>
                  <a:pt x="1025370" y="477806"/>
                  <a:pt x="1029863" y="482320"/>
                  <a:pt x="1034551" y="488224"/>
                </a:cubicBezTo>
                <a:lnTo>
                  <a:pt x="1034551" y="526770"/>
                </a:lnTo>
                <a:cubicBezTo>
                  <a:pt x="1031773" y="530243"/>
                  <a:pt x="1029212" y="533173"/>
                  <a:pt x="1026868" y="535560"/>
                </a:cubicBezTo>
                <a:cubicBezTo>
                  <a:pt x="1024524" y="537948"/>
                  <a:pt x="1022245" y="539879"/>
                  <a:pt x="1020031" y="541355"/>
                </a:cubicBezTo>
                <a:cubicBezTo>
                  <a:pt x="1017817" y="542831"/>
                  <a:pt x="1015647" y="543895"/>
                  <a:pt x="1013520" y="544546"/>
                </a:cubicBezTo>
                <a:cubicBezTo>
                  <a:pt x="1011393" y="545197"/>
                  <a:pt x="1009200" y="545522"/>
                  <a:pt x="1006943" y="545522"/>
                </a:cubicBezTo>
                <a:cubicBezTo>
                  <a:pt x="1002429" y="545522"/>
                  <a:pt x="998696" y="544437"/>
                  <a:pt x="995744" y="542267"/>
                </a:cubicBezTo>
                <a:cubicBezTo>
                  <a:pt x="992792" y="540096"/>
                  <a:pt x="990426" y="537210"/>
                  <a:pt x="988647" y="533607"/>
                </a:cubicBezTo>
                <a:cubicBezTo>
                  <a:pt x="986867" y="530004"/>
                  <a:pt x="985586" y="525902"/>
                  <a:pt x="984805" y="521301"/>
                </a:cubicBezTo>
                <a:cubicBezTo>
                  <a:pt x="984024" y="516699"/>
                  <a:pt x="983633" y="511968"/>
                  <a:pt x="983633" y="507106"/>
                </a:cubicBezTo>
                <a:cubicBezTo>
                  <a:pt x="983633" y="502505"/>
                  <a:pt x="984089" y="498012"/>
                  <a:pt x="985000" y="493628"/>
                </a:cubicBezTo>
                <a:cubicBezTo>
                  <a:pt x="985912" y="489244"/>
                  <a:pt x="987301" y="485272"/>
                  <a:pt x="989168" y="481712"/>
                </a:cubicBezTo>
                <a:cubicBezTo>
                  <a:pt x="991034" y="478153"/>
                  <a:pt x="993508" y="475310"/>
                  <a:pt x="996590" y="473183"/>
                </a:cubicBezTo>
                <a:cubicBezTo>
                  <a:pt x="999672" y="471056"/>
                  <a:pt x="1003340" y="469992"/>
                  <a:pt x="1007594" y="469992"/>
                </a:cubicBezTo>
                <a:close/>
                <a:moveTo>
                  <a:pt x="882430" y="442254"/>
                </a:moveTo>
                <a:cubicBezTo>
                  <a:pt x="875224" y="442254"/>
                  <a:pt x="868301" y="443991"/>
                  <a:pt x="861659" y="447463"/>
                </a:cubicBezTo>
                <a:cubicBezTo>
                  <a:pt x="855018" y="450936"/>
                  <a:pt x="848485" y="456145"/>
                  <a:pt x="842060" y="463090"/>
                </a:cubicBezTo>
                <a:lnTo>
                  <a:pt x="842060" y="449677"/>
                </a:lnTo>
                <a:cubicBezTo>
                  <a:pt x="842060" y="448809"/>
                  <a:pt x="841843" y="448049"/>
                  <a:pt x="841409" y="447398"/>
                </a:cubicBezTo>
                <a:cubicBezTo>
                  <a:pt x="840975" y="446747"/>
                  <a:pt x="840259" y="446204"/>
                  <a:pt x="839261" y="445770"/>
                </a:cubicBezTo>
                <a:cubicBezTo>
                  <a:pt x="838262" y="445336"/>
                  <a:pt x="836851" y="445011"/>
                  <a:pt x="835028" y="444794"/>
                </a:cubicBezTo>
                <a:cubicBezTo>
                  <a:pt x="833205" y="444577"/>
                  <a:pt x="830904" y="444468"/>
                  <a:pt x="828126" y="444468"/>
                </a:cubicBezTo>
                <a:cubicBezTo>
                  <a:pt x="825435" y="444468"/>
                  <a:pt x="823199" y="444577"/>
                  <a:pt x="821420" y="444794"/>
                </a:cubicBezTo>
                <a:cubicBezTo>
                  <a:pt x="819640" y="445011"/>
                  <a:pt x="818186" y="445336"/>
                  <a:pt x="817057" y="445770"/>
                </a:cubicBezTo>
                <a:cubicBezTo>
                  <a:pt x="815929" y="446204"/>
                  <a:pt x="815147" y="446747"/>
                  <a:pt x="814713" y="447398"/>
                </a:cubicBezTo>
                <a:cubicBezTo>
                  <a:pt x="814279" y="448049"/>
                  <a:pt x="814062" y="448809"/>
                  <a:pt x="814062" y="449677"/>
                </a:cubicBezTo>
                <a:lnTo>
                  <a:pt x="814062" y="565837"/>
                </a:lnTo>
                <a:cubicBezTo>
                  <a:pt x="814062" y="566706"/>
                  <a:pt x="814322" y="567465"/>
                  <a:pt x="814843" y="568116"/>
                </a:cubicBezTo>
                <a:cubicBezTo>
                  <a:pt x="815364" y="568768"/>
                  <a:pt x="816254" y="569310"/>
                  <a:pt x="817513" y="569744"/>
                </a:cubicBezTo>
                <a:cubicBezTo>
                  <a:pt x="818772" y="570178"/>
                  <a:pt x="820443" y="570504"/>
                  <a:pt x="822527" y="570721"/>
                </a:cubicBezTo>
                <a:cubicBezTo>
                  <a:pt x="824610" y="570938"/>
                  <a:pt x="827258" y="571046"/>
                  <a:pt x="830470" y="571046"/>
                </a:cubicBezTo>
                <a:cubicBezTo>
                  <a:pt x="833683" y="571046"/>
                  <a:pt x="836330" y="570938"/>
                  <a:pt x="838414" y="570721"/>
                </a:cubicBezTo>
                <a:cubicBezTo>
                  <a:pt x="840498" y="570504"/>
                  <a:pt x="842169" y="570178"/>
                  <a:pt x="843428" y="569744"/>
                </a:cubicBezTo>
                <a:cubicBezTo>
                  <a:pt x="844687" y="569310"/>
                  <a:pt x="845576" y="568768"/>
                  <a:pt x="846097" y="568116"/>
                </a:cubicBezTo>
                <a:cubicBezTo>
                  <a:pt x="846618" y="567465"/>
                  <a:pt x="846879" y="566706"/>
                  <a:pt x="846879" y="565837"/>
                </a:cubicBezTo>
                <a:lnTo>
                  <a:pt x="846879" y="488614"/>
                </a:lnTo>
                <a:cubicBezTo>
                  <a:pt x="851480" y="482798"/>
                  <a:pt x="855908" y="478370"/>
                  <a:pt x="860162" y="475331"/>
                </a:cubicBezTo>
                <a:cubicBezTo>
                  <a:pt x="864416" y="472293"/>
                  <a:pt x="868626" y="470774"/>
                  <a:pt x="872793" y="470774"/>
                </a:cubicBezTo>
                <a:cubicBezTo>
                  <a:pt x="876092" y="470774"/>
                  <a:pt x="878979" y="471403"/>
                  <a:pt x="881453" y="472662"/>
                </a:cubicBezTo>
                <a:cubicBezTo>
                  <a:pt x="883928" y="473921"/>
                  <a:pt x="885946" y="475700"/>
                  <a:pt x="887509" y="478001"/>
                </a:cubicBezTo>
                <a:cubicBezTo>
                  <a:pt x="889071" y="480302"/>
                  <a:pt x="890265" y="483058"/>
                  <a:pt x="891090" y="486270"/>
                </a:cubicBezTo>
                <a:cubicBezTo>
                  <a:pt x="891915" y="489482"/>
                  <a:pt x="892327" y="493910"/>
                  <a:pt x="892327" y="499553"/>
                </a:cubicBezTo>
                <a:lnTo>
                  <a:pt x="892327" y="565837"/>
                </a:lnTo>
                <a:cubicBezTo>
                  <a:pt x="892327" y="566706"/>
                  <a:pt x="892587" y="567465"/>
                  <a:pt x="893108" y="568116"/>
                </a:cubicBezTo>
                <a:cubicBezTo>
                  <a:pt x="893629" y="568768"/>
                  <a:pt x="894497" y="569310"/>
                  <a:pt x="895713" y="569744"/>
                </a:cubicBezTo>
                <a:cubicBezTo>
                  <a:pt x="896928" y="570178"/>
                  <a:pt x="898600" y="570504"/>
                  <a:pt x="900727" y="570721"/>
                </a:cubicBezTo>
                <a:cubicBezTo>
                  <a:pt x="902853" y="570938"/>
                  <a:pt x="905523" y="571046"/>
                  <a:pt x="908735" y="571046"/>
                </a:cubicBezTo>
                <a:cubicBezTo>
                  <a:pt x="911861" y="571046"/>
                  <a:pt x="914487" y="570938"/>
                  <a:pt x="916614" y="570721"/>
                </a:cubicBezTo>
                <a:cubicBezTo>
                  <a:pt x="918741" y="570504"/>
                  <a:pt x="920412" y="570178"/>
                  <a:pt x="921628" y="569744"/>
                </a:cubicBezTo>
                <a:cubicBezTo>
                  <a:pt x="922843" y="569310"/>
                  <a:pt x="923711" y="568768"/>
                  <a:pt x="924232" y="568116"/>
                </a:cubicBezTo>
                <a:cubicBezTo>
                  <a:pt x="924753" y="567465"/>
                  <a:pt x="925013" y="566706"/>
                  <a:pt x="925013" y="565837"/>
                </a:cubicBezTo>
                <a:lnTo>
                  <a:pt x="925013" y="494084"/>
                </a:lnTo>
                <a:cubicBezTo>
                  <a:pt x="925013" y="485663"/>
                  <a:pt x="924275" y="478457"/>
                  <a:pt x="922800" y="472466"/>
                </a:cubicBezTo>
                <a:cubicBezTo>
                  <a:pt x="921324" y="466476"/>
                  <a:pt x="918915" y="461245"/>
                  <a:pt x="915572" y="456774"/>
                </a:cubicBezTo>
                <a:cubicBezTo>
                  <a:pt x="912230" y="452303"/>
                  <a:pt x="907845" y="448766"/>
                  <a:pt x="902419" y="446161"/>
                </a:cubicBezTo>
                <a:cubicBezTo>
                  <a:pt x="896993" y="443557"/>
                  <a:pt x="890330" y="442254"/>
                  <a:pt x="882430" y="442254"/>
                </a:cubicBezTo>
                <a:close/>
                <a:moveTo>
                  <a:pt x="1224651" y="435306"/>
                </a:moveTo>
                <a:cubicBezTo>
                  <a:pt x="1219318" y="435306"/>
                  <a:pt x="1215018" y="436873"/>
                  <a:pt x="1211752" y="440006"/>
                </a:cubicBezTo>
                <a:cubicBezTo>
                  <a:pt x="1208485" y="443139"/>
                  <a:pt x="1206852" y="447838"/>
                  <a:pt x="1206852" y="454105"/>
                </a:cubicBezTo>
                <a:lnTo>
                  <a:pt x="1206852" y="686891"/>
                </a:lnTo>
                <a:cubicBezTo>
                  <a:pt x="1206852" y="688224"/>
                  <a:pt x="1207252" y="689424"/>
                  <a:pt x="1208052" y="690490"/>
                </a:cubicBezTo>
                <a:cubicBezTo>
                  <a:pt x="1208852" y="691557"/>
                  <a:pt x="1210252" y="692424"/>
                  <a:pt x="1212252" y="693090"/>
                </a:cubicBezTo>
                <a:cubicBezTo>
                  <a:pt x="1214252" y="693757"/>
                  <a:pt x="1216951" y="694290"/>
                  <a:pt x="1220351" y="694690"/>
                </a:cubicBezTo>
                <a:cubicBezTo>
                  <a:pt x="1223751" y="695090"/>
                  <a:pt x="1227984" y="695290"/>
                  <a:pt x="1233050" y="695290"/>
                </a:cubicBezTo>
                <a:cubicBezTo>
                  <a:pt x="1238250" y="695290"/>
                  <a:pt x="1242517" y="695090"/>
                  <a:pt x="1245850" y="694690"/>
                </a:cubicBezTo>
                <a:cubicBezTo>
                  <a:pt x="1249183" y="694290"/>
                  <a:pt x="1251849" y="693757"/>
                  <a:pt x="1253849" y="693090"/>
                </a:cubicBezTo>
                <a:cubicBezTo>
                  <a:pt x="1255849" y="692424"/>
                  <a:pt x="1257282" y="691557"/>
                  <a:pt x="1258149" y="690490"/>
                </a:cubicBezTo>
                <a:cubicBezTo>
                  <a:pt x="1259015" y="689424"/>
                  <a:pt x="1259449" y="688224"/>
                  <a:pt x="1259449" y="686891"/>
                </a:cubicBezTo>
                <a:lnTo>
                  <a:pt x="1259449" y="604296"/>
                </a:lnTo>
                <a:lnTo>
                  <a:pt x="1281048" y="604296"/>
                </a:lnTo>
                <a:cubicBezTo>
                  <a:pt x="1298113" y="604296"/>
                  <a:pt x="1312946" y="602296"/>
                  <a:pt x="1325545" y="598296"/>
                </a:cubicBezTo>
                <a:cubicBezTo>
                  <a:pt x="1338144" y="594296"/>
                  <a:pt x="1348777" y="588463"/>
                  <a:pt x="1357443" y="580797"/>
                </a:cubicBezTo>
                <a:cubicBezTo>
                  <a:pt x="1366109" y="573131"/>
                  <a:pt x="1372709" y="563698"/>
                  <a:pt x="1377242" y="552499"/>
                </a:cubicBezTo>
                <a:cubicBezTo>
                  <a:pt x="1381775" y="541299"/>
                  <a:pt x="1384041" y="528434"/>
                  <a:pt x="1384041" y="513901"/>
                </a:cubicBezTo>
                <a:cubicBezTo>
                  <a:pt x="1384041" y="503368"/>
                  <a:pt x="1382575" y="493869"/>
                  <a:pt x="1379641" y="485403"/>
                </a:cubicBezTo>
                <a:cubicBezTo>
                  <a:pt x="1376708" y="476937"/>
                  <a:pt x="1372442" y="469537"/>
                  <a:pt x="1366842" y="463204"/>
                </a:cubicBezTo>
                <a:cubicBezTo>
                  <a:pt x="1361243" y="456871"/>
                  <a:pt x="1354476" y="451638"/>
                  <a:pt x="1346543" y="447505"/>
                </a:cubicBezTo>
                <a:cubicBezTo>
                  <a:pt x="1338611" y="443372"/>
                  <a:pt x="1330778" y="440539"/>
                  <a:pt x="1323045" y="439006"/>
                </a:cubicBezTo>
                <a:cubicBezTo>
                  <a:pt x="1315312" y="437472"/>
                  <a:pt x="1308679" y="436473"/>
                  <a:pt x="1303146" y="436006"/>
                </a:cubicBezTo>
                <a:cubicBezTo>
                  <a:pt x="1297613" y="435539"/>
                  <a:pt x="1291780" y="435306"/>
                  <a:pt x="1285647" y="435306"/>
                </a:cubicBezTo>
                <a:close/>
                <a:moveTo>
                  <a:pt x="688698" y="430706"/>
                </a:moveTo>
                <a:cubicBezTo>
                  <a:pt x="680165" y="430706"/>
                  <a:pt x="671965" y="431506"/>
                  <a:pt x="664099" y="433106"/>
                </a:cubicBezTo>
                <a:cubicBezTo>
                  <a:pt x="656233" y="434706"/>
                  <a:pt x="649033" y="436673"/>
                  <a:pt x="642500" y="439006"/>
                </a:cubicBezTo>
                <a:cubicBezTo>
                  <a:pt x="635967" y="441339"/>
                  <a:pt x="630468" y="443739"/>
                  <a:pt x="626001" y="446205"/>
                </a:cubicBezTo>
                <a:cubicBezTo>
                  <a:pt x="621535" y="448672"/>
                  <a:pt x="618469" y="450705"/>
                  <a:pt x="616802" y="452305"/>
                </a:cubicBezTo>
                <a:cubicBezTo>
                  <a:pt x="615135" y="453905"/>
                  <a:pt x="613969" y="455271"/>
                  <a:pt x="613302" y="456405"/>
                </a:cubicBezTo>
                <a:cubicBezTo>
                  <a:pt x="612636" y="457538"/>
                  <a:pt x="612102" y="458871"/>
                  <a:pt x="611702" y="460404"/>
                </a:cubicBezTo>
                <a:cubicBezTo>
                  <a:pt x="611302" y="461938"/>
                  <a:pt x="611002" y="463738"/>
                  <a:pt x="610802" y="465804"/>
                </a:cubicBezTo>
                <a:cubicBezTo>
                  <a:pt x="610602" y="467871"/>
                  <a:pt x="610502" y="470437"/>
                  <a:pt x="610502" y="473504"/>
                </a:cubicBezTo>
                <a:cubicBezTo>
                  <a:pt x="610502" y="478037"/>
                  <a:pt x="610669" y="481870"/>
                  <a:pt x="611002" y="485003"/>
                </a:cubicBezTo>
                <a:cubicBezTo>
                  <a:pt x="611336" y="488136"/>
                  <a:pt x="611769" y="490636"/>
                  <a:pt x="612302" y="492502"/>
                </a:cubicBezTo>
                <a:cubicBezTo>
                  <a:pt x="612836" y="494369"/>
                  <a:pt x="613536" y="495702"/>
                  <a:pt x="614402" y="496502"/>
                </a:cubicBezTo>
                <a:cubicBezTo>
                  <a:pt x="615269" y="497302"/>
                  <a:pt x="616302" y="497702"/>
                  <a:pt x="617502" y="497702"/>
                </a:cubicBezTo>
                <a:cubicBezTo>
                  <a:pt x="619235" y="497702"/>
                  <a:pt x="621635" y="496669"/>
                  <a:pt x="624702" y="494602"/>
                </a:cubicBezTo>
                <a:cubicBezTo>
                  <a:pt x="627768" y="492536"/>
                  <a:pt x="631601" y="490269"/>
                  <a:pt x="636201" y="487803"/>
                </a:cubicBezTo>
                <a:cubicBezTo>
                  <a:pt x="640801" y="485336"/>
                  <a:pt x="646134" y="483103"/>
                  <a:pt x="652200" y="481103"/>
                </a:cubicBezTo>
                <a:cubicBezTo>
                  <a:pt x="658266" y="479103"/>
                  <a:pt x="665232" y="478103"/>
                  <a:pt x="673099" y="478103"/>
                </a:cubicBezTo>
                <a:cubicBezTo>
                  <a:pt x="678698" y="478103"/>
                  <a:pt x="683565" y="478937"/>
                  <a:pt x="687698" y="480603"/>
                </a:cubicBezTo>
                <a:cubicBezTo>
                  <a:pt x="691831" y="482270"/>
                  <a:pt x="695264" y="484570"/>
                  <a:pt x="697997" y="487503"/>
                </a:cubicBezTo>
                <a:cubicBezTo>
                  <a:pt x="700730" y="490436"/>
                  <a:pt x="702797" y="493869"/>
                  <a:pt x="704197" y="497802"/>
                </a:cubicBezTo>
                <a:cubicBezTo>
                  <a:pt x="705597" y="501735"/>
                  <a:pt x="706297" y="505902"/>
                  <a:pt x="706297" y="510301"/>
                </a:cubicBezTo>
                <a:cubicBezTo>
                  <a:pt x="706297" y="515101"/>
                  <a:pt x="705730" y="520167"/>
                  <a:pt x="704597" y="525500"/>
                </a:cubicBezTo>
                <a:cubicBezTo>
                  <a:pt x="703463" y="530833"/>
                  <a:pt x="701363" y="536666"/>
                  <a:pt x="698297" y="542999"/>
                </a:cubicBezTo>
                <a:cubicBezTo>
                  <a:pt x="695231" y="549332"/>
                  <a:pt x="690964" y="556332"/>
                  <a:pt x="685498" y="563998"/>
                </a:cubicBezTo>
                <a:cubicBezTo>
                  <a:pt x="680031" y="571664"/>
                  <a:pt x="672832" y="580164"/>
                  <a:pt x="663899" y="589497"/>
                </a:cubicBezTo>
                <a:lnTo>
                  <a:pt x="619102" y="637494"/>
                </a:lnTo>
                <a:cubicBezTo>
                  <a:pt x="616435" y="640293"/>
                  <a:pt x="614269" y="642860"/>
                  <a:pt x="612602" y="645193"/>
                </a:cubicBezTo>
                <a:cubicBezTo>
                  <a:pt x="610936" y="647526"/>
                  <a:pt x="609569" y="649926"/>
                  <a:pt x="608503" y="652393"/>
                </a:cubicBezTo>
                <a:cubicBezTo>
                  <a:pt x="607436" y="654859"/>
                  <a:pt x="606703" y="657659"/>
                  <a:pt x="606303" y="660792"/>
                </a:cubicBezTo>
                <a:cubicBezTo>
                  <a:pt x="605903" y="663925"/>
                  <a:pt x="605703" y="667692"/>
                  <a:pt x="605703" y="672091"/>
                </a:cubicBezTo>
                <a:cubicBezTo>
                  <a:pt x="605703" y="676758"/>
                  <a:pt x="606003" y="680558"/>
                  <a:pt x="606603" y="683491"/>
                </a:cubicBezTo>
                <a:cubicBezTo>
                  <a:pt x="607203" y="686424"/>
                  <a:pt x="608169" y="688657"/>
                  <a:pt x="609502" y="690190"/>
                </a:cubicBezTo>
                <a:cubicBezTo>
                  <a:pt x="610836" y="691724"/>
                  <a:pt x="612569" y="692757"/>
                  <a:pt x="614702" y="693290"/>
                </a:cubicBezTo>
                <a:cubicBezTo>
                  <a:pt x="616835" y="693824"/>
                  <a:pt x="619368" y="694090"/>
                  <a:pt x="622302" y="694090"/>
                </a:cubicBezTo>
                <a:lnTo>
                  <a:pt x="771093" y="694090"/>
                </a:lnTo>
                <a:cubicBezTo>
                  <a:pt x="772426" y="694090"/>
                  <a:pt x="773626" y="693724"/>
                  <a:pt x="774692" y="692990"/>
                </a:cubicBezTo>
                <a:cubicBezTo>
                  <a:pt x="775759" y="692257"/>
                  <a:pt x="776626" y="691024"/>
                  <a:pt x="777292" y="689290"/>
                </a:cubicBezTo>
                <a:cubicBezTo>
                  <a:pt x="777959" y="687557"/>
                  <a:pt x="778459" y="685324"/>
                  <a:pt x="778792" y="682591"/>
                </a:cubicBezTo>
                <a:cubicBezTo>
                  <a:pt x="779125" y="679858"/>
                  <a:pt x="779292" y="676558"/>
                  <a:pt x="779292" y="672691"/>
                </a:cubicBezTo>
                <a:cubicBezTo>
                  <a:pt x="779292" y="668958"/>
                  <a:pt x="779092" y="665725"/>
                  <a:pt x="778692" y="662992"/>
                </a:cubicBezTo>
                <a:cubicBezTo>
                  <a:pt x="778292" y="660259"/>
                  <a:pt x="777692" y="658059"/>
                  <a:pt x="776892" y="656392"/>
                </a:cubicBezTo>
                <a:cubicBezTo>
                  <a:pt x="776092" y="654726"/>
                  <a:pt x="775126" y="653493"/>
                  <a:pt x="773992" y="652693"/>
                </a:cubicBezTo>
                <a:cubicBezTo>
                  <a:pt x="772859" y="651893"/>
                  <a:pt x="771626" y="651493"/>
                  <a:pt x="770293" y="651493"/>
                </a:cubicBezTo>
                <a:lnTo>
                  <a:pt x="668299" y="651493"/>
                </a:lnTo>
                <a:lnTo>
                  <a:pt x="698497" y="620495"/>
                </a:lnTo>
                <a:cubicBezTo>
                  <a:pt x="713696" y="605429"/>
                  <a:pt x="725895" y="592196"/>
                  <a:pt x="735095" y="580797"/>
                </a:cubicBezTo>
                <a:cubicBezTo>
                  <a:pt x="744294" y="569398"/>
                  <a:pt x="751427" y="558998"/>
                  <a:pt x="756493" y="549599"/>
                </a:cubicBezTo>
                <a:cubicBezTo>
                  <a:pt x="761560" y="540200"/>
                  <a:pt x="764893" y="531433"/>
                  <a:pt x="766493" y="523301"/>
                </a:cubicBezTo>
                <a:cubicBezTo>
                  <a:pt x="768093" y="515168"/>
                  <a:pt x="768893" y="506902"/>
                  <a:pt x="768893" y="498502"/>
                </a:cubicBezTo>
                <a:cubicBezTo>
                  <a:pt x="768893" y="488903"/>
                  <a:pt x="767259" y="479937"/>
                  <a:pt x="763993" y="471604"/>
                </a:cubicBezTo>
                <a:cubicBezTo>
                  <a:pt x="760727" y="463271"/>
                  <a:pt x="755760" y="456071"/>
                  <a:pt x="749094" y="450005"/>
                </a:cubicBezTo>
                <a:cubicBezTo>
                  <a:pt x="742428" y="443939"/>
                  <a:pt x="734061" y="439206"/>
                  <a:pt x="723995" y="435806"/>
                </a:cubicBezTo>
                <a:cubicBezTo>
                  <a:pt x="713929" y="432406"/>
                  <a:pt x="702163" y="430706"/>
                  <a:pt x="688698" y="430706"/>
                </a:cubicBezTo>
                <a:close/>
                <a:moveTo>
                  <a:pt x="1591201" y="422507"/>
                </a:moveTo>
                <a:cubicBezTo>
                  <a:pt x="1579868" y="422507"/>
                  <a:pt x="1572168" y="424473"/>
                  <a:pt x="1568102" y="428406"/>
                </a:cubicBezTo>
                <a:cubicBezTo>
                  <a:pt x="1564036" y="432339"/>
                  <a:pt x="1562002" y="439372"/>
                  <a:pt x="1562002" y="449505"/>
                </a:cubicBezTo>
                <a:cubicBezTo>
                  <a:pt x="1562002" y="459238"/>
                  <a:pt x="1563969" y="465971"/>
                  <a:pt x="1567902" y="469704"/>
                </a:cubicBezTo>
                <a:cubicBezTo>
                  <a:pt x="1571835" y="473437"/>
                  <a:pt x="1579468" y="475303"/>
                  <a:pt x="1590801" y="475303"/>
                </a:cubicBezTo>
                <a:cubicBezTo>
                  <a:pt x="1602000" y="475303"/>
                  <a:pt x="1609666" y="473370"/>
                  <a:pt x="1613799" y="469504"/>
                </a:cubicBezTo>
                <a:cubicBezTo>
                  <a:pt x="1617932" y="465637"/>
                  <a:pt x="1619999" y="458638"/>
                  <a:pt x="1619999" y="448505"/>
                </a:cubicBezTo>
                <a:cubicBezTo>
                  <a:pt x="1619999" y="438772"/>
                  <a:pt x="1617999" y="432006"/>
                  <a:pt x="1613999" y="428206"/>
                </a:cubicBezTo>
                <a:cubicBezTo>
                  <a:pt x="1609999" y="424407"/>
                  <a:pt x="1602400" y="422507"/>
                  <a:pt x="1591201" y="422507"/>
                </a:cubicBezTo>
                <a:close/>
                <a:moveTo>
                  <a:pt x="1050829" y="389383"/>
                </a:moveTo>
                <a:cubicBezTo>
                  <a:pt x="1047617" y="389383"/>
                  <a:pt x="1044969" y="389513"/>
                  <a:pt x="1042885" y="389774"/>
                </a:cubicBezTo>
                <a:cubicBezTo>
                  <a:pt x="1040802" y="390034"/>
                  <a:pt x="1039130" y="390403"/>
                  <a:pt x="1037872" y="390881"/>
                </a:cubicBezTo>
                <a:cubicBezTo>
                  <a:pt x="1036613" y="391358"/>
                  <a:pt x="1035745" y="391944"/>
                  <a:pt x="1035267" y="392639"/>
                </a:cubicBezTo>
                <a:cubicBezTo>
                  <a:pt x="1034790" y="393333"/>
                  <a:pt x="1034551" y="394115"/>
                  <a:pt x="1034551" y="394983"/>
                </a:cubicBezTo>
                <a:lnTo>
                  <a:pt x="1034551" y="457881"/>
                </a:lnTo>
                <a:cubicBezTo>
                  <a:pt x="1029342" y="452759"/>
                  <a:pt x="1024090" y="448874"/>
                  <a:pt x="1018794" y="446226"/>
                </a:cubicBezTo>
                <a:cubicBezTo>
                  <a:pt x="1013498" y="443578"/>
                  <a:pt x="1007594" y="442254"/>
                  <a:pt x="1001083" y="442254"/>
                </a:cubicBezTo>
                <a:cubicBezTo>
                  <a:pt x="992836" y="442254"/>
                  <a:pt x="985543" y="443817"/>
                  <a:pt x="979205" y="446942"/>
                </a:cubicBezTo>
                <a:cubicBezTo>
                  <a:pt x="972868" y="450068"/>
                  <a:pt x="967572" y="454539"/>
                  <a:pt x="963318" y="460356"/>
                </a:cubicBezTo>
                <a:cubicBezTo>
                  <a:pt x="959064" y="466172"/>
                  <a:pt x="955830" y="473204"/>
                  <a:pt x="953616" y="481452"/>
                </a:cubicBezTo>
                <a:cubicBezTo>
                  <a:pt x="951402" y="489699"/>
                  <a:pt x="950296" y="498989"/>
                  <a:pt x="950296" y="509320"/>
                </a:cubicBezTo>
                <a:cubicBezTo>
                  <a:pt x="950296" y="517915"/>
                  <a:pt x="951164" y="526097"/>
                  <a:pt x="952900" y="533867"/>
                </a:cubicBezTo>
                <a:cubicBezTo>
                  <a:pt x="954636" y="541637"/>
                  <a:pt x="957436" y="548431"/>
                  <a:pt x="961300" y="554248"/>
                </a:cubicBezTo>
                <a:cubicBezTo>
                  <a:pt x="965163" y="560064"/>
                  <a:pt x="970155" y="564687"/>
                  <a:pt x="976275" y="568116"/>
                </a:cubicBezTo>
                <a:cubicBezTo>
                  <a:pt x="982396" y="571546"/>
                  <a:pt x="989884" y="573260"/>
                  <a:pt x="998739" y="573260"/>
                </a:cubicBezTo>
                <a:cubicBezTo>
                  <a:pt x="1006726" y="573260"/>
                  <a:pt x="1013997" y="571481"/>
                  <a:pt x="1020552" y="567921"/>
                </a:cubicBezTo>
                <a:cubicBezTo>
                  <a:pt x="1027106" y="564362"/>
                  <a:pt x="1033379" y="559370"/>
                  <a:pt x="1039369" y="552945"/>
                </a:cubicBezTo>
                <a:lnTo>
                  <a:pt x="1039369" y="565837"/>
                </a:lnTo>
                <a:cubicBezTo>
                  <a:pt x="1039369" y="566792"/>
                  <a:pt x="1039608" y="567596"/>
                  <a:pt x="1040085" y="568247"/>
                </a:cubicBezTo>
                <a:cubicBezTo>
                  <a:pt x="1040563" y="568898"/>
                  <a:pt x="1041344" y="569440"/>
                  <a:pt x="1042429" y="569874"/>
                </a:cubicBezTo>
                <a:cubicBezTo>
                  <a:pt x="1043515" y="570309"/>
                  <a:pt x="1044925" y="570612"/>
                  <a:pt x="1046662" y="570786"/>
                </a:cubicBezTo>
                <a:cubicBezTo>
                  <a:pt x="1048398" y="570960"/>
                  <a:pt x="1050655" y="571046"/>
                  <a:pt x="1053433" y="571046"/>
                </a:cubicBezTo>
                <a:cubicBezTo>
                  <a:pt x="1056038" y="571046"/>
                  <a:pt x="1058230" y="570960"/>
                  <a:pt x="1060010" y="570786"/>
                </a:cubicBezTo>
                <a:cubicBezTo>
                  <a:pt x="1061790" y="570612"/>
                  <a:pt x="1063200" y="570309"/>
                  <a:pt x="1064242" y="569874"/>
                </a:cubicBezTo>
                <a:cubicBezTo>
                  <a:pt x="1065284" y="569440"/>
                  <a:pt x="1066022" y="568898"/>
                  <a:pt x="1066456" y="568247"/>
                </a:cubicBezTo>
                <a:cubicBezTo>
                  <a:pt x="1066890" y="567596"/>
                  <a:pt x="1067107" y="566792"/>
                  <a:pt x="1067107" y="565837"/>
                </a:cubicBezTo>
                <a:lnTo>
                  <a:pt x="1067107" y="394983"/>
                </a:lnTo>
                <a:cubicBezTo>
                  <a:pt x="1067107" y="394115"/>
                  <a:pt x="1066847" y="393333"/>
                  <a:pt x="1066326" y="392639"/>
                </a:cubicBezTo>
                <a:cubicBezTo>
                  <a:pt x="1065805" y="391944"/>
                  <a:pt x="1064937" y="391358"/>
                  <a:pt x="1063721" y="390881"/>
                </a:cubicBezTo>
                <a:cubicBezTo>
                  <a:pt x="1062506" y="390403"/>
                  <a:pt x="1060856" y="390034"/>
                  <a:pt x="1058773" y="389774"/>
                </a:cubicBezTo>
                <a:cubicBezTo>
                  <a:pt x="1056689" y="389513"/>
                  <a:pt x="1054041" y="389383"/>
                  <a:pt x="1050829" y="389383"/>
                </a:cubicBezTo>
                <a:close/>
                <a:moveTo>
                  <a:pt x="0" y="0"/>
                </a:moveTo>
                <a:lnTo>
                  <a:pt x="2445363" y="0"/>
                </a:lnTo>
                <a:lnTo>
                  <a:pt x="2445363" y="2327009"/>
                </a:lnTo>
                <a:lnTo>
                  <a:pt x="0" y="2327009"/>
                </a:lnTo>
                <a:close/>
              </a:path>
            </a:pathLst>
          </a:custGeom>
        </p:spPr>
      </p:pic>
      <p:pic>
        <p:nvPicPr>
          <p:cNvPr id="35" name="Picture 34"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t="84115"/>
          <a:stretch>
            <a:fillRect/>
          </a:stretch>
        </p:blipFill>
        <p:spPr>
          <a:xfrm>
            <a:off x="8312144" y="5341248"/>
            <a:ext cx="2921480" cy="559537"/>
          </a:xfrm>
          <a:custGeom>
            <a:avLst/>
            <a:gdLst>
              <a:gd name="connsiteX0" fmla="*/ 0 w 2921480"/>
              <a:gd name="connsiteY0" fmla="*/ 0 h 559537"/>
              <a:gd name="connsiteX1" fmla="*/ 2921480 w 2921480"/>
              <a:gd name="connsiteY1" fmla="*/ 0 h 559537"/>
              <a:gd name="connsiteX2" fmla="*/ 2921480 w 2921480"/>
              <a:gd name="connsiteY2" fmla="*/ 559537 h 559537"/>
              <a:gd name="connsiteX3" fmla="*/ 0 w 2921480"/>
              <a:gd name="connsiteY3" fmla="*/ 559537 h 559537"/>
              <a:gd name="connsiteX4" fmla="*/ 0 w 2921480"/>
              <a:gd name="connsiteY4" fmla="*/ 0 h 55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59537">
                <a:moveTo>
                  <a:pt x="0" y="0"/>
                </a:moveTo>
                <a:lnTo>
                  <a:pt x="2921480" y="0"/>
                </a:lnTo>
                <a:lnTo>
                  <a:pt x="2921480" y="559537"/>
                </a:lnTo>
                <a:lnTo>
                  <a:pt x="0" y="559537"/>
                </a:lnTo>
                <a:lnTo>
                  <a:pt x="0" y="0"/>
                </a:lnTo>
                <a:close/>
              </a:path>
            </a:pathLst>
          </a:custGeom>
        </p:spPr>
      </p:pic>
      <p:pic>
        <p:nvPicPr>
          <p:cNvPr id="36" name="Picture 35"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t="83769"/>
          <a:stretch>
            <a:fillRect/>
          </a:stretch>
        </p:blipFill>
        <p:spPr>
          <a:xfrm>
            <a:off x="4631702" y="5307294"/>
            <a:ext cx="2924167" cy="572510"/>
          </a:xfrm>
          <a:custGeom>
            <a:avLst/>
            <a:gdLst>
              <a:gd name="connsiteX0" fmla="*/ 0 w 2924167"/>
              <a:gd name="connsiteY0" fmla="*/ 0 h 572510"/>
              <a:gd name="connsiteX1" fmla="*/ 2924167 w 2924167"/>
              <a:gd name="connsiteY1" fmla="*/ 0 h 572510"/>
              <a:gd name="connsiteX2" fmla="*/ 2924167 w 2924167"/>
              <a:gd name="connsiteY2" fmla="*/ 572510 h 572510"/>
              <a:gd name="connsiteX3" fmla="*/ 0 w 2924167"/>
              <a:gd name="connsiteY3" fmla="*/ 572510 h 572510"/>
              <a:gd name="connsiteX4" fmla="*/ 0 w 2924167"/>
              <a:gd name="connsiteY4" fmla="*/ 0 h 57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572510">
                <a:moveTo>
                  <a:pt x="0" y="0"/>
                </a:moveTo>
                <a:lnTo>
                  <a:pt x="2924167" y="0"/>
                </a:lnTo>
                <a:lnTo>
                  <a:pt x="2924167" y="572510"/>
                </a:lnTo>
                <a:lnTo>
                  <a:pt x="0" y="572510"/>
                </a:lnTo>
                <a:lnTo>
                  <a:pt x="0" y="0"/>
                </a:lnTo>
                <a:close/>
              </a:path>
            </a:pathLst>
          </a:custGeom>
        </p:spPr>
      </p:pic>
      <p:pic>
        <p:nvPicPr>
          <p:cNvPr id="37" name="Picture 36"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t="83507"/>
          <a:stretch>
            <a:fillRect/>
          </a:stretch>
        </p:blipFill>
        <p:spPr>
          <a:xfrm>
            <a:off x="1036796" y="5308359"/>
            <a:ext cx="2921480" cy="580970"/>
          </a:xfrm>
          <a:custGeom>
            <a:avLst/>
            <a:gdLst>
              <a:gd name="connsiteX0" fmla="*/ 0 w 2921480"/>
              <a:gd name="connsiteY0" fmla="*/ 0 h 580970"/>
              <a:gd name="connsiteX1" fmla="*/ 2921480 w 2921480"/>
              <a:gd name="connsiteY1" fmla="*/ 0 h 580970"/>
              <a:gd name="connsiteX2" fmla="*/ 2921480 w 2921480"/>
              <a:gd name="connsiteY2" fmla="*/ 580970 h 580970"/>
              <a:gd name="connsiteX3" fmla="*/ 0 w 2921480"/>
              <a:gd name="connsiteY3" fmla="*/ 580970 h 580970"/>
              <a:gd name="connsiteX4" fmla="*/ 0 w 2921480"/>
              <a:gd name="connsiteY4" fmla="*/ 0 h 58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80970">
                <a:moveTo>
                  <a:pt x="0" y="0"/>
                </a:moveTo>
                <a:lnTo>
                  <a:pt x="2921480" y="0"/>
                </a:lnTo>
                <a:lnTo>
                  <a:pt x="2921480" y="580970"/>
                </a:lnTo>
                <a:lnTo>
                  <a:pt x="0" y="580970"/>
                </a:lnTo>
                <a:lnTo>
                  <a:pt x="0" y="0"/>
                </a:lnTo>
                <a:close/>
              </a:path>
            </a:pathLst>
          </a:custGeom>
        </p:spPr>
      </p:pic>
      <p:pic>
        <p:nvPicPr>
          <p:cNvPr id="38" name="Graphic 1" descr="Airplane with solid fill">
            <a:extLst>
              <a:ext uri="{FF2B5EF4-FFF2-40B4-BE49-F238E27FC236}">
                <a16:creationId xmlns:a16="http://schemas.microsoft.com/office/drawing/2014/main" id="{18533A7B-0588-901C-1855-2B80E36F5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0941228" y="1235676"/>
            <a:ext cx="914400" cy="914400"/>
          </a:xfrm>
          <a:prstGeom prst="rect">
            <a:avLst/>
          </a:prstGeom>
        </p:spPr>
      </p:pic>
      <p:pic>
        <p:nvPicPr>
          <p:cNvPr id="43" name="Picture 42" descr="A yellow and white scroll&#10;&#10;Description automatically generated">
            <a:extLst>
              <a:ext uri="{FF2B5EF4-FFF2-40B4-BE49-F238E27FC236}">
                <a16:creationId xmlns:a16="http://schemas.microsoft.com/office/drawing/2014/main" id="{47969C84-0606-4A97-B64D-C12EF304C451}"/>
              </a:ext>
            </a:extLst>
          </p:cNvPr>
          <p:cNvPicPr>
            <a:picLocks noChangeAspect="1"/>
          </p:cNvPicPr>
          <p:nvPr/>
        </p:nvPicPr>
        <p:blipFill>
          <a:blip r:embed="rId5"/>
          <a:srcRect l="13525" t="16308" r="15236" b="16597"/>
          <a:stretch>
            <a:fillRect/>
          </a:stretch>
        </p:blipFill>
        <p:spPr>
          <a:xfrm>
            <a:off x="1429209" y="3153777"/>
            <a:ext cx="2081213" cy="2158887"/>
          </a:xfrm>
          <a:custGeom>
            <a:avLst/>
            <a:gdLst/>
            <a:ahLst/>
            <a:cxnLst/>
            <a:rect l="l" t="t" r="r" b="b"/>
            <a:pathLst>
              <a:path w="2081213" h="2327010">
                <a:moveTo>
                  <a:pt x="1357623" y="1899530"/>
                </a:moveTo>
                <a:lnTo>
                  <a:pt x="1369678" y="1899530"/>
                </a:lnTo>
                <a:lnTo>
                  <a:pt x="1369678" y="1918617"/>
                </a:lnTo>
                <a:cubicBezTo>
                  <a:pt x="1365827" y="1922971"/>
                  <a:pt x="1362039" y="1926277"/>
                  <a:pt x="1358314" y="1928538"/>
                </a:cubicBezTo>
                <a:cubicBezTo>
                  <a:pt x="1354588" y="1930798"/>
                  <a:pt x="1350507" y="1931928"/>
                  <a:pt x="1346070" y="1931928"/>
                </a:cubicBezTo>
                <a:cubicBezTo>
                  <a:pt x="1340796" y="1931928"/>
                  <a:pt x="1336673" y="1930589"/>
                  <a:pt x="1333701" y="1927910"/>
                </a:cubicBezTo>
                <a:cubicBezTo>
                  <a:pt x="1330729" y="1925231"/>
                  <a:pt x="1329244" y="1921548"/>
                  <a:pt x="1329244" y="1916859"/>
                </a:cubicBezTo>
                <a:cubicBezTo>
                  <a:pt x="1329244" y="1914097"/>
                  <a:pt x="1329767" y="1911648"/>
                  <a:pt x="1330813" y="1909513"/>
                </a:cubicBezTo>
                <a:cubicBezTo>
                  <a:pt x="1331860" y="1907379"/>
                  <a:pt x="1333513" y="1905558"/>
                  <a:pt x="1335773" y="1904051"/>
                </a:cubicBezTo>
                <a:cubicBezTo>
                  <a:pt x="1338034" y="1902544"/>
                  <a:pt x="1340964" y="1901414"/>
                  <a:pt x="1344564" y="1900660"/>
                </a:cubicBezTo>
                <a:cubicBezTo>
                  <a:pt x="1348163" y="1899907"/>
                  <a:pt x="1352517" y="1899530"/>
                  <a:pt x="1357623" y="1899530"/>
                </a:cubicBezTo>
                <a:close/>
                <a:moveTo>
                  <a:pt x="1564662" y="1850305"/>
                </a:moveTo>
                <a:cubicBezTo>
                  <a:pt x="1572615" y="1850305"/>
                  <a:pt x="1578496" y="1852838"/>
                  <a:pt x="1582305" y="1857903"/>
                </a:cubicBezTo>
                <a:cubicBezTo>
                  <a:pt x="1586114" y="1862967"/>
                  <a:pt x="1587893" y="1869937"/>
                  <a:pt x="1587642" y="1878811"/>
                </a:cubicBezTo>
                <a:lnTo>
                  <a:pt x="1540426" y="1878811"/>
                </a:lnTo>
                <a:cubicBezTo>
                  <a:pt x="1540593" y="1874876"/>
                  <a:pt x="1541200" y="1871172"/>
                  <a:pt x="1542247" y="1867697"/>
                </a:cubicBezTo>
                <a:cubicBezTo>
                  <a:pt x="1543293" y="1864223"/>
                  <a:pt x="1544800" y="1861209"/>
                  <a:pt x="1546767" y="1858656"/>
                </a:cubicBezTo>
                <a:cubicBezTo>
                  <a:pt x="1548735" y="1856103"/>
                  <a:pt x="1551204" y="1854073"/>
                  <a:pt x="1554176" y="1852566"/>
                </a:cubicBezTo>
                <a:cubicBezTo>
                  <a:pt x="1557148" y="1851059"/>
                  <a:pt x="1560643" y="1850305"/>
                  <a:pt x="1564662" y="1850305"/>
                </a:cubicBezTo>
                <a:close/>
                <a:moveTo>
                  <a:pt x="716937" y="1850305"/>
                </a:moveTo>
                <a:cubicBezTo>
                  <a:pt x="724890" y="1850305"/>
                  <a:pt x="730771" y="1852838"/>
                  <a:pt x="734580" y="1857903"/>
                </a:cubicBezTo>
                <a:cubicBezTo>
                  <a:pt x="738389" y="1862967"/>
                  <a:pt x="740168" y="1869937"/>
                  <a:pt x="739917" y="1878811"/>
                </a:cubicBezTo>
                <a:lnTo>
                  <a:pt x="692701" y="1878811"/>
                </a:lnTo>
                <a:cubicBezTo>
                  <a:pt x="692868" y="1874876"/>
                  <a:pt x="693475" y="1871172"/>
                  <a:pt x="694522" y="1867697"/>
                </a:cubicBezTo>
                <a:cubicBezTo>
                  <a:pt x="695568" y="1864223"/>
                  <a:pt x="697075" y="1861209"/>
                  <a:pt x="699042" y="1858656"/>
                </a:cubicBezTo>
                <a:cubicBezTo>
                  <a:pt x="701010" y="1856103"/>
                  <a:pt x="703479" y="1854073"/>
                  <a:pt x="706451" y="1852566"/>
                </a:cubicBezTo>
                <a:cubicBezTo>
                  <a:pt x="709423" y="1851059"/>
                  <a:pt x="712918" y="1850305"/>
                  <a:pt x="716937" y="1850305"/>
                </a:cubicBezTo>
                <a:close/>
                <a:moveTo>
                  <a:pt x="1149631" y="1830088"/>
                </a:moveTo>
                <a:cubicBezTo>
                  <a:pt x="1146534" y="1830088"/>
                  <a:pt x="1143980" y="1830214"/>
                  <a:pt x="1141971" y="1830465"/>
                </a:cubicBezTo>
                <a:cubicBezTo>
                  <a:pt x="1139962" y="1830716"/>
                  <a:pt x="1138350" y="1831072"/>
                  <a:pt x="1137137" y="1831532"/>
                </a:cubicBezTo>
                <a:cubicBezTo>
                  <a:pt x="1135923" y="1831993"/>
                  <a:pt x="1135065" y="1832537"/>
                  <a:pt x="1134562" y="1833165"/>
                </a:cubicBezTo>
                <a:cubicBezTo>
                  <a:pt x="1134060" y="1833792"/>
                  <a:pt x="1133809" y="1834525"/>
                  <a:pt x="1133809" y="1835362"/>
                </a:cubicBezTo>
                <a:lnTo>
                  <a:pt x="1133809" y="1947123"/>
                </a:lnTo>
                <a:cubicBezTo>
                  <a:pt x="1133809" y="1947960"/>
                  <a:pt x="1134060" y="1948692"/>
                  <a:pt x="1134562" y="1949320"/>
                </a:cubicBezTo>
                <a:cubicBezTo>
                  <a:pt x="1135065" y="1949948"/>
                  <a:pt x="1135923" y="1950471"/>
                  <a:pt x="1137137" y="1950890"/>
                </a:cubicBezTo>
                <a:cubicBezTo>
                  <a:pt x="1138350" y="1951309"/>
                  <a:pt x="1139962" y="1951622"/>
                  <a:pt x="1141971" y="1951832"/>
                </a:cubicBezTo>
                <a:cubicBezTo>
                  <a:pt x="1143980" y="1952041"/>
                  <a:pt x="1146534" y="1952146"/>
                  <a:pt x="1149631" y="1952146"/>
                </a:cubicBezTo>
                <a:cubicBezTo>
                  <a:pt x="1152729" y="1952146"/>
                  <a:pt x="1155282" y="1952041"/>
                  <a:pt x="1157291" y="1951832"/>
                </a:cubicBezTo>
                <a:cubicBezTo>
                  <a:pt x="1159300" y="1951622"/>
                  <a:pt x="1160912" y="1951309"/>
                  <a:pt x="1162126" y="1950890"/>
                </a:cubicBezTo>
                <a:cubicBezTo>
                  <a:pt x="1163340" y="1950471"/>
                  <a:pt x="1164198" y="1949948"/>
                  <a:pt x="1164700" y="1949320"/>
                </a:cubicBezTo>
                <a:cubicBezTo>
                  <a:pt x="1165202" y="1948692"/>
                  <a:pt x="1165453" y="1947960"/>
                  <a:pt x="1165453" y="1947123"/>
                </a:cubicBezTo>
                <a:lnTo>
                  <a:pt x="1165453" y="1835362"/>
                </a:lnTo>
                <a:cubicBezTo>
                  <a:pt x="1165453" y="1834525"/>
                  <a:pt x="1165202" y="1833792"/>
                  <a:pt x="1164700" y="1833165"/>
                </a:cubicBezTo>
                <a:cubicBezTo>
                  <a:pt x="1164198" y="1832537"/>
                  <a:pt x="1163340" y="1831993"/>
                  <a:pt x="1162126" y="1831532"/>
                </a:cubicBezTo>
                <a:cubicBezTo>
                  <a:pt x="1160912" y="1831072"/>
                  <a:pt x="1159300" y="1830716"/>
                  <a:pt x="1157291" y="1830465"/>
                </a:cubicBezTo>
                <a:cubicBezTo>
                  <a:pt x="1155282" y="1830214"/>
                  <a:pt x="1152729" y="1830088"/>
                  <a:pt x="1149631" y="1830088"/>
                </a:cubicBezTo>
                <a:close/>
                <a:moveTo>
                  <a:pt x="997231" y="1830088"/>
                </a:moveTo>
                <a:cubicBezTo>
                  <a:pt x="994134" y="1830088"/>
                  <a:pt x="991580" y="1830214"/>
                  <a:pt x="989571" y="1830465"/>
                </a:cubicBezTo>
                <a:cubicBezTo>
                  <a:pt x="987562" y="1830716"/>
                  <a:pt x="985951" y="1831072"/>
                  <a:pt x="984737" y="1831532"/>
                </a:cubicBezTo>
                <a:cubicBezTo>
                  <a:pt x="983523" y="1831993"/>
                  <a:pt x="982665" y="1832537"/>
                  <a:pt x="982162" y="1833165"/>
                </a:cubicBezTo>
                <a:cubicBezTo>
                  <a:pt x="981660" y="1833792"/>
                  <a:pt x="981409" y="1834525"/>
                  <a:pt x="981409" y="1835362"/>
                </a:cubicBezTo>
                <a:lnTo>
                  <a:pt x="981409" y="1947123"/>
                </a:lnTo>
                <a:cubicBezTo>
                  <a:pt x="981409" y="1947960"/>
                  <a:pt x="981660" y="1948692"/>
                  <a:pt x="982162" y="1949320"/>
                </a:cubicBezTo>
                <a:cubicBezTo>
                  <a:pt x="982665" y="1949948"/>
                  <a:pt x="983523" y="1950471"/>
                  <a:pt x="984737" y="1950890"/>
                </a:cubicBezTo>
                <a:cubicBezTo>
                  <a:pt x="985951" y="1951309"/>
                  <a:pt x="987562" y="1951622"/>
                  <a:pt x="989571" y="1951832"/>
                </a:cubicBezTo>
                <a:cubicBezTo>
                  <a:pt x="991580" y="1952041"/>
                  <a:pt x="994134" y="1952146"/>
                  <a:pt x="997231" y="1952146"/>
                </a:cubicBezTo>
                <a:cubicBezTo>
                  <a:pt x="1000329" y="1952146"/>
                  <a:pt x="1002882" y="1952041"/>
                  <a:pt x="1004891" y="1951832"/>
                </a:cubicBezTo>
                <a:cubicBezTo>
                  <a:pt x="1006900" y="1951622"/>
                  <a:pt x="1008512" y="1951309"/>
                  <a:pt x="1009726" y="1950890"/>
                </a:cubicBezTo>
                <a:cubicBezTo>
                  <a:pt x="1010940" y="1950471"/>
                  <a:pt x="1011798" y="1949948"/>
                  <a:pt x="1012300" y="1949320"/>
                </a:cubicBezTo>
                <a:cubicBezTo>
                  <a:pt x="1012802" y="1948692"/>
                  <a:pt x="1013053" y="1947960"/>
                  <a:pt x="1013053" y="1947123"/>
                </a:cubicBezTo>
                <a:lnTo>
                  <a:pt x="1013053" y="1835362"/>
                </a:lnTo>
                <a:cubicBezTo>
                  <a:pt x="1013053" y="1834525"/>
                  <a:pt x="1012802" y="1833792"/>
                  <a:pt x="1012300" y="1833165"/>
                </a:cubicBezTo>
                <a:cubicBezTo>
                  <a:pt x="1011798" y="1832537"/>
                  <a:pt x="1010940" y="1831993"/>
                  <a:pt x="1009726" y="1831532"/>
                </a:cubicBezTo>
                <a:cubicBezTo>
                  <a:pt x="1008512" y="1831072"/>
                  <a:pt x="1006900" y="1830716"/>
                  <a:pt x="1004891" y="1830465"/>
                </a:cubicBezTo>
                <a:cubicBezTo>
                  <a:pt x="1002882" y="1830214"/>
                  <a:pt x="1000329" y="1830088"/>
                  <a:pt x="997231" y="1830088"/>
                </a:cubicBezTo>
                <a:close/>
                <a:moveTo>
                  <a:pt x="1250086" y="1828079"/>
                </a:moveTo>
                <a:cubicBezTo>
                  <a:pt x="1241881" y="1828079"/>
                  <a:pt x="1234347" y="1829376"/>
                  <a:pt x="1227482" y="1831972"/>
                </a:cubicBezTo>
                <a:cubicBezTo>
                  <a:pt x="1220618" y="1834567"/>
                  <a:pt x="1214674" y="1838543"/>
                  <a:pt x="1209651" y="1843901"/>
                </a:cubicBezTo>
                <a:cubicBezTo>
                  <a:pt x="1204628" y="1849259"/>
                  <a:pt x="1200714" y="1856019"/>
                  <a:pt x="1197910" y="1864181"/>
                </a:cubicBezTo>
                <a:cubicBezTo>
                  <a:pt x="1195105" y="1872344"/>
                  <a:pt x="1193703" y="1882034"/>
                  <a:pt x="1193703" y="1893252"/>
                </a:cubicBezTo>
                <a:cubicBezTo>
                  <a:pt x="1193703" y="1902963"/>
                  <a:pt x="1194854" y="1911585"/>
                  <a:pt x="1197156" y="1919120"/>
                </a:cubicBezTo>
                <a:cubicBezTo>
                  <a:pt x="1199458" y="1926654"/>
                  <a:pt x="1202870" y="1933038"/>
                  <a:pt x="1207390" y="1938270"/>
                </a:cubicBezTo>
                <a:cubicBezTo>
                  <a:pt x="1211911" y="1943502"/>
                  <a:pt x="1217499" y="1947458"/>
                  <a:pt x="1224155" y="1950136"/>
                </a:cubicBezTo>
                <a:cubicBezTo>
                  <a:pt x="1230810" y="1952815"/>
                  <a:pt x="1238449" y="1954155"/>
                  <a:pt x="1247072" y="1954155"/>
                </a:cubicBezTo>
                <a:cubicBezTo>
                  <a:pt x="1250923" y="1954155"/>
                  <a:pt x="1254669" y="1953820"/>
                  <a:pt x="1258311" y="1953150"/>
                </a:cubicBezTo>
                <a:cubicBezTo>
                  <a:pt x="1261952" y="1952481"/>
                  <a:pt x="1265322" y="1951602"/>
                  <a:pt x="1268419" y="1950513"/>
                </a:cubicBezTo>
                <a:cubicBezTo>
                  <a:pt x="1271517" y="1949425"/>
                  <a:pt x="1274279" y="1948190"/>
                  <a:pt x="1276707" y="1946809"/>
                </a:cubicBezTo>
                <a:cubicBezTo>
                  <a:pt x="1279135" y="1945427"/>
                  <a:pt x="1280851" y="1944255"/>
                  <a:pt x="1281856" y="1943293"/>
                </a:cubicBezTo>
                <a:cubicBezTo>
                  <a:pt x="1282860" y="1942330"/>
                  <a:pt x="1283509" y="1941535"/>
                  <a:pt x="1283802" y="1940907"/>
                </a:cubicBezTo>
                <a:cubicBezTo>
                  <a:pt x="1284095" y="1940279"/>
                  <a:pt x="1284346" y="1939463"/>
                  <a:pt x="1284556" y="1938458"/>
                </a:cubicBezTo>
                <a:cubicBezTo>
                  <a:pt x="1284765" y="1937454"/>
                  <a:pt x="1284932" y="1936219"/>
                  <a:pt x="1285058" y="1934754"/>
                </a:cubicBezTo>
                <a:cubicBezTo>
                  <a:pt x="1285183" y="1933289"/>
                  <a:pt x="1285246" y="1931468"/>
                  <a:pt x="1285246" y="1929291"/>
                </a:cubicBezTo>
                <a:cubicBezTo>
                  <a:pt x="1285246" y="1926529"/>
                  <a:pt x="1285162" y="1924268"/>
                  <a:pt x="1284995" y="1922510"/>
                </a:cubicBezTo>
                <a:cubicBezTo>
                  <a:pt x="1284828" y="1920752"/>
                  <a:pt x="1284597" y="1919308"/>
                  <a:pt x="1284304" y="1918178"/>
                </a:cubicBezTo>
                <a:cubicBezTo>
                  <a:pt x="1284011" y="1917048"/>
                  <a:pt x="1283614" y="1916273"/>
                  <a:pt x="1283111" y="1915855"/>
                </a:cubicBezTo>
                <a:cubicBezTo>
                  <a:pt x="1282609" y="1915436"/>
                  <a:pt x="1281981" y="1915227"/>
                  <a:pt x="1281228" y="1915227"/>
                </a:cubicBezTo>
                <a:cubicBezTo>
                  <a:pt x="1280140" y="1915227"/>
                  <a:pt x="1278800" y="1915876"/>
                  <a:pt x="1277209" y="1917173"/>
                </a:cubicBezTo>
                <a:cubicBezTo>
                  <a:pt x="1275619" y="1918471"/>
                  <a:pt x="1273652" y="1919915"/>
                  <a:pt x="1271308" y="1921506"/>
                </a:cubicBezTo>
                <a:cubicBezTo>
                  <a:pt x="1268963" y="1923096"/>
                  <a:pt x="1266222" y="1924540"/>
                  <a:pt x="1263082" y="1925838"/>
                </a:cubicBezTo>
                <a:cubicBezTo>
                  <a:pt x="1259943" y="1927136"/>
                  <a:pt x="1256197" y="1927784"/>
                  <a:pt x="1251844" y="1927784"/>
                </a:cubicBezTo>
                <a:cubicBezTo>
                  <a:pt x="1247574" y="1927784"/>
                  <a:pt x="1243828" y="1927010"/>
                  <a:pt x="1240605" y="1925461"/>
                </a:cubicBezTo>
                <a:cubicBezTo>
                  <a:pt x="1237382" y="1923912"/>
                  <a:pt x="1234703" y="1921589"/>
                  <a:pt x="1232568" y="1918492"/>
                </a:cubicBezTo>
                <a:cubicBezTo>
                  <a:pt x="1230433" y="1915394"/>
                  <a:pt x="1228822" y="1911543"/>
                  <a:pt x="1227733" y="1906939"/>
                </a:cubicBezTo>
                <a:cubicBezTo>
                  <a:pt x="1226645" y="1902335"/>
                  <a:pt x="1226101" y="1897019"/>
                  <a:pt x="1226101" y="1890991"/>
                </a:cubicBezTo>
                <a:cubicBezTo>
                  <a:pt x="1226101" y="1878769"/>
                  <a:pt x="1228278" y="1869497"/>
                  <a:pt x="1232631" y="1863177"/>
                </a:cubicBezTo>
                <a:cubicBezTo>
                  <a:pt x="1236984" y="1856856"/>
                  <a:pt x="1243263" y="1853696"/>
                  <a:pt x="1251467" y="1853696"/>
                </a:cubicBezTo>
                <a:cubicBezTo>
                  <a:pt x="1255653" y="1853696"/>
                  <a:pt x="1259252" y="1854282"/>
                  <a:pt x="1262266" y="1855454"/>
                </a:cubicBezTo>
                <a:cubicBezTo>
                  <a:pt x="1265280" y="1856626"/>
                  <a:pt x="1267875" y="1857924"/>
                  <a:pt x="1270052" y="1859347"/>
                </a:cubicBezTo>
                <a:cubicBezTo>
                  <a:pt x="1272228" y="1860770"/>
                  <a:pt x="1274112" y="1862067"/>
                  <a:pt x="1275703" y="1863239"/>
                </a:cubicBezTo>
                <a:cubicBezTo>
                  <a:pt x="1277293" y="1864411"/>
                  <a:pt x="1278800" y="1864997"/>
                  <a:pt x="1280223" y="1864997"/>
                </a:cubicBezTo>
                <a:cubicBezTo>
                  <a:pt x="1281563" y="1864997"/>
                  <a:pt x="1282651" y="1864014"/>
                  <a:pt x="1283488" y="1862047"/>
                </a:cubicBezTo>
                <a:cubicBezTo>
                  <a:pt x="1284325" y="1860079"/>
                  <a:pt x="1284744" y="1856668"/>
                  <a:pt x="1284744" y="1851812"/>
                </a:cubicBezTo>
                <a:cubicBezTo>
                  <a:pt x="1284744" y="1849719"/>
                  <a:pt x="1284681" y="1847940"/>
                  <a:pt x="1284556" y="1846475"/>
                </a:cubicBezTo>
                <a:cubicBezTo>
                  <a:pt x="1284430" y="1845010"/>
                  <a:pt x="1284263" y="1843776"/>
                  <a:pt x="1284053" y="1842771"/>
                </a:cubicBezTo>
                <a:cubicBezTo>
                  <a:pt x="1283844" y="1841766"/>
                  <a:pt x="1283551" y="1840950"/>
                  <a:pt x="1283174" y="1840322"/>
                </a:cubicBezTo>
                <a:cubicBezTo>
                  <a:pt x="1282798" y="1839694"/>
                  <a:pt x="1282149" y="1838920"/>
                  <a:pt x="1281228" y="1837999"/>
                </a:cubicBezTo>
                <a:cubicBezTo>
                  <a:pt x="1280307" y="1837078"/>
                  <a:pt x="1278737" y="1835990"/>
                  <a:pt x="1276519" y="1834734"/>
                </a:cubicBezTo>
                <a:cubicBezTo>
                  <a:pt x="1274300" y="1833478"/>
                  <a:pt x="1271789" y="1832348"/>
                  <a:pt x="1268984" y="1831344"/>
                </a:cubicBezTo>
                <a:cubicBezTo>
                  <a:pt x="1266180" y="1830339"/>
                  <a:pt x="1263166" y="1829544"/>
                  <a:pt x="1259943" y="1828958"/>
                </a:cubicBezTo>
                <a:cubicBezTo>
                  <a:pt x="1256720" y="1828372"/>
                  <a:pt x="1253434" y="1828079"/>
                  <a:pt x="1250086" y="1828079"/>
                </a:cubicBezTo>
                <a:close/>
                <a:moveTo>
                  <a:pt x="1565415" y="1827953"/>
                </a:moveTo>
                <a:cubicBezTo>
                  <a:pt x="1556541" y="1827953"/>
                  <a:pt x="1548567" y="1829418"/>
                  <a:pt x="1541493" y="1832348"/>
                </a:cubicBezTo>
                <a:cubicBezTo>
                  <a:pt x="1534419" y="1835278"/>
                  <a:pt x="1528413" y="1839527"/>
                  <a:pt x="1523474" y="1845094"/>
                </a:cubicBezTo>
                <a:cubicBezTo>
                  <a:pt x="1518534" y="1850661"/>
                  <a:pt x="1514767" y="1857442"/>
                  <a:pt x="1512172" y="1865437"/>
                </a:cubicBezTo>
                <a:cubicBezTo>
                  <a:pt x="1509577" y="1873432"/>
                  <a:pt x="1508279" y="1882410"/>
                  <a:pt x="1508279" y="1892373"/>
                </a:cubicBezTo>
                <a:cubicBezTo>
                  <a:pt x="1508279" y="1902837"/>
                  <a:pt x="1509514" y="1911962"/>
                  <a:pt x="1511984" y="1919748"/>
                </a:cubicBezTo>
                <a:cubicBezTo>
                  <a:pt x="1514453" y="1927533"/>
                  <a:pt x="1518199" y="1933979"/>
                  <a:pt x="1523222" y="1939086"/>
                </a:cubicBezTo>
                <a:cubicBezTo>
                  <a:pt x="1528245" y="1944193"/>
                  <a:pt x="1534503" y="1948002"/>
                  <a:pt x="1541996" y="1950513"/>
                </a:cubicBezTo>
                <a:cubicBezTo>
                  <a:pt x="1549488" y="1953025"/>
                  <a:pt x="1558216" y="1954280"/>
                  <a:pt x="1568178" y="1954280"/>
                </a:cubicBezTo>
                <a:cubicBezTo>
                  <a:pt x="1573703" y="1954280"/>
                  <a:pt x="1578893" y="1953925"/>
                  <a:pt x="1583749" y="1953213"/>
                </a:cubicBezTo>
                <a:cubicBezTo>
                  <a:pt x="1588604" y="1952501"/>
                  <a:pt x="1592916" y="1951664"/>
                  <a:pt x="1596683" y="1950702"/>
                </a:cubicBezTo>
                <a:cubicBezTo>
                  <a:pt x="1600450" y="1949739"/>
                  <a:pt x="1603548" y="1948755"/>
                  <a:pt x="1605975" y="1947751"/>
                </a:cubicBezTo>
                <a:cubicBezTo>
                  <a:pt x="1608403" y="1946746"/>
                  <a:pt x="1609889" y="1945951"/>
                  <a:pt x="1610433" y="1945365"/>
                </a:cubicBezTo>
                <a:cubicBezTo>
                  <a:pt x="1610977" y="1944779"/>
                  <a:pt x="1611417" y="1944172"/>
                  <a:pt x="1611752" y="1943544"/>
                </a:cubicBezTo>
                <a:cubicBezTo>
                  <a:pt x="1612087" y="1942916"/>
                  <a:pt x="1612338" y="1942142"/>
                  <a:pt x="1612505" y="1941221"/>
                </a:cubicBezTo>
                <a:cubicBezTo>
                  <a:pt x="1612673" y="1940300"/>
                  <a:pt x="1612798" y="1939191"/>
                  <a:pt x="1612882" y="1937893"/>
                </a:cubicBezTo>
                <a:cubicBezTo>
                  <a:pt x="1612966" y="1936595"/>
                  <a:pt x="1613008" y="1935026"/>
                  <a:pt x="1613008" y="1933184"/>
                </a:cubicBezTo>
                <a:cubicBezTo>
                  <a:pt x="1613008" y="1931091"/>
                  <a:pt x="1612945" y="1929354"/>
                  <a:pt x="1612819" y="1927973"/>
                </a:cubicBezTo>
                <a:cubicBezTo>
                  <a:pt x="1612694" y="1926591"/>
                  <a:pt x="1612463" y="1925524"/>
                  <a:pt x="1612129" y="1924771"/>
                </a:cubicBezTo>
                <a:cubicBezTo>
                  <a:pt x="1611794" y="1924017"/>
                  <a:pt x="1611375" y="1923494"/>
                  <a:pt x="1610873" y="1923201"/>
                </a:cubicBezTo>
                <a:cubicBezTo>
                  <a:pt x="1610371" y="1922908"/>
                  <a:pt x="1609743" y="1922761"/>
                  <a:pt x="1608989" y="1922761"/>
                </a:cubicBezTo>
                <a:cubicBezTo>
                  <a:pt x="1607734" y="1922761"/>
                  <a:pt x="1606101" y="1923159"/>
                  <a:pt x="1604092" y="1923954"/>
                </a:cubicBezTo>
                <a:cubicBezTo>
                  <a:pt x="1602083" y="1924750"/>
                  <a:pt x="1599550" y="1925629"/>
                  <a:pt x="1596495" y="1926591"/>
                </a:cubicBezTo>
                <a:cubicBezTo>
                  <a:pt x="1593439" y="1927554"/>
                  <a:pt x="1589818" y="1928433"/>
                  <a:pt x="1585633" y="1929228"/>
                </a:cubicBezTo>
                <a:cubicBezTo>
                  <a:pt x="1581447" y="1930024"/>
                  <a:pt x="1576591" y="1930421"/>
                  <a:pt x="1571066" y="1930421"/>
                </a:cubicBezTo>
                <a:cubicBezTo>
                  <a:pt x="1565624" y="1930421"/>
                  <a:pt x="1560957" y="1929710"/>
                  <a:pt x="1557065" y="1928287"/>
                </a:cubicBezTo>
                <a:cubicBezTo>
                  <a:pt x="1553172" y="1926863"/>
                  <a:pt x="1549991" y="1924792"/>
                  <a:pt x="1547521" y="1922071"/>
                </a:cubicBezTo>
                <a:cubicBezTo>
                  <a:pt x="1545051" y="1919350"/>
                  <a:pt x="1543251" y="1916043"/>
                  <a:pt x="1542121" y="1912150"/>
                </a:cubicBezTo>
                <a:cubicBezTo>
                  <a:pt x="1540991" y="1908258"/>
                  <a:pt x="1540426" y="1903925"/>
                  <a:pt x="1540426" y="1899154"/>
                </a:cubicBezTo>
                <a:lnTo>
                  <a:pt x="1608613" y="1899154"/>
                </a:lnTo>
                <a:cubicBezTo>
                  <a:pt x="1611626" y="1899154"/>
                  <a:pt x="1613991" y="1898233"/>
                  <a:pt x="1615707" y="1896391"/>
                </a:cubicBezTo>
                <a:cubicBezTo>
                  <a:pt x="1617424" y="1894549"/>
                  <a:pt x="1618282" y="1891703"/>
                  <a:pt x="1618282" y="1887852"/>
                </a:cubicBezTo>
                <a:lnTo>
                  <a:pt x="1618282" y="1882829"/>
                </a:lnTo>
                <a:cubicBezTo>
                  <a:pt x="1618282" y="1874960"/>
                  <a:pt x="1617277" y="1867676"/>
                  <a:pt x="1615268" y="1860979"/>
                </a:cubicBezTo>
                <a:cubicBezTo>
                  <a:pt x="1613259" y="1854282"/>
                  <a:pt x="1610119" y="1848485"/>
                  <a:pt x="1605850" y="1843587"/>
                </a:cubicBezTo>
                <a:cubicBezTo>
                  <a:pt x="1601580" y="1838690"/>
                  <a:pt x="1596118" y="1834860"/>
                  <a:pt x="1589463" y="1832097"/>
                </a:cubicBezTo>
                <a:cubicBezTo>
                  <a:pt x="1582807" y="1829335"/>
                  <a:pt x="1574791" y="1827953"/>
                  <a:pt x="1565415" y="1827953"/>
                </a:cubicBezTo>
                <a:close/>
                <a:moveTo>
                  <a:pt x="1351219" y="1827953"/>
                </a:moveTo>
                <a:cubicBezTo>
                  <a:pt x="1346280" y="1827953"/>
                  <a:pt x="1341487" y="1828351"/>
                  <a:pt x="1336841" y="1829146"/>
                </a:cubicBezTo>
                <a:cubicBezTo>
                  <a:pt x="1332195" y="1829941"/>
                  <a:pt x="1327904" y="1830967"/>
                  <a:pt x="1323969" y="1832223"/>
                </a:cubicBezTo>
                <a:cubicBezTo>
                  <a:pt x="1320035" y="1833478"/>
                  <a:pt x="1316602" y="1834839"/>
                  <a:pt x="1313672" y="1836304"/>
                </a:cubicBezTo>
                <a:cubicBezTo>
                  <a:pt x="1310742" y="1837769"/>
                  <a:pt x="1308691" y="1839108"/>
                  <a:pt x="1307519" y="1840322"/>
                </a:cubicBezTo>
                <a:cubicBezTo>
                  <a:pt x="1306347" y="1841536"/>
                  <a:pt x="1305552" y="1842897"/>
                  <a:pt x="1305133" y="1844403"/>
                </a:cubicBezTo>
                <a:cubicBezTo>
                  <a:pt x="1304715" y="1845910"/>
                  <a:pt x="1304506" y="1847961"/>
                  <a:pt x="1304506" y="1850557"/>
                </a:cubicBezTo>
                <a:cubicBezTo>
                  <a:pt x="1304506" y="1852482"/>
                  <a:pt x="1304631" y="1854240"/>
                  <a:pt x="1304882" y="1855831"/>
                </a:cubicBezTo>
                <a:cubicBezTo>
                  <a:pt x="1305133" y="1857421"/>
                  <a:pt x="1305489" y="1858761"/>
                  <a:pt x="1305950" y="1859849"/>
                </a:cubicBezTo>
                <a:cubicBezTo>
                  <a:pt x="1306410" y="1860937"/>
                  <a:pt x="1306996" y="1861774"/>
                  <a:pt x="1307708" y="1862360"/>
                </a:cubicBezTo>
                <a:cubicBezTo>
                  <a:pt x="1308419" y="1862946"/>
                  <a:pt x="1309235" y="1863239"/>
                  <a:pt x="1310156" y="1863239"/>
                </a:cubicBezTo>
                <a:cubicBezTo>
                  <a:pt x="1311496" y="1863239"/>
                  <a:pt x="1313233" y="1862653"/>
                  <a:pt x="1315368" y="1861481"/>
                </a:cubicBezTo>
                <a:cubicBezTo>
                  <a:pt x="1317502" y="1860309"/>
                  <a:pt x="1320160" y="1859012"/>
                  <a:pt x="1323342" y="1857589"/>
                </a:cubicBezTo>
                <a:cubicBezTo>
                  <a:pt x="1326523" y="1856165"/>
                  <a:pt x="1330185" y="1854868"/>
                  <a:pt x="1334329" y="1853696"/>
                </a:cubicBezTo>
                <a:cubicBezTo>
                  <a:pt x="1338473" y="1852524"/>
                  <a:pt x="1343182" y="1851938"/>
                  <a:pt x="1348456" y="1851938"/>
                </a:cubicBezTo>
                <a:cubicBezTo>
                  <a:pt x="1352475" y="1851938"/>
                  <a:pt x="1355844" y="1852356"/>
                  <a:pt x="1358565" y="1853194"/>
                </a:cubicBezTo>
                <a:cubicBezTo>
                  <a:pt x="1361286" y="1854031"/>
                  <a:pt x="1363462" y="1855328"/>
                  <a:pt x="1365095" y="1857086"/>
                </a:cubicBezTo>
                <a:cubicBezTo>
                  <a:pt x="1366727" y="1858844"/>
                  <a:pt x="1367899" y="1861042"/>
                  <a:pt x="1368611" y="1863679"/>
                </a:cubicBezTo>
                <a:cubicBezTo>
                  <a:pt x="1369322" y="1866316"/>
                  <a:pt x="1369678" y="1869393"/>
                  <a:pt x="1369678" y="1872909"/>
                </a:cubicBezTo>
                <a:lnTo>
                  <a:pt x="1369678" y="1879690"/>
                </a:lnTo>
                <a:lnTo>
                  <a:pt x="1358753" y="1879690"/>
                </a:lnTo>
                <a:cubicBezTo>
                  <a:pt x="1348791" y="1879690"/>
                  <a:pt x="1340043" y="1880443"/>
                  <a:pt x="1332508" y="1881950"/>
                </a:cubicBezTo>
                <a:cubicBezTo>
                  <a:pt x="1324974" y="1883457"/>
                  <a:pt x="1318674" y="1885780"/>
                  <a:pt x="1313610" y="1888919"/>
                </a:cubicBezTo>
                <a:cubicBezTo>
                  <a:pt x="1308545" y="1892059"/>
                  <a:pt x="1304736" y="1896035"/>
                  <a:pt x="1302182" y="1900849"/>
                </a:cubicBezTo>
                <a:cubicBezTo>
                  <a:pt x="1299629" y="1905662"/>
                  <a:pt x="1298352" y="1911334"/>
                  <a:pt x="1298352" y="1917864"/>
                </a:cubicBezTo>
                <a:cubicBezTo>
                  <a:pt x="1298352" y="1923892"/>
                  <a:pt x="1299357" y="1929166"/>
                  <a:pt x="1301366" y="1933686"/>
                </a:cubicBezTo>
                <a:cubicBezTo>
                  <a:pt x="1303375" y="1938207"/>
                  <a:pt x="1306201" y="1941995"/>
                  <a:pt x="1309842" y="1945051"/>
                </a:cubicBezTo>
                <a:cubicBezTo>
                  <a:pt x="1313484" y="1948106"/>
                  <a:pt x="1317795" y="1950409"/>
                  <a:pt x="1322776" y="1951957"/>
                </a:cubicBezTo>
                <a:cubicBezTo>
                  <a:pt x="1327758" y="1953506"/>
                  <a:pt x="1333220" y="1954280"/>
                  <a:pt x="1339164" y="1954280"/>
                </a:cubicBezTo>
                <a:cubicBezTo>
                  <a:pt x="1346363" y="1954280"/>
                  <a:pt x="1352914" y="1952899"/>
                  <a:pt x="1358816" y="1950136"/>
                </a:cubicBezTo>
                <a:cubicBezTo>
                  <a:pt x="1364718" y="1947374"/>
                  <a:pt x="1369971" y="1943523"/>
                  <a:pt x="1374576" y="1938584"/>
                </a:cubicBezTo>
                <a:lnTo>
                  <a:pt x="1374576" y="1947499"/>
                </a:lnTo>
                <a:cubicBezTo>
                  <a:pt x="1374576" y="1948671"/>
                  <a:pt x="1374931" y="1949592"/>
                  <a:pt x="1375643" y="1950262"/>
                </a:cubicBezTo>
                <a:cubicBezTo>
                  <a:pt x="1376355" y="1950932"/>
                  <a:pt x="1377568" y="1951413"/>
                  <a:pt x="1379285" y="1951706"/>
                </a:cubicBezTo>
                <a:cubicBezTo>
                  <a:pt x="1381001" y="1951999"/>
                  <a:pt x="1383743" y="1952146"/>
                  <a:pt x="1387510" y="1952146"/>
                </a:cubicBezTo>
                <a:cubicBezTo>
                  <a:pt x="1391026" y="1952146"/>
                  <a:pt x="1393684" y="1951999"/>
                  <a:pt x="1395484" y="1951706"/>
                </a:cubicBezTo>
                <a:cubicBezTo>
                  <a:pt x="1397284" y="1951413"/>
                  <a:pt x="1398602" y="1950932"/>
                  <a:pt x="1399439" y="1950262"/>
                </a:cubicBezTo>
                <a:cubicBezTo>
                  <a:pt x="1400276" y="1949592"/>
                  <a:pt x="1400695" y="1948671"/>
                  <a:pt x="1400695" y="1947499"/>
                </a:cubicBezTo>
                <a:lnTo>
                  <a:pt x="1400695" y="1872155"/>
                </a:lnTo>
                <a:cubicBezTo>
                  <a:pt x="1400695" y="1864453"/>
                  <a:pt x="1399774" y="1857798"/>
                  <a:pt x="1397932" y="1852189"/>
                </a:cubicBezTo>
                <a:cubicBezTo>
                  <a:pt x="1396091" y="1846580"/>
                  <a:pt x="1393161" y="1841997"/>
                  <a:pt x="1389142" y="1838439"/>
                </a:cubicBezTo>
                <a:cubicBezTo>
                  <a:pt x="1385124" y="1834881"/>
                  <a:pt x="1379996" y="1832244"/>
                  <a:pt x="1373759" y="1830528"/>
                </a:cubicBezTo>
                <a:cubicBezTo>
                  <a:pt x="1367523" y="1828811"/>
                  <a:pt x="1360009" y="1827953"/>
                  <a:pt x="1351219" y="1827953"/>
                </a:cubicBezTo>
                <a:close/>
                <a:moveTo>
                  <a:pt x="857193" y="1827953"/>
                </a:moveTo>
                <a:cubicBezTo>
                  <a:pt x="854849" y="1827953"/>
                  <a:pt x="852505" y="1828267"/>
                  <a:pt x="850161" y="1828895"/>
                </a:cubicBezTo>
                <a:cubicBezTo>
                  <a:pt x="847817" y="1829523"/>
                  <a:pt x="845473" y="1830632"/>
                  <a:pt x="843129" y="1832223"/>
                </a:cubicBezTo>
                <a:cubicBezTo>
                  <a:pt x="840785" y="1833813"/>
                  <a:pt x="838315" y="1835969"/>
                  <a:pt x="835720" y="1838690"/>
                </a:cubicBezTo>
                <a:cubicBezTo>
                  <a:pt x="833125" y="1841411"/>
                  <a:pt x="830362" y="1844864"/>
                  <a:pt x="827432" y="1849050"/>
                </a:cubicBezTo>
                <a:lnTo>
                  <a:pt x="827432" y="1835111"/>
                </a:lnTo>
                <a:cubicBezTo>
                  <a:pt x="827432" y="1834274"/>
                  <a:pt x="827223" y="1833541"/>
                  <a:pt x="826804" y="1832913"/>
                </a:cubicBezTo>
                <a:cubicBezTo>
                  <a:pt x="826386" y="1832286"/>
                  <a:pt x="825695" y="1831762"/>
                  <a:pt x="824732" y="1831344"/>
                </a:cubicBezTo>
                <a:cubicBezTo>
                  <a:pt x="823770" y="1830925"/>
                  <a:pt x="822409" y="1830611"/>
                  <a:pt x="820651" y="1830402"/>
                </a:cubicBezTo>
                <a:cubicBezTo>
                  <a:pt x="818893" y="1830193"/>
                  <a:pt x="816675" y="1830088"/>
                  <a:pt x="813996" y="1830088"/>
                </a:cubicBezTo>
                <a:cubicBezTo>
                  <a:pt x="811401" y="1830088"/>
                  <a:pt x="809245" y="1830193"/>
                  <a:pt x="807529" y="1830402"/>
                </a:cubicBezTo>
                <a:cubicBezTo>
                  <a:pt x="805813" y="1830611"/>
                  <a:pt x="804410" y="1830925"/>
                  <a:pt x="803322" y="1831344"/>
                </a:cubicBezTo>
                <a:cubicBezTo>
                  <a:pt x="802234" y="1831762"/>
                  <a:pt x="801480" y="1832286"/>
                  <a:pt x="801062" y="1832913"/>
                </a:cubicBezTo>
                <a:cubicBezTo>
                  <a:pt x="800643" y="1833541"/>
                  <a:pt x="800434" y="1834274"/>
                  <a:pt x="800434" y="1835111"/>
                </a:cubicBezTo>
                <a:lnTo>
                  <a:pt x="800434" y="1947123"/>
                </a:lnTo>
                <a:cubicBezTo>
                  <a:pt x="800434" y="1947960"/>
                  <a:pt x="800685" y="1948692"/>
                  <a:pt x="801187" y="1949320"/>
                </a:cubicBezTo>
                <a:cubicBezTo>
                  <a:pt x="801690" y="1949948"/>
                  <a:pt x="802548" y="1950471"/>
                  <a:pt x="803762" y="1950890"/>
                </a:cubicBezTo>
                <a:cubicBezTo>
                  <a:pt x="804976" y="1951309"/>
                  <a:pt x="806587" y="1951622"/>
                  <a:pt x="808596" y="1951832"/>
                </a:cubicBezTo>
                <a:cubicBezTo>
                  <a:pt x="810605" y="1952041"/>
                  <a:pt x="813159" y="1952146"/>
                  <a:pt x="816256" y="1952146"/>
                </a:cubicBezTo>
                <a:cubicBezTo>
                  <a:pt x="819354" y="1952146"/>
                  <a:pt x="821907" y="1952041"/>
                  <a:pt x="823916" y="1951832"/>
                </a:cubicBezTo>
                <a:cubicBezTo>
                  <a:pt x="825925" y="1951622"/>
                  <a:pt x="827537" y="1951309"/>
                  <a:pt x="828751" y="1950890"/>
                </a:cubicBezTo>
                <a:cubicBezTo>
                  <a:pt x="829965" y="1950471"/>
                  <a:pt x="830823" y="1949948"/>
                  <a:pt x="831325" y="1949320"/>
                </a:cubicBezTo>
                <a:cubicBezTo>
                  <a:pt x="831827" y="1948692"/>
                  <a:pt x="832079" y="1947960"/>
                  <a:pt x="832079" y="1947123"/>
                </a:cubicBezTo>
                <a:lnTo>
                  <a:pt x="832079" y="1877304"/>
                </a:lnTo>
                <a:cubicBezTo>
                  <a:pt x="834423" y="1873620"/>
                  <a:pt x="836620" y="1870523"/>
                  <a:pt x="838671" y="1868011"/>
                </a:cubicBezTo>
                <a:cubicBezTo>
                  <a:pt x="840722" y="1865500"/>
                  <a:pt x="842689" y="1863491"/>
                  <a:pt x="844573" y="1861984"/>
                </a:cubicBezTo>
                <a:cubicBezTo>
                  <a:pt x="846457" y="1860477"/>
                  <a:pt x="848278" y="1859368"/>
                  <a:pt x="850036" y="1858656"/>
                </a:cubicBezTo>
                <a:cubicBezTo>
                  <a:pt x="851794" y="1857944"/>
                  <a:pt x="853552" y="1857589"/>
                  <a:pt x="855310" y="1857589"/>
                </a:cubicBezTo>
                <a:cubicBezTo>
                  <a:pt x="856817" y="1857589"/>
                  <a:pt x="858198" y="1857735"/>
                  <a:pt x="859454" y="1858028"/>
                </a:cubicBezTo>
                <a:cubicBezTo>
                  <a:pt x="860709" y="1858321"/>
                  <a:pt x="861860" y="1858635"/>
                  <a:pt x="862907" y="1858970"/>
                </a:cubicBezTo>
                <a:cubicBezTo>
                  <a:pt x="863953" y="1859305"/>
                  <a:pt x="864895" y="1859619"/>
                  <a:pt x="865732" y="1859912"/>
                </a:cubicBezTo>
                <a:cubicBezTo>
                  <a:pt x="866569" y="1860205"/>
                  <a:pt x="867323" y="1860351"/>
                  <a:pt x="867993" y="1860351"/>
                </a:cubicBezTo>
                <a:cubicBezTo>
                  <a:pt x="868830" y="1860351"/>
                  <a:pt x="869520" y="1860142"/>
                  <a:pt x="870065" y="1859723"/>
                </a:cubicBezTo>
                <a:cubicBezTo>
                  <a:pt x="870609" y="1859305"/>
                  <a:pt x="871048" y="1858551"/>
                  <a:pt x="871383" y="1857463"/>
                </a:cubicBezTo>
                <a:cubicBezTo>
                  <a:pt x="871718" y="1856375"/>
                  <a:pt x="871969" y="1854868"/>
                  <a:pt x="872137" y="1852942"/>
                </a:cubicBezTo>
                <a:cubicBezTo>
                  <a:pt x="872304" y="1851017"/>
                  <a:pt x="872388" y="1848547"/>
                  <a:pt x="872388" y="1845534"/>
                </a:cubicBezTo>
                <a:cubicBezTo>
                  <a:pt x="872388" y="1842520"/>
                  <a:pt x="872346" y="1840134"/>
                  <a:pt x="872262" y="1838376"/>
                </a:cubicBezTo>
                <a:cubicBezTo>
                  <a:pt x="872178" y="1836618"/>
                  <a:pt x="872053" y="1835299"/>
                  <a:pt x="871885" y="1834420"/>
                </a:cubicBezTo>
                <a:cubicBezTo>
                  <a:pt x="871718" y="1833541"/>
                  <a:pt x="871530" y="1832851"/>
                  <a:pt x="871320" y="1832348"/>
                </a:cubicBezTo>
                <a:cubicBezTo>
                  <a:pt x="871111" y="1831846"/>
                  <a:pt x="870776" y="1831386"/>
                  <a:pt x="870316" y="1830967"/>
                </a:cubicBezTo>
                <a:cubicBezTo>
                  <a:pt x="869855" y="1830548"/>
                  <a:pt x="869123" y="1830151"/>
                  <a:pt x="868118" y="1829774"/>
                </a:cubicBezTo>
                <a:cubicBezTo>
                  <a:pt x="867114" y="1829397"/>
                  <a:pt x="865942" y="1829062"/>
                  <a:pt x="864602" y="1828769"/>
                </a:cubicBezTo>
                <a:cubicBezTo>
                  <a:pt x="863263" y="1828476"/>
                  <a:pt x="861965" y="1828267"/>
                  <a:pt x="860709" y="1828142"/>
                </a:cubicBezTo>
                <a:cubicBezTo>
                  <a:pt x="859454" y="1828016"/>
                  <a:pt x="858282" y="1827953"/>
                  <a:pt x="857193" y="1827953"/>
                </a:cubicBezTo>
                <a:close/>
                <a:moveTo>
                  <a:pt x="717690" y="1827953"/>
                </a:moveTo>
                <a:cubicBezTo>
                  <a:pt x="708816" y="1827953"/>
                  <a:pt x="700842" y="1829418"/>
                  <a:pt x="693768" y="1832348"/>
                </a:cubicBezTo>
                <a:cubicBezTo>
                  <a:pt x="686694" y="1835278"/>
                  <a:pt x="680688" y="1839527"/>
                  <a:pt x="675749" y="1845094"/>
                </a:cubicBezTo>
                <a:cubicBezTo>
                  <a:pt x="670809" y="1850661"/>
                  <a:pt x="667042" y="1857442"/>
                  <a:pt x="664447" y="1865437"/>
                </a:cubicBezTo>
                <a:cubicBezTo>
                  <a:pt x="661852" y="1873432"/>
                  <a:pt x="660554" y="1882410"/>
                  <a:pt x="660554" y="1892373"/>
                </a:cubicBezTo>
                <a:cubicBezTo>
                  <a:pt x="660554" y="1902837"/>
                  <a:pt x="661789" y="1911962"/>
                  <a:pt x="664258" y="1919748"/>
                </a:cubicBezTo>
                <a:cubicBezTo>
                  <a:pt x="666728" y="1927533"/>
                  <a:pt x="670474" y="1933979"/>
                  <a:pt x="675497" y="1939086"/>
                </a:cubicBezTo>
                <a:cubicBezTo>
                  <a:pt x="680520" y="1944193"/>
                  <a:pt x="686778" y="1948002"/>
                  <a:pt x="694271" y="1950513"/>
                </a:cubicBezTo>
                <a:cubicBezTo>
                  <a:pt x="701763" y="1953025"/>
                  <a:pt x="710491" y="1954280"/>
                  <a:pt x="720453" y="1954280"/>
                </a:cubicBezTo>
                <a:cubicBezTo>
                  <a:pt x="725978" y="1954280"/>
                  <a:pt x="731168" y="1953925"/>
                  <a:pt x="736024" y="1953213"/>
                </a:cubicBezTo>
                <a:cubicBezTo>
                  <a:pt x="740879" y="1952501"/>
                  <a:pt x="745191" y="1951664"/>
                  <a:pt x="748958" y="1950702"/>
                </a:cubicBezTo>
                <a:cubicBezTo>
                  <a:pt x="752725" y="1949739"/>
                  <a:pt x="755823" y="1948755"/>
                  <a:pt x="758250" y="1947751"/>
                </a:cubicBezTo>
                <a:cubicBezTo>
                  <a:pt x="760678" y="1946746"/>
                  <a:pt x="762164" y="1945951"/>
                  <a:pt x="762708" y="1945365"/>
                </a:cubicBezTo>
                <a:cubicBezTo>
                  <a:pt x="763252" y="1944779"/>
                  <a:pt x="763692" y="1944172"/>
                  <a:pt x="764027" y="1943544"/>
                </a:cubicBezTo>
                <a:cubicBezTo>
                  <a:pt x="764362" y="1942916"/>
                  <a:pt x="764613" y="1942142"/>
                  <a:pt x="764780" y="1941221"/>
                </a:cubicBezTo>
                <a:cubicBezTo>
                  <a:pt x="764948" y="1940300"/>
                  <a:pt x="765073" y="1939191"/>
                  <a:pt x="765157" y="1937893"/>
                </a:cubicBezTo>
                <a:cubicBezTo>
                  <a:pt x="765241" y="1936595"/>
                  <a:pt x="765283" y="1935026"/>
                  <a:pt x="765283" y="1933184"/>
                </a:cubicBezTo>
                <a:cubicBezTo>
                  <a:pt x="765283" y="1931091"/>
                  <a:pt x="765220" y="1929354"/>
                  <a:pt x="765094" y="1927973"/>
                </a:cubicBezTo>
                <a:cubicBezTo>
                  <a:pt x="764969" y="1926591"/>
                  <a:pt x="764738" y="1925524"/>
                  <a:pt x="764404" y="1924771"/>
                </a:cubicBezTo>
                <a:cubicBezTo>
                  <a:pt x="764069" y="1924017"/>
                  <a:pt x="763650" y="1923494"/>
                  <a:pt x="763148" y="1923201"/>
                </a:cubicBezTo>
                <a:cubicBezTo>
                  <a:pt x="762646" y="1922908"/>
                  <a:pt x="762018" y="1922761"/>
                  <a:pt x="761264" y="1922761"/>
                </a:cubicBezTo>
                <a:cubicBezTo>
                  <a:pt x="760009" y="1922761"/>
                  <a:pt x="758376" y="1923159"/>
                  <a:pt x="756367" y="1923954"/>
                </a:cubicBezTo>
                <a:cubicBezTo>
                  <a:pt x="754358" y="1924750"/>
                  <a:pt x="751825" y="1925629"/>
                  <a:pt x="748770" y="1926591"/>
                </a:cubicBezTo>
                <a:cubicBezTo>
                  <a:pt x="745714" y="1927554"/>
                  <a:pt x="742093" y="1928433"/>
                  <a:pt x="737908" y="1929228"/>
                </a:cubicBezTo>
                <a:cubicBezTo>
                  <a:pt x="733722" y="1930024"/>
                  <a:pt x="728866" y="1930421"/>
                  <a:pt x="723341" y="1930421"/>
                </a:cubicBezTo>
                <a:cubicBezTo>
                  <a:pt x="717899" y="1930421"/>
                  <a:pt x="713232" y="1929710"/>
                  <a:pt x="709340" y="1928287"/>
                </a:cubicBezTo>
                <a:cubicBezTo>
                  <a:pt x="705447" y="1926863"/>
                  <a:pt x="702266" y="1924792"/>
                  <a:pt x="699796" y="1922071"/>
                </a:cubicBezTo>
                <a:cubicBezTo>
                  <a:pt x="697326" y="1919350"/>
                  <a:pt x="695526" y="1916043"/>
                  <a:pt x="694396" y="1912150"/>
                </a:cubicBezTo>
                <a:cubicBezTo>
                  <a:pt x="693266" y="1908258"/>
                  <a:pt x="692701" y="1903925"/>
                  <a:pt x="692701" y="1899154"/>
                </a:cubicBezTo>
                <a:lnTo>
                  <a:pt x="760888" y="1899154"/>
                </a:lnTo>
                <a:cubicBezTo>
                  <a:pt x="763901" y="1899154"/>
                  <a:pt x="766266" y="1898233"/>
                  <a:pt x="767982" y="1896391"/>
                </a:cubicBezTo>
                <a:cubicBezTo>
                  <a:pt x="769699" y="1894549"/>
                  <a:pt x="770557" y="1891703"/>
                  <a:pt x="770557" y="1887852"/>
                </a:cubicBezTo>
                <a:lnTo>
                  <a:pt x="770557" y="1882829"/>
                </a:lnTo>
                <a:cubicBezTo>
                  <a:pt x="770557" y="1874960"/>
                  <a:pt x="769552" y="1867676"/>
                  <a:pt x="767543" y="1860979"/>
                </a:cubicBezTo>
                <a:cubicBezTo>
                  <a:pt x="765534" y="1854282"/>
                  <a:pt x="762394" y="1848485"/>
                  <a:pt x="758125" y="1843587"/>
                </a:cubicBezTo>
                <a:cubicBezTo>
                  <a:pt x="753855" y="1838690"/>
                  <a:pt x="748393" y="1834860"/>
                  <a:pt x="741738" y="1832097"/>
                </a:cubicBezTo>
                <a:cubicBezTo>
                  <a:pt x="735082" y="1829335"/>
                  <a:pt x="727066" y="1827953"/>
                  <a:pt x="717690" y="1827953"/>
                </a:cubicBezTo>
                <a:close/>
                <a:moveTo>
                  <a:pt x="1450180" y="1800578"/>
                </a:moveTo>
                <a:cubicBezTo>
                  <a:pt x="1447167" y="1800578"/>
                  <a:pt x="1444634" y="1800683"/>
                  <a:pt x="1442583" y="1800892"/>
                </a:cubicBezTo>
                <a:cubicBezTo>
                  <a:pt x="1440532" y="1801101"/>
                  <a:pt x="1438900" y="1801436"/>
                  <a:pt x="1437686" y="1801897"/>
                </a:cubicBezTo>
                <a:cubicBezTo>
                  <a:pt x="1436472" y="1802357"/>
                  <a:pt x="1435635" y="1802922"/>
                  <a:pt x="1435174" y="1803592"/>
                </a:cubicBezTo>
                <a:cubicBezTo>
                  <a:pt x="1434714" y="1804262"/>
                  <a:pt x="1434484" y="1805015"/>
                  <a:pt x="1434484" y="1805852"/>
                </a:cubicBezTo>
                <a:lnTo>
                  <a:pt x="1434484" y="1830841"/>
                </a:lnTo>
                <a:lnTo>
                  <a:pt x="1421173" y="1830841"/>
                </a:lnTo>
                <a:cubicBezTo>
                  <a:pt x="1420336" y="1830841"/>
                  <a:pt x="1419603" y="1831051"/>
                  <a:pt x="1418975" y="1831469"/>
                </a:cubicBezTo>
                <a:cubicBezTo>
                  <a:pt x="1418347" y="1831888"/>
                  <a:pt x="1417824" y="1832579"/>
                  <a:pt x="1417406" y="1833541"/>
                </a:cubicBezTo>
                <a:cubicBezTo>
                  <a:pt x="1416987" y="1834504"/>
                  <a:pt x="1416673" y="1835823"/>
                  <a:pt x="1416464" y="1837497"/>
                </a:cubicBezTo>
                <a:cubicBezTo>
                  <a:pt x="1416254" y="1839171"/>
                  <a:pt x="1416150" y="1841222"/>
                  <a:pt x="1416150" y="1843650"/>
                </a:cubicBezTo>
                <a:cubicBezTo>
                  <a:pt x="1416150" y="1848254"/>
                  <a:pt x="1416568" y="1851540"/>
                  <a:pt x="1417406" y="1853507"/>
                </a:cubicBezTo>
                <a:cubicBezTo>
                  <a:pt x="1418243" y="1855475"/>
                  <a:pt x="1419457" y="1856458"/>
                  <a:pt x="1421047" y="1856458"/>
                </a:cubicBezTo>
                <a:lnTo>
                  <a:pt x="1434484" y="1856458"/>
                </a:lnTo>
                <a:lnTo>
                  <a:pt x="1434484" y="1913846"/>
                </a:lnTo>
                <a:cubicBezTo>
                  <a:pt x="1434484" y="1920710"/>
                  <a:pt x="1435195" y="1926654"/>
                  <a:pt x="1436618" y="1931677"/>
                </a:cubicBezTo>
                <a:cubicBezTo>
                  <a:pt x="1438042" y="1936700"/>
                  <a:pt x="1440260" y="1940865"/>
                  <a:pt x="1443274" y="1944172"/>
                </a:cubicBezTo>
                <a:cubicBezTo>
                  <a:pt x="1446288" y="1947479"/>
                  <a:pt x="1450097" y="1949927"/>
                  <a:pt x="1454701" y="1951518"/>
                </a:cubicBezTo>
                <a:cubicBezTo>
                  <a:pt x="1459305" y="1953108"/>
                  <a:pt x="1464747" y="1953904"/>
                  <a:pt x="1471026" y="1953904"/>
                </a:cubicBezTo>
                <a:cubicBezTo>
                  <a:pt x="1473370" y="1953904"/>
                  <a:pt x="1475693" y="1953778"/>
                  <a:pt x="1477995" y="1953527"/>
                </a:cubicBezTo>
                <a:cubicBezTo>
                  <a:pt x="1480297" y="1953276"/>
                  <a:pt x="1482432" y="1952920"/>
                  <a:pt x="1484399" y="1952460"/>
                </a:cubicBezTo>
                <a:cubicBezTo>
                  <a:pt x="1486366" y="1951999"/>
                  <a:pt x="1488083" y="1951455"/>
                  <a:pt x="1489548" y="1950827"/>
                </a:cubicBezTo>
                <a:cubicBezTo>
                  <a:pt x="1491013" y="1950199"/>
                  <a:pt x="1492122" y="1949488"/>
                  <a:pt x="1492875" y="1948692"/>
                </a:cubicBezTo>
                <a:cubicBezTo>
                  <a:pt x="1493629" y="1947897"/>
                  <a:pt x="1494236" y="1946516"/>
                  <a:pt x="1494696" y="1944548"/>
                </a:cubicBezTo>
                <a:cubicBezTo>
                  <a:pt x="1495157" y="1942581"/>
                  <a:pt x="1495387" y="1939756"/>
                  <a:pt x="1495387" y="1936072"/>
                </a:cubicBezTo>
                <a:cubicBezTo>
                  <a:pt x="1495387" y="1933728"/>
                  <a:pt x="1495282" y="1931803"/>
                  <a:pt x="1495073" y="1930296"/>
                </a:cubicBezTo>
                <a:cubicBezTo>
                  <a:pt x="1494864" y="1928789"/>
                  <a:pt x="1494633" y="1927596"/>
                  <a:pt x="1494382" y="1926717"/>
                </a:cubicBezTo>
                <a:cubicBezTo>
                  <a:pt x="1494131" y="1925838"/>
                  <a:pt x="1493775" y="1925252"/>
                  <a:pt x="1493315" y="1924959"/>
                </a:cubicBezTo>
                <a:cubicBezTo>
                  <a:pt x="1492854" y="1924666"/>
                  <a:pt x="1492373" y="1924519"/>
                  <a:pt x="1491871" y="1924519"/>
                </a:cubicBezTo>
                <a:cubicBezTo>
                  <a:pt x="1491285" y="1924519"/>
                  <a:pt x="1490636" y="1924666"/>
                  <a:pt x="1489924" y="1924959"/>
                </a:cubicBezTo>
                <a:cubicBezTo>
                  <a:pt x="1489213" y="1925252"/>
                  <a:pt x="1488334" y="1925587"/>
                  <a:pt x="1487287" y="1925964"/>
                </a:cubicBezTo>
                <a:cubicBezTo>
                  <a:pt x="1486241" y="1926340"/>
                  <a:pt x="1485048" y="1926675"/>
                  <a:pt x="1483709" y="1926968"/>
                </a:cubicBezTo>
                <a:cubicBezTo>
                  <a:pt x="1482369" y="1927261"/>
                  <a:pt x="1480862" y="1927408"/>
                  <a:pt x="1479188" y="1927408"/>
                </a:cubicBezTo>
                <a:cubicBezTo>
                  <a:pt x="1474249" y="1927408"/>
                  <a:pt x="1470816" y="1925880"/>
                  <a:pt x="1468891" y="1922824"/>
                </a:cubicBezTo>
                <a:cubicBezTo>
                  <a:pt x="1466965" y="1919769"/>
                  <a:pt x="1466003" y="1915185"/>
                  <a:pt x="1466003" y="1909074"/>
                </a:cubicBezTo>
                <a:lnTo>
                  <a:pt x="1466003" y="1856458"/>
                </a:lnTo>
                <a:lnTo>
                  <a:pt x="1490489" y="1856458"/>
                </a:lnTo>
                <a:cubicBezTo>
                  <a:pt x="1492080" y="1856458"/>
                  <a:pt x="1493294" y="1855475"/>
                  <a:pt x="1494131" y="1853507"/>
                </a:cubicBezTo>
                <a:cubicBezTo>
                  <a:pt x="1494968" y="1851540"/>
                  <a:pt x="1495387" y="1848254"/>
                  <a:pt x="1495387" y="1843650"/>
                </a:cubicBezTo>
                <a:cubicBezTo>
                  <a:pt x="1495387" y="1841222"/>
                  <a:pt x="1495282" y="1839171"/>
                  <a:pt x="1495073" y="1837497"/>
                </a:cubicBezTo>
                <a:cubicBezTo>
                  <a:pt x="1494864" y="1835823"/>
                  <a:pt x="1494550" y="1834504"/>
                  <a:pt x="1494131" y="1833541"/>
                </a:cubicBezTo>
                <a:cubicBezTo>
                  <a:pt x="1493713" y="1832579"/>
                  <a:pt x="1493189" y="1831888"/>
                  <a:pt x="1492561" y="1831469"/>
                </a:cubicBezTo>
                <a:cubicBezTo>
                  <a:pt x="1491934" y="1831051"/>
                  <a:pt x="1491201" y="1830841"/>
                  <a:pt x="1490364" y="1830841"/>
                </a:cubicBezTo>
                <a:lnTo>
                  <a:pt x="1466003" y="1830841"/>
                </a:lnTo>
                <a:lnTo>
                  <a:pt x="1466003" y="1805852"/>
                </a:lnTo>
                <a:cubicBezTo>
                  <a:pt x="1466003" y="1805015"/>
                  <a:pt x="1465751" y="1804262"/>
                  <a:pt x="1465249" y="1803592"/>
                </a:cubicBezTo>
                <a:cubicBezTo>
                  <a:pt x="1464747" y="1802922"/>
                  <a:pt x="1463910" y="1802357"/>
                  <a:pt x="1462738" y="1801897"/>
                </a:cubicBezTo>
                <a:cubicBezTo>
                  <a:pt x="1461566" y="1801436"/>
                  <a:pt x="1459954" y="1801101"/>
                  <a:pt x="1457903" y="1800892"/>
                </a:cubicBezTo>
                <a:cubicBezTo>
                  <a:pt x="1455852" y="1800683"/>
                  <a:pt x="1453278" y="1800578"/>
                  <a:pt x="1450180" y="1800578"/>
                </a:cubicBezTo>
                <a:close/>
                <a:moveTo>
                  <a:pt x="916780" y="1800578"/>
                </a:moveTo>
                <a:cubicBezTo>
                  <a:pt x="913767" y="1800578"/>
                  <a:pt x="911234" y="1800683"/>
                  <a:pt x="909183" y="1800892"/>
                </a:cubicBezTo>
                <a:cubicBezTo>
                  <a:pt x="907132" y="1801101"/>
                  <a:pt x="905500" y="1801436"/>
                  <a:pt x="904286" y="1801897"/>
                </a:cubicBezTo>
                <a:cubicBezTo>
                  <a:pt x="903072" y="1802357"/>
                  <a:pt x="902235" y="1802922"/>
                  <a:pt x="901774" y="1803592"/>
                </a:cubicBezTo>
                <a:cubicBezTo>
                  <a:pt x="901314" y="1804262"/>
                  <a:pt x="901084" y="1805015"/>
                  <a:pt x="901084" y="1805852"/>
                </a:cubicBezTo>
                <a:lnTo>
                  <a:pt x="901084" y="1830841"/>
                </a:lnTo>
                <a:lnTo>
                  <a:pt x="887773" y="1830841"/>
                </a:lnTo>
                <a:cubicBezTo>
                  <a:pt x="886936" y="1830841"/>
                  <a:pt x="886203" y="1831051"/>
                  <a:pt x="885575" y="1831469"/>
                </a:cubicBezTo>
                <a:cubicBezTo>
                  <a:pt x="884947" y="1831888"/>
                  <a:pt x="884424" y="1832579"/>
                  <a:pt x="884006" y="1833541"/>
                </a:cubicBezTo>
                <a:cubicBezTo>
                  <a:pt x="883587" y="1834504"/>
                  <a:pt x="883273" y="1835823"/>
                  <a:pt x="883064" y="1837497"/>
                </a:cubicBezTo>
                <a:cubicBezTo>
                  <a:pt x="882854" y="1839171"/>
                  <a:pt x="882750" y="1841222"/>
                  <a:pt x="882750" y="1843650"/>
                </a:cubicBezTo>
                <a:cubicBezTo>
                  <a:pt x="882750" y="1848254"/>
                  <a:pt x="883168" y="1851540"/>
                  <a:pt x="884006" y="1853507"/>
                </a:cubicBezTo>
                <a:cubicBezTo>
                  <a:pt x="884843" y="1855475"/>
                  <a:pt x="886057" y="1856458"/>
                  <a:pt x="887647" y="1856458"/>
                </a:cubicBezTo>
                <a:lnTo>
                  <a:pt x="901084" y="1856458"/>
                </a:lnTo>
                <a:lnTo>
                  <a:pt x="901084" y="1913846"/>
                </a:lnTo>
                <a:cubicBezTo>
                  <a:pt x="901084" y="1920710"/>
                  <a:pt x="901795" y="1926654"/>
                  <a:pt x="903218" y="1931677"/>
                </a:cubicBezTo>
                <a:cubicBezTo>
                  <a:pt x="904642" y="1936700"/>
                  <a:pt x="906860" y="1940865"/>
                  <a:pt x="909874" y="1944172"/>
                </a:cubicBezTo>
                <a:cubicBezTo>
                  <a:pt x="912888" y="1947479"/>
                  <a:pt x="916697" y="1949927"/>
                  <a:pt x="921301" y="1951518"/>
                </a:cubicBezTo>
                <a:cubicBezTo>
                  <a:pt x="925905" y="1953108"/>
                  <a:pt x="931347" y="1953904"/>
                  <a:pt x="937626" y="1953904"/>
                </a:cubicBezTo>
                <a:cubicBezTo>
                  <a:pt x="939970" y="1953904"/>
                  <a:pt x="942293" y="1953778"/>
                  <a:pt x="944595" y="1953527"/>
                </a:cubicBezTo>
                <a:cubicBezTo>
                  <a:pt x="946897" y="1953276"/>
                  <a:pt x="949032" y="1952920"/>
                  <a:pt x="950999" y="1952460"/>
                </a:cubicBezTo>
                <a:cubicBezTo>
                  <a:pt x="952966" y="1951999"/>
                  <a:pt x="954683" y="1951455"/>
                  <a:pt x="956148" y="1950827"/>
                </a:cubicBezTo>
                <a:cubicBezTo>
                  <a:pt x="957613" y="1950199"/>
                  <a:pt x="958722" y="1949488"/>
                  <a:pt x="959475" y="1948692"/>
                </a:cubicBezTo>
                <a:cubicBezTo>
                  <a:pt x="960229" y="1947897"/>
                  <a:pt x="960836" y="1946516"/>
                  <a:pt x="961296" y="1944548"/>
                </a:cubicBezTo>
                <a:cubicBezTo>
                  <a:pt x="961757" y="1942581"/>
                  <a:pt x="961987" y="1939756"/>
                  <a:pt x="961987" y="1936072"/>
                </a:cubicBezTo>
                <a:cubicBezTo>
                  <a:pt x="961987" y="1933728"/>
                  <a:pt x="961882" y="1931803"/>
                  <a:pt x="961673" y="1930296"/>
                </a:cubicBezTo>
                <a:cubicBezTo>
                  <a:pt x="961464" y="1928789"/>
                  <a:pt x="961233" y="1927596"/>
                  <a:pt x="960982" y="1926717"/>
                </a:cubicBezTo>
                <a:cubicBezTo>
                  <a:pt x="960731" y="1925838"/>
                  <a:pt x="960375" y="1925252"/>
                  <a:pt x="959915" y="1924959"/>
                </a:cubicBezTo>
                <a:cubicBezTo>
                  <a:pt x="959454" y="1924666"/>
                  <a:pt x="958973" y="1924519"/>
                  <a:pt x="958471" y="1924519"/>
                </a:cubicBezTo>
                <a:cubicBezTo>
                  <a:pt x="957885" y="1924519"/>
                  <a:pt x="957236" y="1924666"/>
                  <a:pt x="956524" y="1924959"/>
                </a:cubicBezTo>
                <a:cubicBezTo>
                  <a:pt x="955813" y="1925252"/>
                  <a:pt x="954934" y="1925587"/>
                  <a:pt x="953887" y="1925964"/>
                </a:cubicBezTo>
                <a:cubicBezTo>
                  <a:pt x="952841" y="1926340"/>
                  <a:pt x="951648" y="1926675"/>
                  <a:pt x="950308" y="1926968"/>
                </a:cubicBezTo>
                <a:cubicBezTo>
                  <a:pt x="948969" y="1927261"/>
                  <a:pt x="947462" y="1927408"/>
                  <a:pt x="945788" y="1927408"/>
                </a:cubicBezTo>
                <a:cubicBezTo>
                  <a:pt x="940849" y="1927408"/>
                  <a:pt x="937416" y="1925880"/>
                  <a:pt x="935491" y="1922824"/>
                </a:cubicBezTo>
                <a:cubicBezTo>
                  <a:pt x="933565" y="1919769"/>
                  <a:pt x="932603" y="1915185"/>
                  <a:pt x="932603" y="1909074"/>
                </a:cubicBezTo>
                <a:lnTo>
                  <a:pt x="932603" y="1856458"/>
                </a:lnTo>
                <a:lnTo>
                  <a:pt x="957089" y="1856458"/>
                </a:lnTo>
                <a:cubicBezTo>
                  <a:pt x="958680" y="1856458"/>
                  <a:pt x="959894" y="1855475"/>
                  <a:pt x="960731" y="1853507"/>
                </a:cubicBezTo>
                <a:cubicBezTo>
                  <a:pt x="961568" y="1851540"/>
                  <a:pt x="961987" y="1848254"/>
                  <a:pt x="961987" y="1843650"/>
                </a:cubicBezTo>
                <a:cubicBezTo>
                  <a:pt x="961987" y="1841222"/>
                  <a:pt x="961882" y="1839171"/>
                  <a:pt x="961673" y="1837497"/>
                </a:cubicBezTo>
                <a:cubicBezTo>
                  <a:pt x="961464" y="1835823"/>
                  <a:pt x="961150" y="1834504"/>
                  <a:pt x="960731" y="1833541"/>
                </a:cubicBezTo>
                <a:cubicBezTo>
                  <a:pt x="960313" y="1832579"/>
                  <a:pt x="959789" y="1831888"/>
                  <a:pt x="959161" y="1831469"/>
                </a:cubicBezTo>
                <a:cubicBezTo>
                  <a:pt x="958534" y="1831051"/>
                  <a:pt x="957801" y="1830841"/>
                  <a:pt x="956964" y="1830841"/>
                </a:cubicBezTo>
                <a:lnTo>
                  <a:pt x="932603" y="1830841"/>
                </a:lnTo>
                <a:lnTo>
                  <a:pt x="932603" y="1805852"/>
                </a:lnTo>
                <a:cubicBezTo>
                  <a:pt x="932603" y="1805015"/>
                  <a:pt x="932351" y="1804262"/>
                  <a:pt x="931849" y="1803592"/>
                </a:cubicBezTo>
                <a:cubicBezTo>
                  <a:pt x="931347" y="1802922"/>
                  <a:pt x="930510" y="1802357"/>
                  <a:pt x="929338" y="1801897"/>
                </a:cubicBezTo>
                <a:cubicBezTo>
                  <a:pt x="928166" y="1801436"/>
                  <a:pt x="926554" y="1801101"/>
                  <a:pt x="924503" y="1800892"/>
                </a:cubicBezTo>
                <a:cubicBezTo>
                  <a:pt x="922452" y="1800683"/>
                  <a:pt x="919878" y="1800578"/>
                  <a:pt x="916780" y="1800578"/>
                </a:cubicBezTo>
                <a:close/>
                <a:moveTo>
                  <a:pt x="603176" y="1786263"/>
                </a:moveTo>
                <a:cubicBezTo>
                  <a:pt x="592042" y="1786263"/>
                  <a:pt x="581850" y="1788146"/>
                  <a:pt x="572599" y="1791914"/>
                </a:cubicBezTo>
                <a:cubicBezTo>
                  <a:pt x="563348" y="1795681"/>
                  <a:pt x="555416" y="1801206"/>
                  <a:pt x="548803" y="1808489"/>
                </a:cubicBezTo>
                <a:cubicBezTo>
                  <a:pt x="542189" y="1815773"/>
                  <a:pt x="537041" y="1824772"/>
                  <a:pt x="533357" y="1835488"/>
                </a:cubicBezTo>
                <a:cubicBezTo>
                  <a:pt x="529674" y="1846203"/>
                  <a:pt x="527832" y="1858468"/>
                  <a:pt x="527832" y="1872281"/>
                </a:cubicBezTo>
                <a:cubicBezTo>
                  <a:pt x="527832" y="1885843"/>
                  <a:pt x="529506" y="1897730"/>
                  <a:pt x="532855" y="1907944"/>
                </a:cubicBezTo>
                <a:cubicBezTo>
                  <a:pt x="536203" y="1918157"/>
                  <a:pt x="541017" y="1926675"/>
                  <a:pt x="547296" y="1933498"/>
                </a:cubicBezTo>
                <a:cubicBezTo>
                  <a:pt x="553575" y="1940321"/>
                  <a:pt x="561193" y="1945448"/>
                  <a:pt x="570150" y="1948881"/>
                </a:cubicBezTo>
                <a:cubicBezTo>
                  <a:pt x="579108" y="1952313"/>
                  <a:pt x="589154" y="1954029"/>
                  <a:pt x="600288" y="1954029"/>
                </a:cubicBezTo>
                <a:cubicBezTo>
                  <a:pt x="605981" y="1954029"/>
                  <a:pt x="611276" y="1953569"/>
                  <a:pt x="616173" y="1952648"/>
                </a:cubicBezTo>
                <a:cubicBezTo>
                  <a:pt x="621070" y="1951727"/>
                  <a:pt x="625424" y="1950576"/>
                  <a:pt x="629233" y="1949195"/>
                </a:cubicBezTo>
                <a:cubicBezTo>
                  <a:pt x="633042" y="1947813"/>
                  <a:pt x="636265" y="1946369"/>
                  <a:pt x="638902" y="1944862"/>
                </a:cubicBezTo>
                <a:cubicBezTo>
                  <a:pt x="641539" y="1943355"/>
                  <a:pt x="643318" y="1942121"/>
                  <a:pt x="644239" y="1941158"/>
                </a:cubicBezTo>
                <a:cubicBezTo>
                  <a:pt x="645160" y="1940195"/>
                  <a:pt x="645829" y="1939337"/>
                  <a:pt x="646248" y="1938584"/>
                </a:cubicBezTo>
                <a:cubicBezTo>
                  <a:pt x="646667" y="1937830"/>
                  <a:pt x="647001" y="1936930"/>
                  <a:pt x="647253" y="1935884"/>
                </a:cubicBezTo>
                <a:cubicBezTo>
                  <a:pt x="647504" y="1934837"/>
                  <a:pt x="647692" y="1933582"/>
                  <a:pt x="647818" y="1932117"/>
                </a:cubicBezTo>
                <a:cubicBezTo>
                  <a:pt x="647943" y="1930652"/>
                  <a:pt x="648006" y="1928873"/>
                  <a:pt x="648006" y="1926780"/>
                </a:cubicBezTo>
                <a:cubicBezTo>
                  <a:pt x="648006" y="1923766"/>
                  <a:pt x="647922" y="1921359"/>
                  <a:pt x="647755" y="1919559"/>
                </a:cubicBezTo>
                <a:cubicBezTo>
                  <a:pt x="647587" y="1917759"/>
                  <a:pt x="647336" y="1916357"/>
                  <a:pt x="647001" y="1915353"/>
                </a:cubicBezTo>
                <a:cubicBezTo>
                  <a:pt x="646667" y="1914348"/>
                  <a:pt x="646248" y="1913678"/>
                  <a:pt x="645746" y="1913343"/>
                </a:cubicBezTo>
                <a:cubicBezTo>
                  <a:pt x="645243" y="1913009"/>
                  <a:pt x="644574" y="1912841"/>
                  <a:pt x="643736" y="1912841"/>
                </a:cubicBezTo>
                <a:cubicBezTo>
                  <a:pt x="642648" y="1912841"/>
                  <a:pt x="641120" y="1913511"/>
                  <a:pt x="639153" y="1914850"/>
                </a:cubicBezTo>
                <a:cubicBezTo>
                  <a:pt x="637186" y="1916190"/>
                  <a:pt x="634674" y="1917697"/>
                  <a:pt x="631619" y="1919371"/>
                </a:cubicBezTo>
                <a:cubicBezTo>
                  <a:pt x="628563" y="1921045"/>
                  <a:pt x="624900" y="1922573"/>
                  <a:pt x="620631" y="1923954"/>
                </a:cubicBezTo>
                <a:cubicBezTo>
                  <a:pt x="616361" y="1925336"/>
                  <a:pt x="611297" y="1926026"/>
                  <a:pt x="605436" y="1926026"/>
                </a:cubicBezTo>
                <a:cubicBezTo>
                  <a:pt x="598990" y="1926026"/>
                  <a:pt x="593193" y="1924917"/>
                  <a:pt x="588045" y="1922699"/>
                </a:cubicBezTo>
                <a:cubicBezTo>
                  <a:pt x="582896" y="1920480"/>
                  <a:pt x="578501" y="1917111"/>
                  <a:pt x="574859" y="1912590"/>
                </a:cubicBezTo>
                <a:cubicBezTo>
                  <a:pt x="571218" y="1908069"/>
                  <a:pt x="568413" y="1902314"/>
                  <a:pt x="566446" y="1895324"/>
                </a:cubicBezTo>
                <a:cubicBezTo>
                  <a:pt x="564479" y="1888333"/>
                  <a:pt x="563495" y="1880066"/>
                  <a:pt x="563495" y="1870523"/>
                </a:cubicBezTo>
                <a:cubicBezTo>
                  <a:pt x="563495" y="1861816"/>
                  <a:pt x="564416" y="1853989"/>
                  <a:pt x="566258" y="1847040"/>
                </a:cubicBezTo>
                <a:cubicBezTo>
                  <a:pt x="568099" y="1840092"/>
                  <a:pt x="570799" y="1834169"/>
                  <a:pt x="574357" y="1829272"/>
                </a:cubicBezTo>
                <a:cubicBezTo>
                  <a:pt x="577915" y="1824374"/>
                  <a:pt x="582226" y="1820607"/>
                  <a:pt x="587291" y="1817970"/>
                </a:cubicBezTo>
                <a:cubicBezTo>
                  <a:pt x="592356" y="1815333"/>
                  <a:pt x="598111" y="1814015"/>
                  <a:pt x="604557" y="1814015"/>
                </a:cubicBezTo>
                <a:cubicBezTo>
                  <a:pt x="610418" y="1814015"/>
                  <a:pt x="615461" y="1814747"/>
                  <a:pt x="619689" y="1816212"/>
                </a:cubicBezTo>
                <a:cubicBezTo>
                  <a:pt x="623917" y="1817677"/>
                  <a:pt x="627558" y="1819310"/>
                  <a:pt x="630614" y="1821109"/>
                </a:cubicBezTo>
                <a:cubicBezTo>
                  <a:pt x="633670" y="1822909"/>
                  <a:pt x="636160" y="1824542"/>
                  <a:pt x="638086" y="1826007"/>
                </a:cubicBezTo>
                <a:cubicBezTo>
                  <a:pt x="640011" y="1827472"/>
                  <a:pt x="641602" y="1828204"/>
                  <a:pt x="642857" y="1828204"/>
                </a:cubicBezTo>
                <a:cubicBezTo>
                  <a:pt x="643611" y="1828204"/>
                  <a:pt x="644281" y="1827953"/>
                  <a:pt x="644867" y="1827451"/>
                </a:cubicBezTo>
                <a:cubicBezTo>
                  <a:pt x="645453" y="1826949"/>
                  <a:pt x="645955" y="1826153"/>
                  <a:pt x="646374" y="1825065"/>
                </a:cubicBezTo>
                <a:cubicBezTo>
                  <a:pt x="646792" y="1823977"/>
                  <a:pt x="647085" y="1822554"/>
                  <a:pt x="647253" y="1820796"/>
                </a:cubicBezTo>
                <a:cubicBezTo>
                  <a:pt x="647420" y="1819038"/>
                  <a:pt x="647504" y="1816903"/>
                  <a:pt x="647504" y="1814391"/>
                </a:cubicBezTo>
                <a:cubicBezTo>
                  <a:pt x="647504" y="1812047"/>
                  <a:pt x="647441" y="1810080"/>
                  <a:pt x="647315" y="1808489"/>
                </a:cubicBezTo>
                <a:cubicBezTo>
                  <a:pt x="647190" y="1806899"/>
                  <a:pt x="647001" y="1805517"/>
                  <a:pt x="646750" y="1804345"/>
                </a:cubicBezTo>
                <a:cubicBezTo>
                  <a:pt x="646499" y="1803173"/>
                  <a:pt x="646164" y="1802211"/>
                  <a:pt x="645746" y="1801457"/>
                </a:cubicBezTo>
                <a:cubicBezTo>
                  <a:pt x="645327" y="1800704"/>
                  <a:pt x="644553" y="1799762"/>
                  <a:pt x="643423" y="1798632"/>
                </a:cubicBezTo>
                <a:cubicBezTo>
                  <a:pt x="642292" y="1797502"/>
                  <a:pt x="640304" y="1796141"/>
                  <a:pt x="637458" y="1794551"/>
                </a:cubicBezTo>
                <a:cubicBezTo>
                  <a:pt x="634611" y="1792960"/>
                  <a:pt x="631409" y="1791558"/>
                  <a:pt x="627851" y="1790344"/>
                </a:cubicBezTo>
                <a:cubicBezTo>
                  <a:pt x="624293" y="1789130"/>
                  <a:pt x="620422" y="1788146"/>
                  <a:pt x="616236" y="1787393"/>
                </a:cubicBezTo>
                <a:cubicBezTo>
                  <a:pt x="612050" y="1786639"/>
                  <a:pt x="607697" y="1786263"/>
                  <a:pt x="603176" y="1786263"/>
                </a:cubicBezTo>
                <a:close/>
                <a:moveTo>
                  <a:pt x="1149757" y="1780863"/>
                </a:moveTo>
                <a:cubicBezTo>
                  <a:pt x="1142641" y="1780863"/>
                  <a:pt x="1137806" y="1782098"/>
                  <a:pt x="1135253" y="1784568"/>
                </a:cubicBezTo>
                <a:cubicBezTo>
                  <a:pt x="1132700" y="1787037"/>
                  <a:pt x="1131423" y="1791453"/>
                  <a:pt x="1131423" y="1797816"/>
                </a:cubicBezTo>
                <a:cubicBezTo>
                  <a:pt x="1131423" y="1803927"/>
                  <a:pt x="1132658" y="1808154"/>
                  <a:pt x="1135127" y="1810498"/>
                </a:cubicBezTo>
                <a:cubicBezTo>
                  <a:pt x="1137597" y="1812843"/>
                  <a:pt x="1142390" y="1814015"/>
                  <a:pt x="1149506" y="1814015"/>
                </a:cubicBezTo>
                <a:cubicBezTo>
                  <a:pt x="1156538" y="1814015"/>
                  <a:pt x="1161351" y="1812801"/>
                  <a:pt x="1163947" y="1810373"/>
                </a:cubicBezTo>
                <a:cubicBezTo>
                  <a:pt x="1166542" y="1807945"/>
                  <a:pt x="1167839" y="1803550"/>
                  <a:pt x="1167839" y="1797188"/>
                </a:cubicBezTo>
                <a:cubicBezTo>
                  <a:pt x="1167839" y="1791076"/>
                  <a:pt x="1166584" y="1786828"/>
                  <a:pt x="1164072" y="1784442"/>
                </a:cubicBezTo>
                <a:cubicBezTo>
                  <a:pt x="1161561" y="1782056"/>
                  <a:pt x="1156789" y="1780863"/>
                  <a:pt x="1149757" y="1780863"/>
                </a:cubicBezTo>
                <a:close/>
                <a:moveTo>
                  <a:pt x="997357" y="1780863"/>
                </a:moveTo>
                <a:cubicBezTo>
                  <a:pt x="990241" y="1780863"/>
                  <a:pt x="985406" y="1782098"/>
                  <a:pt x="982853" y="1784568"/>
                </a:cubicBezTo>
                <a:cubicBezTo>
                  <a:pt x="980300" y="1787037"/>
                  <a:pt x="979023" y="1791453"/>
                  <a:pt x="979023" y="1797816"/>
                </a:cubicBezTo>
                <a:cubicBezTo>
                  <a:pt x="979023" y="1803927"/>
                  <a:pt x="980258" y="1808154"/>
                  <a:pt x="982728" y="1810498"/>
                </a:cubicBezTo>
                <a:cubicBezTo>
                  <a:pt x="985197" y="1812843"/>
                  <a:pt x="989990" y="1814015"/>
                  <a:pt x="997106" y="1814015"/>
                </a:cubicBezTo>
                <a:cubicBezTo>
                  <a:pt x="1004138" y="1814015"/>
                  <a:pt x="1008951" y="1812801"/>
                  <a:pt x="1011547" y="1810373"/>
                </a:cubicBezTo>
                <a:cubicBezTo>
                  <a:pt x="1014142" y="1807945"/>
                  <a:pt x="1015439" y="1803550"/>
                  <a:pt x="1015439" y="1797188"/>
                </a:cubicBezTo>
                <a:cubicBezTo>
                  <a:pt x="1015439" y="1791076"/>
                  <a:pt x="1014184" y="1786828"/>
                  <a:pt x="1011672" y="1784442"/>
                </a:cubicBezTo>
                <a:cubicBezTo>
                  <a:pt x="1009161" y="1782056"/>
                  <a:pt x="1004389" y="1780863"/>
                  <a:pt x="997357" y="1780863"/>
                </a:cubicBezTo>
                <a:close/>
                <a:moveTo>
                  <a:pt x="1093542" y="1775589"/>
                </a:moveTo>
                <a:cubicBezTo>
                  <a:pt x="1086761" y="1775589"/>
                  <a:pt x="1080880" y="1776552"/>
                  <a:pt x="1075898" y="1778477"/>
                </a:cubicBezTo>
                <a:cubicBezTo>
                  <a:pt x="1070917" y="1780403"/>
                  <a:pt x="1066815" y="1783270"/>
                  <a:pt x="1063592" y="1787079"/>
                </a:cubicBezTo>
                <a:cubicBezTo>
                  <a:pt x="1060369" y="1790888"/>
                  <a:pt x="1058004" y="1795660"/>
                  <a:pt x="1056497" y="1801394"/>
                </a:cubicBezTo>
                <a:cubicBezTo>
                  <a:pt x="1054990" y="1807129"/>
                  <a:pt x="1054237" y="1813805"/>
                  <a:pt x="1054237" y="1821423"/>
                </a:cubicBezTo>
                <a:lnTo>
                  <a:pt x="1054237" y="1830841"/>
                </a:lnTo>
                <a:lnTo>
                  <a:pt x="1040298" y="1830841"/>
                </a:lnTo>
                <a:cubicBezTo>
                  <a:pt x="1039461" y="1830841"/>
                  <a:pt x="1038729" y="1831051"/>
                  <a:pt x="1038101" y="1831469"/>
                </a:cubicBezTo>
                <a:cubicBezTo>
                  <a:pt x="1037473" y="1831888"/>
                  <a:pt x="1036971" y="1832579"/>
                  <a:pt x="1036594" y="1833541"/>
                </a:cubicBezTo>
                <a:cubicBezTo>
                  <a:pt x="1036217" y="1834504"/>
                  <a:pt x="1035924" y="1835823"/>
                  <a:pt x="1035715" y="1837497"/>
                </a:cubicBezTo>
                <a:cubicBezTo>
                  <a:pt x="1035506" y="1839171"/>
                  <a:pt x="1035401" y="1841222"/>
                  <a:pt x="1035401" y="1843650"/>
                </a:cubicBezTo>
                <a:cubicBezTo>
                  <a:pt x="1035401" y="1848254"/>
                  <a:pt x="1035799" y="1851540"/>
                  <a:pt x="1036594" y="1853507"/>
                </a:cubicBezTo>
                <a:cubicBezTo>
                  <a:pt x="1037389" y="1855475"/>
                  <a:pt x="1038582" y="1856458"/>
                  <a:pt x="1040173" y="1856458"/>
                </a:cubicBezTo>
                <a:lnTo>
                  <a:pt x="1054237" y="1856458"/>
                </a:lnTo>
                <a:lnTo>
                  <a:pt x="1054237" y="1947123"/>
                </a:lnTo>
                <a:cubicBezTo>
                  <a:pt x="1054237" y="1947960"/>
                  <a:pt x="1054467" y="1948692"/>
                  <a:pt x="1054928" y="1949320"/>
                </a:cubicBezTo>
                <a:cubicBezTo>
                  <a:pt x="1055388" y="1949948"/>
                  <a:pt x="1056225" y="1950471"/>
                  <a:pt x="1057439" y="1950890"/>
                </a:cubicBezTo>
                <a:cubicBezTo>
                  <a:pt x="1058653" y="1951309"/>
                  <a:pt x="1060285" y="1951622"/>
                  <a:pt x="1062337" y="1951832"/>
                </a:cubicBezTo>
                <a:cubicBezTo>
                  <a:pt x="1064388" y="1952041"/>
                  <a:pt x="1066920" y="1952146"/>
                  <a:pt x="1069934" y="1952146"/>
                </a:cubicBezTo>
                <a:cubicBezTo>
                  <a:pt x="1072948" y="1952146"/>
                  <a:pt x="1075501" y="1952041"/>
                  <a:pt x="1077594" y="1951832"/>
                </a:cubicBezTo>
                <a:cubicBezTo>
                  <a:pt x="1079687" y="1951622"/>
                  <a:pt x="1081319" y="1951309"/>
                  <a:pt x="1082491" y="1950890"/>
                </a:cubicBezTo>
                <a:cubicBezTo>
                  <a:pt x="1083663" y="1950471"/>
                  <a:pt x="1084500" y="1949948"/>
                  <a:pt x="1085003" y="1949320"/>
                </a:cubicBezTo>
                <a:cubicBezTo>
                  <a:pt x="1085505" y="1948692"/>
                  <a:pt x="1085756" y="1947960"/>
                  <a:pt x="1085756" y="1947123"/>
                </a:cubicBezTo>
                <a:lnTo>
                  <a:pt x="1085756" y="1856458"/>
                </a:lnTo>
                <a:lnTo>
                  <a:pt x="1106225" y="1856458"/>
                </a:lnTo>
                <a:cubicBezTo>
                  <a:pt x="1107815" y="1856458"/>
                  <a:pt x="1109029" y="1855475"/>
                  <a:pt x="1109866" y="1853507"/>
                </a:cubicBezTo>
                <a:cubicBezTo>
                  <a:pt x="1110703" y="1851540"/>
                  <a:pt x="1111122" y="1848254"/>
                  <a:pt x="1111122" y="1843650"/>
                </a:cubicBezTo>
                <a:cubicBezTo>
                  <a:pt x="1111122" y="1841222"/>
                  <a:pt x="1111017" y="1839171"/>
                  <a:pt x="1110808" y="1837497"/>
                </a:cubicBezTo>
                <a:cubicBezTo>
                  <a:pt x="1110599" y="1835823"/>
                  <a:pt x="1110285" y="1834504"/>
                  <a:pt x="1109866" y="1833541"/>
                </a:cubicBezTo>
                <a:cubicBezTo>
                  <a:pt x="1109448" y="1832579"/>
                  <a:pt x="1108924" y="1831888"/>
                  <a:pt x="1108297" y="1831469"/>
                </a:cubicBezTo>
                <a:cubicBezTo>
                  <a:pt x="1107669" y="1831051"/>
                  <a:pt x="1106978" y="1830841"/>
                  <a:pt x="1106225" y="1830841"/>
                </a:cubicBezTo>
                <a:lnTo>
                  <a:pt x="1085756" y="1830841"/>
                </a:lnTo>
                <a:lnTo>
                  <a:pt x="1085756" y="1820544"/>
                </a:lnTo>
                <a:cubicBezTo>
                  <a:pt x="1085756" y="1816945"/>
                  <a:pt x="1086007" y="1813910"/>
                  <a:pt x="1086509" y="1811440"/>
                </a:cubicBezTo>
                <a:cubicBezTo>
                  <a:pt x="1087012" y="1808971"/>
                  <a:pt x="1087807" y="1806961"/>
                  <a:pt x="1088895" y="1805413"/>
                </a:cubicBezTo>
                <a:cubicBezTo>
                  <a:pt x="1089984" y="1803864"/>
                  <a:pt x="1091344" y="1802734"/>
                  <a:pt x="1092977" y="1802022"/>
                </a:cubicBezTo>
                <a:cubicBezTo>
                  <a:pt x="1094609" y="1801311"/>
                  <a:pt x="1096555" y="1800955"/>
                  <a:pt x="1098816" y="1800955"/>
                </a:cubicBezTo>
                <a:cubicBezTo>
                  <a:pt x="1100741" y="1800955"/>
                  <a:pt x="1102415" y="1801101"/>
                  <a:pt x="1103839" y="1801394"/>
                </a:cubicBezTo>
                <a:cubicBezTo>
                  <a:pt x="1105262" y="1801687"/>
                  <a:pt x="1106497" y="1802001"/>
                  <a:pt x="1107543" y="1802336"/>
                </a:cubicBezTo>
                <a:cubicBezTo>
                  <a:pt x="1108590" y="1802671"/>
                  <a:pt x="1109469" y="1802985"/>
                  <a:pt x="1110180" y="1803278"/>
                </a:cubicBezTo>
                <a:cubicBezTo>
                  <a:pt x="1110892" y="1803571"/>
                  <a:pt x="1111541" y="1803718"/>
                  <a:pt x="1112127" y="1803718"/>
                </a:cubicBezTo>
                <a:cubicBezTo>
                  <a:pt x="1112629" y="1803718"/>
                  <a:pt x="1113089" y="1803571"/>
                  <a:pt x="1113508" y="1803278"/>
                </a:cubicBezTo>
                <a:cubicBezTo>
                  <a:pt x="1113926" y="1802985"/>
                  <a:pt x="1114303" y="1802441"/>
                  <a:pt x="1114638" y="1801646"/>
                </a:cubicBezTo>
                <a:cubicBezTo>
                  <a:pt x="1114973" y="1800850"/>
                  <a:pt x="1115224" y="1799720"/>
                  <a:pt x="1115391" y="1798255"/>
                </a:cubicBezTo>
                <a:cubicBezTo>
                  <a:pt x="1115559" y="1796790"/>
                  <a:pt x="1115643" y="1794844"/>
                  <a:pt x="1115643" y="1792416"/>
                </a:cubicBezTo>
                <a:cubicBezTo>
                  <a:pt x="1115643" y="1789988"/>
                  <a:pt x="1115559" y="1787958"/>
                  <a:pt x="1115391" y="1786326"/>
                </a:cubicBezTo>
                <a:cubicBezTo>
                  <a:pt x="1115224" y="1784693"/>
                  <a:pt x="1114952" y="1783354"/>
                  <a:pt x="1114575" y="1782307"/>
                </a:cubicBezTo>
                <a:cubicBezTo>
                  <a:pt x="1114198" y="1781261"/>
                  <a:pt x="1113717" y="1780465"/>
                  <a:pt x="1113131" y="1779921"/>
                </a:cubicBezTo>
                <a:cubicBezTo>
                  <a:pt x="1112545" y="1779377"/>
                  <a:pt x="1111415" y="1778791"/>
                  <a:pt x="1109741" y="1778163"/>
                </a:cubicBezTo>
                <a:cubicBezTo>
                  <a:pt x="1108066" y="1777535"/>
                  <a:pt x="1105764" y="1776949"/>
                  <a:pt x="1102834" y="1776405"/>
                </a:cubicBezTo>
                <a:cubicBezTo>
                  <a:pt x="1099904" y="1775861"/>
                  <a:pt x="1096807" y="1775589"/>
                  <a:pt x="1093542" y="1775589"/>
                </a:cubicBezTo>
                <a:close/>
                <a:moveTo>
                  <a:pt x="1329048" y="1594730"/>
                </a:moveTo>
                <a:lnTo>
                  <a:pt x="1341103" y="1594730"/>
                </a:lnTo>
                <a:lnTo>
                  <a:pt x="1341103" y="1613817"/>
                </a:lnTo>
                <a:cubicBezTo>
                  <a:pt x="1337252" y="1618171"/>
                  <a:pt x="1333464" y="1621477"/>
                  <a:pt x="1329739" y="1623738"/>
                </a:cubicBezTo>
                <a:cubicBezTo>
                  <a:pt x="1326013" y="1625998"/>
                  <a:pt x="1321932" y="1627128"/>
                  <a:pt x="1317495" y="1627128"/>
                </a:cubicBezTo>
                <a:cubicBezTo>
                  <a:pt x="1312221" y="1627128"/>
                  <a:pt x="1308098" y="1625789"/>
                  <a:pt x="1305126" y="1623110"/>
                </a:cubicBezTo>
                <a:cubicBezTo>
                  <a:pt x="1302155" y="1620431"/>
                  <a:pt x="1300669" y="1616748"/>
                  <a:pt x="1300669" y="1612059"/>
                </a:cubicBezTo>
                <a:cubicBezTo>
                  <a:pt x="1300669" y="1609297"/>
                  <a:pt x="1301192" y="1606848"/>
                  <a:pt x="1302238" y="1604713"/>
                </a:cubicBezTo>
                <a:cubicBezTo>
                  <a:pt x="1303285" y="1602579"/>
                  <a:pt x="1304938" y="1600758"/>
                  <a:pt x="1307198" y="1599251"/>
                </a:cubicBezTo>
                <a:cubicBezTo>
                  <a:pt x="1309459" y="1597744"/>
                  <a:pt x="1312389" y="1596614"/>
                  <a:pt x="1315989" y="1595860"/>
                </a:cubicBezTo>
                <a:cubicBezTo>
                  <a:pt x="1319588" y="1595107"/>
                  <a:pt x="1323942" y="1594730"/>
                  <a:pt x="1329048" y="1594730"/>
                </a:cubicBezTo>
                <a:close/>
                <a:moveTo>
                  <a:pt x="896423" y="1550152"/>
                </a:moveTo>
                <a:cubicBezTo>
                  <a:pt x="900609" y="1550152"/>
                  <a:pt x="904104" y="1551177"/>
                  <a:pt x="906909" y="1553228"/>
                </a:cubicBezTo>
                <a:cubicBezTo>
                  <a:pt x="909713" y="1555279"/>
                  <a:pt x="911974" y="1558021"/>
                  <a:pt x="913690" y="1561453"/>
                </a:cubicBezTo>
                <a:cubicBezTo>
                  <a:pt x="915406" y="1564886"/>
                  <a:pt x="916620" y="1568799"/>
                  <a:pt x="917332" y="1573194"/>
                </a:cubicBezTo>
                <a:cubicBezTo>
                  <a:pt x="918043" y="1577589"/>
                  <a:pt x="918399" y="1582173"/>
                  <a:pt x="918399" y="1586945"/>
                </a:cubicBezTo>
                <a:cubicBezTo>
                  <a:pt x="918399" y="1591214"/>
                  <a:pt x="917959" y="1595484"/>
                  <a:pt x="917080" y="1599753"/>
                </a:cubicBezTo>
                <a:cubicBezTo>
                  <a:pt x="916201" y="1604023"/>
                  <a:pt x="914841" y="1607853"/>
                  <a:pt x="912999" y="1611243"/>
                </a:cubicBezTo>
                <a:cubicBezTo>
                  <a:pt x="911157" y="1614634"/>
                  <a:pt x="908792" y="1617375"/>
                  <a:pt x="905904" y="1619468"/>
                </a:cubicBezTo>
                <a:cubicBezTo>
                  <a:pt x="903016" y="1621561"/>
                  <a:pt x="899521" y="1622608"/>
                  <a:pt x="895419" y="1622608"/>
                </a:cubicBezTo>
                <a:cubicBezTo>
                  <a:pt x="891066" y="1622608"/>
                  <a:pt x="886880" y="1621080"/>
                  <a:pt x="882861" y="1618024"/>
                </a:cubicBezTo>
                <a:cubicBezTo>
                  <a:pt x="878843" y="1614969"/>
                  <a:pt x="874616" y="1610636"/>
                  <a:pt x="870178" y="1605027"/>
                </a:cubicBezTo>
                <a:lnTo>
                  <a:pt x="870178" y="1568109"/>
                </a:lnTo>
                <a:cubicBezTo>
                  <a:pt x="872690" y="1564760"/>
                  <a:pt x="875076" y="1561956"/>
                  <a:pt x="877336" y="1559695"/>
                </a:cubicBezTo>
                <a:cubicBezTo>
                  <a:pt x="879597" y="1557435"/>
                  <a:pt x="881794" y="1555593"/>
                  <a:pt x="883929" y="1554170"/>
                </a:cubicBezTo>
                <a:cubicBezTo>
                  <a:pt x="886064" y="1552747"/>
                  <a:pt x="888156" y="1551721"/>
                  <a:pt x="890208" y="1551093"/>
                </a:cubicBezTo>
                <a:cubicBezTo>
                  <a:pt x="892259" y="1550466"/>
                  <a:pt x="894331" y="1550152"/>
                  <a:pt x="896423" y="1550152"/>
                </a:cubicBezTo>
                <a:close/>
                <a:moveTo>
                  <a:pt x="1021737" y="1545505"/>
                </a:moveTo>
                <a:cubicBezTo>
                  <a:pt x="1029690" y="1545505"/>
                  <a:pt x="1035571" y="1548038"/>
                  <a:pt x="1039380" y="1553103"/>
                </a:cubicBezTo>
                <a:cubicBezTo>
                  <a:pt x="1043189" y="1558167"/>
                  <a:pt x="1044968" y="1565137"/>
                  <a:pt x="1044717" y="1574011"/>
                </a:cubicBezTo>
                <a:lnTo>
                  <a:pt x="997501" y="1574011"/>
                </a:lnTo>
                <a:cubicBezTo>
                  <a:pt x="997668" y="1570076"/>
                  <a:pt x="998275" y="1566372"/>
                  <a:pt x="999322" y="1562897"/>
                </a:cubicBezTo>
                <a:cubicBezTo>
                  <a:pt x="1000368" y="1559423"/>
                  <a:pt x="1001875" y="1556409"/>
                  <a:pt x="1003842" y="1553856"/>
                </a:cubicBezTo>
                <a:cubicBezTo>
                  <a:pt x="1005810" y="1551303"/>
                  <a:pt x="1008279" y="1549273"/>
                  <a:pt x="1011251" y="1547766"/>
                </a:cubicBezTo>
                <a:cubicBezTo>
                  <a:pt x="1014223" y="1546259"/>
                  <a:pt x="1017718" y="1545505"/>
                  <a:pt x="1021737" y="1545505"/>
                </a:cubicBezTo>
                <a:close/>
                <a:moveTo>
                  <a:pt x="1225831" y="1525288"/>
                </a:moveTo>
                <a:cubicBezTo>
                  <a:pt x="1222734" y="1525288"/>
                  <a:pt x="1220180" y="1525414"/>
                  <a:pt x="1218171" y="1525665"/>
                </a:cubicBezTo>
                <a:cubicBezTo>
                  <a:pt x="1216162" y="1525916"/>
                  <a:pt x="1214550" y="1526272"/>
                  <a:pt x="1213337" y="1526732"/>
                </a:cubicBezTo>
                <a:cubicBezTo>
                  <a:pt x="1212123" y="1527193"/>
                  <a:pt x="1211265" y="1527737"/>
                  <a:pt x="1210762" y="1528365"/>
                </a:cubicBezTo>
                <a:cubicBezTo>
                  <a:pt x="1210260" y="1528992"/>
                  <a:pt x="1210009" y="1529725"/>
                  <a:pt x="1210009" y="1530562"/>
                </a:cubicBezTo>
                <a:lnTo>
                  <a:pt x="1210009" y="1642323"/>
                </a:lnTo>
                <a:cubicBezTo>
                  <a:pt x="1210009" y="1643160"/>
                  <a:pt x="1210260" y="1643892"/>
                  <a:pt x="1210762" y="1644520"/>
                </a:cubicBezTo>
                <a:cubicBezTo>
                  <a:pt x="1211265" y="1645148"/>
                  <a:pt x="1212123" y="1645671"/>
                  <a:pt x="1213337" y="1646090"/>
                </a:cubicBezTo>
                <a:cubicBezTo>
                  <a:pt x="1214550" y="1646509"/>
                  <a:pt x="1216162" y="1646822"/>
                  <a:pt x="1218171" y="1647032"/>
                </a:cubicBezTo>
                <a:cubicBezTo>
                  <a:pt x="1220180" y="1647241"/>
                  <a:pt x="1222734" y="1647346"/>
                  <a:pt x="1225831" y="1647346"/>
                </a:cubicBezTo>
                <a:cubicBezTo>
                  <a:pt x="1228929" y="1647346"/>
                  <a:pt x="1231482" y="1647241"/>
                  <a:pt x="1233491" y="1647032"/>
                </a:cubicBezTo>
                <a:cubicBezTo>
                  <a:pt x="1235500" y="1646822"/>
                  <a:pt x="1237112" y="1646509"/>
                  <a:pt x="1238326" y="1646090"/>
                </a:cubicBezTo>
                <a:cubicBezTo>
                  <a:pt x="1239540" y="1645671"/>
                  <a:pt x="1240398" y="1645148"/>
                  <a:pt x="1240900" y="1644520"/>
                </a:cubicBezTo>
                <a:cubicBezTo>
                  <a:pt x="1241402" y="1643892"/>
                  <a:pt x="1241654" y="1643160"/>
                  <a:pt x="1241654" y="1642323"/>
                </a:cubicBezTo>
                <a:lnTo>
                  <a:pt x="1241654" y="1530562"/>
                </a:lnTo>
                <a:cubicBezTo>
                  <a:pt x="1241654" y="1529725"/>
                  <a:pt x="1241402" y="1528992"/>
                  <a:pt x="1240900" y="1528365"/>
                </a:cubicBezTo>
                <a:cubicBezTo>
                  <a:pt x="1240398" y="1527737"/>
                  <a:pt x="1239540" y="1527193"/>
                  <a:pt x="1238326" y="1526732"/>
                </a:cubicBezTo>
                <a:cubicBezTo>
                  <a:pt x="1237112" y="1526272"/>
                  <a:pt x="1235500" y="1525916"/>
                  <a:pt x="1233491" y="1525665"/>
                </a:cubicBezTo>
                <a:cubicBezTo>
                  <a:pt x="1231482" y="1525414"/>
                  <a:pt x="1228929" y="1525288"/>
                  <a:pt x="1225831" y="1525288"/>
                </a:cubicBezTo>
                <a:close/>
                <a:moveTo>
                  <a:pt x="1154836" y="1523279"/>
                </a:moveTo>
                <a:cubicBezTo>
                  <a:pt x="1146631" y="1523279"/>
                  <a:pt x="1139097" y="1524576"/>
                  <a:pt x="1132232" y="1527172"/>
                </a:cubicBezTo>
                <a:cubicBezTo>
                  <a:pt x="1125368" y="1529767"/>
                  <a:pt x="1119424" y="1533743"/>
                  <a:pt x="1114401" y="1539101"/>
                </a:cubicBezTo>
                <a:cubicBezTo>
                  <a:pt x="1109378" y="1544459"/>
                  <a:pt x="1105464" y="1551219"/>
                  <a:pt x="1102660" y="1559381"/>
                </a:cubicBezTo>
                <a:cubicBezTo>
                  <a:pt x="1099855" y="1567544"/>
                  <a:pt x="1098453" y="1577234"/>
                  <a:pt x="1098453" y="1588452"/>
                </a:cubicBezTo>
                <a:cubicBezTo>
                  <a:pt x="1098453" y="1598163"/>
                  <a:pt x="1099604" y="1606785"/>
                  <a:pt x="1101906" y="1614320"/>
                </a:cubicBezTo>
                <a:cubicBezTo>
                  <a:pt x="1104208" y="1621854"/>
                  <a:pt x="1107620" y="1628238"/>
                  <a:pt x="1112140" y="1633470"/>
                </a:cubicBezTo>
                <a:cubicBezTo>
                  <a:pt x="1116661" y="1638702"/>
                  <a:pt x="1122249" y="1642658"/>
                  <a:pt x="1128905" y="1645336"/>
                </a:cubicBezTo>
                <a:cubicBezTo>
                  <a:pt x="1135560" y="1648015"/>
                  <a:pt x="1143199" y="1649355"/>
                  <a:pt x="1151822" y="1649355"/>
                </a:cubicBezTo>
                <a:cubicBezTo>
                  <a:pt x="1155673" y="1649355"/>
                  <a:pt x="1159419" y="1649020"/>
                  <a:pt x="1163061" y="1648350"/>
                </a:cubicBezTo>
                <a:cubicBezTo>
                  <a:pt x="1166702" y="1647681"/>
                  <a:pt x="1170072" y="1646802"/>
                  <a:pt x="1173169" y="1645713"/>
                </a:cubicBezTo>
                <a:cubicBezTo>
                  <a:pt x="1176267" y="1644625"/>
                  <a:pt x="1179029" y="1643390"/>
                  <a:pt x="1181457" y="1642009"/>
                </a:cubicBezTo>
                <a:cubicBezTo>
                  <a:pt x="1183885" y="1640627"/>
                  <a:pt x="1185601" y="1639455"/>
                  <a:pt x="1186606" y="1638493"/>
                </a:cubicBezTo>
                <a:cubicBezTo>
                  <a:pt x="1187610" y="1637530"/>
                  <a:pt x="1188259" y="1636735"/>
                  <a:pt x="1188552" y="1636107"/>
                </a:cubicBezTo>
                <a:cubicBezTo>
                  <a:pt x="1188845" y="1635479"/>
                  <a:pt x="1189096" y="1634663"/>
                  <a:pt x="1189306" y="1633658"/>
                </a:cubicBezTo>
                <a:cubicBezTo>
                  <a:pt x="1189515" y="1632654"/>
                  <a:pt x="1189682" y="1631419"/>
                  <a:pt x="1189808" y="1629954"/>
                </a:cubicBezTo>
                <a:cubicBezTo>
                  <a:pt x="1189933" y="1628489"/>
                  <a:pt x="1189996" y="1626668"/>
                  <a:pt x="1189996" y="1624491"/>
                </a:cubicBezTo>
                <a:cubicBezTo>
                  <a:pt x="1189996" y="1621729"/>
                  <a:pt x="1189912" y="1619468"/>
                  <a:pt x="1189745" y="1617710"/>
                </a:cubicBezTo>
                <a:cubicBezTo>
                  <a:pt x="1189578" y="1615952"/>
                  <a:pt x="1189347" y="1614508"/>
                  <a:pt x="1189054" y="1613378"/>
                </a:cubicBezTo>
                <a:cubicBezTo>
                  <a:pt x="1188761" y="1612248"/>
                  <a:pt x="1188364" y="1611473"/>
                  <a:pt x="1187861" y="1611055"/>
                </a:cubicBezTo>
                <a:cubicBezTo>
                  <a:pt x="1187359" y="1610636"/>
                  <a:pt x="1186731" y="1610427"/>
                  <a:pt x="1185978" y="1610427"/>
                </a:cubicBezTo>
                <a:cubicBezTo>
                  <a:pt x="1184890" y="1610427"/>
                  <a:pt x="1183550" y="1611076"/>
                  <a:pt x="1181959" y="1612373"/>
                </a:cubicBezTo>
                <a:cubicBezTo>
                  <a:pt x="1180369" y="1613671"/>
                  <a:pt x="1178402" y="1615115"/>
                  <a:pt x="1176057" y="1616706"/>
                </a:cubicBezTo>
                <a:cubicBezTo>
                  <a:pt x="1173713" y="1618296"/>
                  <a:pt x="1170972" y="1619740"/>
                  <a:pt x="1167832" y="1621038"/>
                </a:cubicBezTo>
                <a:cubicBezTo>
                  <a:pt x="1164693" y="1622336"/>
                  <a:pt x="1160947" y="1622984"/>
                  <a:pt x="1156594" y="1622984"/>
                </a:cubicBezTo>
                <a:cubicBezTo>
                  <a:pt x="1152324" y="1622984"/>
                  <a:pt x="1148578" y="1622210"/>
                  <a:pt x="1145355" y="1620661"/>
                </a:cubicBezTo>
                <a:cubicBezTo>
                  <a:pt x="1142132" y="1619112"/>
                  <a:pt x="1139453" y="1616789"/>
                  <a:pt x="1137318" y="1613692"/>
                </a:cubicBezTo>
                <a:cubicBezTo>
                  <a:pt x="1135183" y="1610594"/>
                  <a:pt x="1133572" y="1606743"/>
                  <a:pt x="1132483" y="1602139"/>
                </a:cubicBezTo>
                <a:cubicBezTo>
                  <a:pt x="1131395" y="1597535"/>
                  <a:pt x="1130851" y="1592219"/>
                  <a:pt x="1130851" y="1586191"/>
                </a:cubicBezTo>
                <a:cubicBezTo>
                  <a:pt x="1130851" y="1573969"/>
                  <a:pt x="1133028" y="1564697"/>
                  <a:pt x="1137381" y="1558377"/>
                </a:cubicBezTo>
                <a:cubicBezTo>
                  <a:pt x="1141734" y="1552056"/>
                  <a:pt x="1148013" y="1548896"/>
                  <a:pt x="1156217" y="1548896"/>
                </a:cubicBezTo>
                <a:cubicBezTo>
                  <a:pt x="1160403" y="1548896"/>
                  <a:pt x="1164002" y="1549482"/>
                  <a:pt x="1167016" y="1550654"/>
                </a:cubicBezTo>
                <a:cubicBezTo>
                  <a:pt x="1170030" y="1551826"/>
                  <a:pt x="1172625" y="1553124"/>
                  <a:pt x="1174802" y="1554547"/>
                </a:cubicBezTo>
                <a:cubicBezTo>
                  <a:pt x="1176978" y="1555970"/>
                  <a:pt x="1178862" y="1557267"/>
                  <a:pt x="1180453" y="1558439"/>
                </a:cubicBezTo>
                <a:cubicBezTo>
                  <a:pt x="1182043" y="1559611"/>
                  <a:pt x="1183550" y="1560197"/>
                  <a:pt x="1184973" y="1560197"/>
                </a:cubicBezTo>
                <a:cubicBezTo>
                  <a:pt x="1186313" y="1560197"/>
                  <a:pt x="1187401" y="1559214"/>
                  <a:pt x="1188238" y="1557247"/>
                </a:cubicBezTo>
                <a:cubicBezTo>
                  <a:pt x="1189075" y="1555279"/>
                  <a:pt x="1189494" y="1551868"/>
                  <a:pt x="1189494" y="1547012"/>
                </a:cubicBezTo>
                <a:cubicBezTo>
                  <a:pt x="1189494" y="1544919"/>
                  <a:pt x="1189431" y="1543140"/>
                  <a:pt x="1189306" y="1541675"/>
                </a:cubicBezTo>
                <a:cubicBezTo>
                  <a:pt x="1189180" y="1540210"/>
                  <a:pt x="1189013" y="1538976"/>
                  <a:pt x="1188803" y="1537971"/>
                </a:cubicBezTo>
                <a:cubicBezTo>
                  <a:pt x="1188594" y="1536966"/>
                  <a:pt x="1188301" y="1536150"/>
                  <a:pt x="1187924" y="1535522"/>
                </a:cubicBezTo>
                <a:cubicBezTo>
                  <a:pt x="1187547" y="1534894"/>
                  <a:pt x="1186899" y="1534120"/>
                  <a:pt x="1185978" y="1533199"/>
                </a:cubicBezTo>
                <a:cubicBezTo>
                  <a:pt x="1185057" y="1532278"/>
                  <a:pt x="1183487" y="1531190"/>
                  <a:pt x="1181269" y="1529934"/>
                </a:cubicBezTo>
                <a:cubicBezTo>
                  <a:pt x="1179050" y="1528678"/>
                  <a:pt x="1176539" y="1527548"/>
                  <a:pt x="1173734" y="1526544"/>
                </a:cubicBezTo>
                <a:cubicBezTo>
                  <a:pt x="1170930" y="1525539"/>
                  <a:pt x="1167916" y="1524744"/>
                  <a:pt x="1164693" y="1524158"/>
                </a:cubicBezTo>
                <a:cubicBezTo>
                  <a:pt x="1161470" y="1523572"/>
                  <a:pt x="1158184" y="1523279"/>
                  <a:pt x="1154836" y="1523279"/>
                </a:cubicBezTo>
                <a:close/>
                <a:moveTo>
                  <a:pt x="1322644" y="1523153"/>
                </a:moveTo>
                <a:cubicBezTo>
                  <a:pt x="1317705" y="1523153"/>
                  <a:pt x="1312912" y="1523551"/>
                  <a:pt x="1308266" y="1524346"/>
                </a:cubicBezTo>
                <a:cubicBezTo>
                  <a:pt x="1303620" y="1525141"/>
                  <a:pt x="1299329" y="1526167"/>
                  <a:pt x="1295394" y="1527423"/>
                </a:cubicBezTo>
                <a:cubicBezTo>
                  <a:pt x="1291460" y="1528678"/>
                  <a:pt x="1288028" y="1530039"/>
                  <a:pt x="1285097" y="1531504"/>
                </a:cubicBezTo>
                <a:cubicBezTo>
                  <a:pt x="1282167" y="1532969"/>
                  <a:pt x="1280116" y="1534308"/>
                  <a:pt x="1278944" y="1535522"/>
                </a:cubicBezTo>
                <a:cubicBezTo>
                  <a:pt x="1277772" y="1536736"/>
                  <a:pt x="1276977" y="1538097"/>
                  <a:pt x="1276558" y="1539603"/>
                </a:cubicBezTo>
                <a:cubicBezTo>
                  <a:pt x="1276140" y="1541110"/>
                  <a:pt x="1275931" y="1543161"/>
                  <a:pt x="1275931" y="1545757"/>
                </a:cubicBezTo>
                <a:cubicBezTo>
                  <a:pt x="1275931" y="1547682"/>
                  <a:pt x="1276056" y="1549440"/>
                  <a:pt x="1276307" y="1551031"/>
                </a:cubicBezTo>
                <a:cubicBezTo>
                  <a:pt x="1276558" y="1552621"/>
                  <a:pt x="1276914" y="1553961"/>
                  <a:pt x="1277375" y="1555049"/>
                </a:cubicBezTo>
                <a:cubicBezTo>
                  <a:pt x="1277835" y="1556137"/>
                  <a:pt x="1278421" y="1556974"/>
                  <a:pt x="1279133" y="1557560"/>
                </a:cubicBezTo>
                <a:cubicBezTo>
                  <a:pt x="1279844" y="1558146"/>
                  <a:pt x="1280660" y="1558439"/>
                  <a:pt x="1281581" y="1558439"/>
                </a:cubicBezTo>
                <a:cubicBezTo>
                  <a:pt x="1282921" y="1558439"/>
                  <a:pt x="1284658" y="1557853"/>
                  <a:pt x="1286793" y="1556681"/>
                </a:cubicBezTo>
                <a:cubicBezTo>
                  <a:pt x="1288927" y="1555509"/>
                  <a:pt x="1291585" y="1554212"/>
                  <a:pt x="1294767" y="1552789"/>
                </a:cubicBezTo>
                <a:cubicBezTo>
                  <a:pt x="1297948" y="1551365"/>
                  <a:pt x="1301610" y="1550068"/>
                  <a:pt x="1305754" y="1548896"/>
                </a:cubicBezTo>
                <a:cubicBezTo>
                  <a:pt x="1309898" y="1547724"/>
                  <a:pt x="1314607" y="1547138"/>
                  <a:pt x="1319881" y="1547138"/>
                </a:cubicBezTo>
                <a:cubicBezTo>
                  <a:pt x="1323900" y="1547138"/>
                  <a:pt x="1327269" y="1547556"/>
                  <a:pt x="1329990" y="1548394"/>
                </a:cubicBezTo>
                <a:cubicBezTo>
                  <a:pt x="1332711" y="1549231"/>
                  <a:pt x="1334887" y="1550528"/>
                  <a:pt x="1336520" y="1552286"/>
                </a:cubicBezTo>
                <a:cubicBezTo>
                  <a:pt x="1338152" y="1554044"/>
                  <a:pt x="1339324" y="1556242"/>
                  <a:pt x="1340036" y="1558879"/>
                </a:cubicBezTo>
                <a:cubicBezTo>
                  <a:pt x="1340747" y="1561516"/>
                  <a:pt x="1341103" y="1564593"/>
                  <a:pt x="1341103" y="1568109"/>
                </a:cubicBezTo>
                <a:lnTo>
                  <a:pt x="1341103" y="1574890"/>
                </a:lnTo>
                <a:lnTo>
                  <a:pt x="1330178" y="1574890"/>
                </a:lnTo>
                <a:cubicBezTo>
                  <a:pt x="1320216" y="1574890"/>
                  <a:pt x="1311468" y="1575643"/>
                  <a:pt x="1303933" y="1577150"/>
                </a:cubicBezTo>
                <a:cubicBezTo>
                  <a:pt x="1296399" y="1578657"/>
                  <a:pt x="1290099" y="1580980"/>
                  <a:pt x="1285035" y="1584119"/>
                </a:cubicBezTo>
                <a:cubicBezTo>
                  <a:pt x="1279970" y="1587259"/>
                  <a:pt x="1276161" y="1591235"/>
                  <a:pt x="1273607" y="1596049"/>
                </a:cubicBezTo>
                <a:cubicBezTo>
                  <a:pt x="1271054" y="1600862"/>
                  <a:pt x="1269777" y="1606534"/>
                  <a:pt x="1269777" y="1613064"/>
                </a:cubicBezTo>
                <a:cubicBezTo>
                  <a:pt x="1269777" y="1619092"/>
                  <a:pt x="1270782" y="1624366"/>
                  <a:pt x="1272791" y="1628886"/>
                </a:cubicBezTo>
                <a:cubicBezTo>
                  <a:pt x="1274800" y="1633407"/>
                  <a:pt x="1277626" y="1637195"/>
                  <a:pt x="1281267" y="1640251"/>
                </a:cubicBezTo>
                <a:cubicBezTo>
                  <a:pt x="1284909" y="1643306"/>
                  <a:pt x="1289220" y="1645609"/>
                  <a:pt x="1294201" y="1647157"/>
                </a:cubicBezTo>
                <a:cubicBezTo>
                  <a:pt x="1299183" y="1648706"/>
                  <a:pt x="1304645" y="1649480"/>
                  <a:pt x="1310589" y="1649480"/>
                </a:cubicBezTo>
                <a:cubicBezTo>
                  <a:pt x="1317788" y="1649480"/>
                  <a:pt x="1324339" y="1648099"/>
                  <a:pt x="1330241" y="1645336"/>
                </a:cubicBezTo>
                <a:cubicBezTo>
                  <a:pt x="1336143" y="1642574"/>
                  <a:pt x="1341396" y="1638723"/>
                  <a:pt x="1346001" y="1633784"/>
                </a:cubicBezTo>
                <a:lnTo>
                  <a:pt x="1346001" y="1642699"/>
                </a:lnTo>
                <a:cubicBezTo>
                  <a:pt x="1346001" y="1643871"/>
                  <a:pt x="1346356" y="1644792"/>
                  <a:pt x="1347068" y="1645462"/>
                </a:cubicBezTo>
                <a:cubicBezTo>
                  <a:pt x="1347780" y="1646132"/>
                  <a:pt x="1348993" y="1646613"/>
                  <a:pt x="1350710" y="1646906"/>
                </a:cubicBezTo>
                <a:cubicBezTo>
                  <a:pt x="1352426" y="1647199"/>
                  <a:pt x="1355168" y="1647346"/>
                  <a:pt x="1358935" y="1647346"/>
                </a:cubicBezTo>
                <a:cubicBezTo>
                  <a:pt x="1362451" y="1647346"/>
                  <a:pt x="1365109" y="1647199"/>
                  <a:pt x="1366909" y="1646906"/>
                </a:cubicBezTo>
                <a:cubicBezTo>
                  <a:pt x="1368709" y="1646613"/>
                  <a:pt x="1370027" y="1646132"/>
                  <a:pt x="1370864" y="1645462"/>
                </a:cubicBezTo>
                <a:cubicBezTo>
                  <a:pt x="1371701" y="1644792"/>
                  <a:pt x="1372120" y="1643871"/>
                  <a:pt x="1372120" y="1642699"/>
                </a:cubicBezTo>
                <a:lnTo>
                  <a:pt x="1372120" y="1567355"/>
                </a:lnTo>
                <a:cubicBezTo>
                  <a:pt x="1372120" y="1559653"/>
                  <a:pt x="1371199" y="1552998"/>
                  <a:pt x="1369357" y="1547389"/>
                </a:cubicBezTo>
                <a:cubicBezTo>
                  <a:pt x="1367516" y="1541780"/>
                  <a:pt x="1364586" y="1537197"/>
                  <a:pt x="1360567" y="1533639"/>
                </a:cubicBezTo>
                <a:cubicBezTo>
                  <a:pt x="1356549" y="1530081"/>
                  <a:pt x="1351421" y="1527444"/>
                  <a:pt x="1345184" y="1525728"/>
                </a:cubicBezTo>
                <a:cubicBezTo>
                  <a:pt x="1338948" y="1524011"/>
                  <a:pt x="1331434" y="1523153"/>
                  <a:pt x="1322644" y="1523153"/>
                </a:cubicBezTo>
                <a:close/>
                <a:moveTo>
                  <a:pt x="1022490" y="1523153"/>
                </a:moveTo>
                <a:cubicBezTo>
                  <a:pt x="1013616" y="1523153"/>
                  <a:pt x="1005642" y="1524618"/>
                  <a:pt x="998568" y="1527548"/>
                </a:cubicBezTo>
                <a:cubicBezTo>
                  <a:pt x="991494" y="1530478"/>
                  <a:pt x="985488" y="1534727"/>
                  <a:pt x="980549" y="1540294"/>
                </a:cubicBezTo>
                <a:cubicBezTo>
                  <a:pt x="975609" y="1545861"/>
                  <a:pt x="971842" y="1552642"/>
                  <a:pt x="969247" y="1560637"/>
                </a:cubicBezTo>
                <a:cubicBezTo>
                  <a:pt x="966652" y="1568632"/>
                  <a:pt x="965354" y="1577610"/>
                  <a:pt x="965354" y="1587573"/>
                </a:cubicBezTo>
                <a:cubicBezTo>
                  <a:pt x="965354" y="1598037"/>
                  <a:pt x="966589" y="1607162"/>
                  <a:pt x="969059" y="1614948"/>
                </a:cubicBezTo>
                <a:cubicBezTo>
                  <a:pt x="971528" y="1622733"/>
                  <a:pt x="975274" y="1629179"/>
                  <a:pt x="980297" y="1634286"/>
                </a:cubicBezTo>
                <a:cubicBezTo>
                  <a:pt x="985320" y="1639393"/>
                  <a:pt x="991578" y="1643202"/>
                  <a:pt x="999071" y="1645713"/>
                </a:cubicBezTo>
                <a:cubicBezTo>
                  <a:pt x="1006563" y="1648225"/>
                  <a:pt x="1015291" y="1649480"/>
                  <a:pt x="1025253" y="1649480"/>
                </a:cubicBezTo>
                <a:cubicBezTo>
                  <a:pt x="1030778" y="1649480"/>
                  <a:pt x="1035968" y="1649125"/>
                  <a:pt x="1040824" y="1648413"/>
                </a:cubicBezTo>
                <a:cubicBezTo>
                  <a:pt x="1045679" y="1647701"/>
                  <a:pt x="1049991" y="1646864"/>
                  <a:pt x="1053758" y="1645902"/>
                </a:cubicBezTo>
                <a:cubicBezTo>
                  <a:pt x="1057525" y="1644939"/>
                  <a:pt x="1060623" y="1643955"/>
                  <a:pt x="1063050" y="1642951"/>
                </a:cubicBezTo>
                <a:cubicBezTo>
                  <a:pt x="1065478" y="1641946"/>
                  <a:pt x="1066964" y="1641151"/>
                  <a:pt x="1067508" y="1640565"/>
                </a:cubicBezTo>
                <a:cubicBezTo>
                  <a:pt x="1068052" y="1639979"/>
                  <a:pt x="1068492" y="1639372"/>
                  <a:pt x="1068827" y="1638744"/>
                </a:cubicBezTo>
                <a:cubicBezTo>
                  <a:pt x="1069162" y="1638116"/>
                  <a:pt x="1069413" y="1637342"/>
                  <a:pt x="1069580" y="1636421"/>
                </a:cubicBezTo>
                <a:cubicBezTo>
                  <a:pt x="1069748" y="1635500"/>
                  <a:pt x="1069873" y="1634391"/>
                  <a:pt x="1069957" y="1633093"/>
                </a:cubicBezTo>
                <a:cubicBezTo>
                  <a:pt x="1070041" y="1631795"/>
                  <a:pt x="1070083" y="1630226"/>
                  <a:pt x="1070083" y="1628384"/>
                </a:cubicBezTo>
                <a:cubicBezTo>
                  <a:pt x="1070083" y="1626291"/>
                  <a:pt x="1070020" y="1624554"/>
                  <a:pt x="1069894" y="1623173"/>
                </a:cubicBezTo>
                <a:cubicBezTo>
                  <a:pt x="1069769" y="1621791"/>
                  <a:pt x="1069538" y="1620724"/>
                  <a:pt x="1069204" y="1619971"/>
                </a:cubicBezTo>
                <a:cubicBezTo>
                  <a:pt x="1068869" y="1619217"/>
                  <a:pt x="1068450" y="1618694"/>
                  <a:pt x="1067948" y="1618401"/>
                </a:cubicBezTo>
                <a:cubicBezTo>
                  <a:pt x="1067446" y="1618108"/>
                  <a:pt x="1066818" y="1617961"/>
                  <a:pt x="1066064" y="1617961"/>
                </a:cubicBezTo>
                <a:cubicBezTo>
                  <a:pt x="1064808" y="1617961"/>
                  <a:pt x="1063176" y="1618359"/>
                  <a:pt x="1061167" y="1619154"/>
                </a:cubicBezTo>
                <a:cubicBezTo>
                  <a:pt x="1059158" y="1619950"/>
                  <a:pt x="1056625" y="1620829"/>
                  <a:pt x="1053570" y="1621791"/>
                </a:cubicBezTo>
                <a:cubicBezTo>
                  <a:pt x="1050514" y="1622754"/>
                  <a:pt x="1046893" y="1623633"/>
                  <a:pt x="1042707" y="1624428"/>
                </a:cubicBezTo>
                <a:cubicBezTo>
                  <a:pt x="1038522" y="1625224"/>
                  <a:pt x="1033666" y="1625621"/>
                  <a:pt x="1028141" y="1625621"/>
                </a:cubicBezTo>
                <a:cubicBezTo>
                  <a:pt x="1022699" y="1625621"/>
                  <a:pt x="1018032" y="1624910"/>
                  <a:pt x="1014139" y="1623487"/>
                </a:cubicBezTo>
                <a:cubicBezTo>
                  <a:pt x="1010247" y="1622063"/>
                  <a:pt x="1007065" y="1619992"/>
                  <a:pt x="1004596" y="1617271"/>
                </a:cubicBezTo>
                <a:cubicBezTo>
                  <a:pt x="1002126" y="1614550"/>
                  <a:pt x="1000326" y="1611243"/>
                  <a:pt x="999196" y="1607350"/>
                </a:cubicBezTo>
                <a:cubicBezTo>
                  <a:pt x="998066" y="1603458"/>
                  <a:pt x="997501" y="1599125"/>
                  <a:pt x="997501" y="1594354"/>
                </a:cubicBezTo>
                <a:lnTo>
                  <a:pt x="1065687" y="1594354"/>
                </a:lnTo>
                <a:cubicBezTo>
                  <a:pt x="1068701" y="1594354"/>
                  <a:pt x="1071066" y="1593433"/>
                  <a:pt x="1072782" y="1591591"/>
                </a:cubicBezTo>
                <a:cubicBezTo>
                  <a:pt x="1074499" y="1589749"/>
                  <a:pt x="1075357" y="1586903"/>
                  <a:pt x="1075357" y="1583052"/>
                </a:cubicBezTo>
                <a:lnTo>
                  <a:pt x="1075357" y="1578029"/>
                </a:lnTo>
                <a:cubicBezTo>
                  <a:pt x="1075357" y="1570160"/>
                  <a:pt x="1074352" y="1562876"/>
                  <a:pt x="1072343" y="1556179"/>
                </a:cubicBezTo>
                <a:cubicBezTo>
                  <a:pt x="1070334" y="1549482"/>
                  <a:pt x="1067194" y="1543685"/>
                  <a:pt x="1062925" y="1538787"/>
                </a:cubicBezTo>
                <a:cubicBezTo>
                  <a:pt x="1058655" y="1533890"/>
                  <a:pt x="1053193" y="1530060"/>
                  <a:pt x="1046537" y="1527297"/>
                </a:cubicBezTo>
                <a:cubicBezTo>
                  <a:pt x="1039882" y="1524535"/>
                  <a:pt x="1031866" y="1523153"/>
                  <a:pt x="1022490" y="1523153"/>
                </a:cubicBezTo>
                <a:close/>
                <a:moveTo>
                  <a:pt x="905716" y="1523153"/>
                </a:moveTo>
                <a:cubicBezTo>
                  <a:pt x="901781" y="1523153"/>
                  <a:pt x="898077" y="1523572"/>
                  <a:pt x="894603" y="1524409"/>
                </a:cubicBezTo>
                <a:cubicBezTo>
                  <a:pt x="891128" y="1525246"/>
                  <a:pt x="887759" y="1526523"/>
                  <a:pt x="884494" y="1528239"/>
                </a:cubicBezTo>
                <a:cubicBezTo>
                  <a:pt x="881229" y="1529955"/>
                  <a:pt x="878027" y="1532090"/>
                  <a:pt x="874888" y="1534643"/>
                </a:cubicBezTo>
                <a:cubicBezTo>
                  <a:pt x="871748" y="1537197"/>
                  <a:pt x="868546" y="1540148"/>
                  <a:pt x="865281" y="1543496"/>
                </a:cubicBezTo>
                <a:lnTo>
                  <a:pt x="865281" y="1530311"/>
                </a:lnTo>
                <a:cubicBezTo>
                  <a:pt x="865281" y="1529474"/>
                  <a:pt x="865072" y="1528741"/>
                  <a:pt x="864653" y="1528113"/>
                </a:cubicBezTo>
                <a:cubicBezTo>
                  <a:pt x="864235" y="1527486"/>
                  <a:pt x="863502" y="1526962"/>
                  <a:pt x="862456" y="1526544"/>
                </a:cubicBezTo>
                <a:cubicBezTo>
                  <a:pt x="861409" y="1526125"/>
                  <a:pt x="860028" y="1525811"/>
                  <a:pt x="858312" y="1525602"/>
                </a:cubicBezTo>
                <a:cubicBezTo>
                  <a:pt x="856596" y="1525393"/>
                  <a:pt x="854482" y="1525288"/>
                  <a:pt x="851970" y="1525288"/>
                </a:cubicBezTo>
                <a:cubicBezTo>
                  <a:pt x="849375" y="1525288"/>
                  <a:pt x="847220" y="1525393"/>
                  <a:pt x="845503" y="1525602"/>
                </a:cubicBezTo>
                <a:cubicBezTo>
                  <a:pt x="843787" y="1525811"/>
                  <a:pt x="842406" y="1526125"/>
                  <a:pt x="841359" y="1526544"/>
                </a:cubicBezTo>
                <a:cubicBezTo>
                  <a:pt x="840313" y="1526962"/>
                  <a:pt x="839580" y="1527486"/>
                  <a:pt x="839162" y="1528113"/>
                </a:cubicBezTo>
                <a:cubicBezTo>
                  <a:pt x="838743" y="1528741"/>
                  <a:pt x="838534" y="1529474"/>
                  <a:pt x="838534" y="1530311"/>
                </a:cubicBezTo>
                <a:lnTo>
                  <a:pt x="838534" y="1686776"/>
                </a:lnTo>
                <a:cubicBezTo>
                  <a:pt x="838534" y="1687613"/>
                  <a:pt x="838785" y="1688366"/>
                  <a:pt x="839287" y="1689036"/>
                </a:cubicBezTo>
                <a:cubicBezTo>
                  <a:pt x="839790" y="1689706"/>
                  <a:pt x="840648" y="1690271"/>
                  <a:pt x="841862" y="1690731"/>
                </a:cubicBezTo>
                <a:cubicBezTo>
                  <a:pt x="843076" y="1691192"/>
                  <a:pt x="844687" y="1691548"/>
                  <a:pt x="846696" y="1691799"/>
                </a:cubicBezTo>
                <a:cubicBezTo>
                  <a:pt x="848705" y="1692050"/>
                  <a:pt x="851259" y="1692175"/>
                  <a:pt x="854356" y="1692175"/>
                </a:cubicBezTo>
                <a:cubicBezTo>
                  <a:pt x="857454" y="1692175"/>
                  <a:pt x="860007" y="1692050"/>
                  <a:pt x="862016" y="1691799"/>
                </a:cubicBezTo>
                <a:cubicBezTo>
                  <a:pt x="864025" y="1691548"/>
                  <a:pt x="865637" y="1691192"/>
                  <a:pt x="866851" y="1690731"/>
                </a:cubicBezTo>
                <a:cubicBezTo>
                  <a:pt x="868065" y="1690271"/>
                  <a:pt x="868923" y="1689706"/>
                  <a:pt x="869425" y="1689036"/>
                </a:cubicBezTo>
                <a:cubicBezTo>
                  <a:pt x="869927" y="1688366"/>
                  <a:pt x="870178" y="1687613"/>
                  <a:pt x="870178" y="1686776"/>
                </a:cubicBezTo>
                <a:lnTo>
                  <a:pt x="870178" y="1634035"/>
                </a:lnTo>
                <a:cubicBezTo>
                  <a:pt x="872857" y="1636630"/>
                  <a:pt x="875453" y="1638890"/>
                  <a:pt x="877964" y="1640816"/>
                </a:cubicBezTo>
                <a:cubicBezTo>
                  <a:pt x="880476" y="1642741"/>
                  <a:pt x="883008" y="1644353"/>
                  <a:pt x="885561" y="1645650"/>
                </a:cubicBezTo>
                <a:cubicBezTo>
                  <a:pt x="888115" y="1646948"/>
                  <a:pt x="890752" y="1647911"/>
                  <a:pt x="893472" y="1648539"/>
                </a:cubicBezTo>
                <a:cubicBezTo>
                  <a:pt x="896193" y="1649166"/>
                  <a:pt x="899186" y="1649480"/>
                  <a:pt x="902451" y="1649480"/>
                </a:cubicBezTo>
                <a:cubicBezTo>
                  <a:pt x="910320" y="1649480"/>
                  <a:pt x="917311" y="1647974"/>
                  <a:pt x="923422" y="1644960"/>
                </a:cubicBezTo>
                <a:cubicBezTo>
                  <a:pt x="929533" y="1641946"/>
                  <a:pt x="934640" y="1637635"/>
                  <a:pt x="938742" y="1632026"/>
                </a:cubicBezTo>
                <a:cubicBezTo>
                  <a:pt x="942844" y="1626417"/>
                  <a:pt x="945962" y="1619615"/>
                  <a:pt x="948097" y="1611620"/>
                </a:cubicBezTo>
                <a:cubicBezTo>
                  <a:pt x="950232" y="1603625"/>
                  <a:pt x="951299" y="1594647"/>
                  <a:pt x="951299" y="1584684"/>
                </a:cubicBezTo>
                <a:cubicBezTo>
                  <a:pt x="951299" y="1576229"/>
                  <a:pt x="950462" y="1568276"/>
                  <a:pt x="948788" y="1560825"/>
                </a:cubicBezTo>
                <a:cubicBezTo>
                  <a:pt x="947113" y="1553375"/>
                  <a:pt x="944455" y="1546845"/>
                  <a:pt x="940814" y="1541236"/>
                </a:cubicBezTo>
                <a:cubicBezTo>
                  <a:pt x="937172" y="1535627"/>
                  <a:pt x="932463" y="1531211"/>
                  <a:pt x="926687" y="1527988"/>
                </a:cubicBezTo>
                <a:cubicBezTo>
                  <a:pt x="920910" y="1524765"/>
                  <a:pt x="913920" y="1523153"/>
                  <a:pt x="905716" y="1523153"/>
                </a:cubicBezTo>
                <a:close/>
                <a:moveTo>
                  <a:pt x="764059" y="1481212"/>
                </a:moveTo>
                <a:cubicBezTo>
                  <a:pt x="756609" y="1481212"/>
                  <a:pt x="749556" y="1482174"/>
                  <a:pt x="742900" y="1484100"/>
                </a:cubicBezTo>
                <a:cubicBezTo>
                  <a:pt x="736245" y="1486025"/>
                  <a:pt x="730468" y="1488934"/>
                  <a:pt x="725571" y="1492827"/>
                </a:cubicBezTo>
                <a:cubicBezTo>
                  <a:pt x="720674" y="1496720"/>
                  <a:pt x="716781" y="1501617"/>
                  <a:pt x="713893" y="1507519"/>
                </a:cubicBezTo>
                <a:cubicBezTo>
                  <a:pt x="711005" y="1513421"/>
                  <a:pt x="709560" y="1520265"/>
                  <a:pt x="709560" y="1528051"/>
                </a:cubicBezTo>
                <a:cubicBezTo>
                  <a:pt x="709560" y="1534832"/>
                  <a:pt x="710565" y="1540650"/>
                  <a:pt x="712574" y="1545505"/>
                </a:cubicBezTo>
                <a:cubicBezTo>
                  <a:pt x="714583" y="1550361"/>
                  <a:pt x="717199" y="1554568"/>
                  <a:pt x="720423" y="1558126"/>
                </a:cubicBezTo>
                <a:cubicBezTo>
                  <a:pt x="723646" y="1561683"/>
                  <a:pt x="727308" y="1564739"/>
                  <a:pt x="731410" y="1567292"/>
                </a:cubicBezTo>
                <a:cubicBezTo>
                  <a:pt x="735512" y="1569846"/>
                  <a:pt x="739740" y="1572127"/>
                  <a:pt x="744093" y="1574136"/>
                </a:cubicBezTo>
                <a:cubicBezTo>
                  <a:pt x="748446" y="1576145"/>
                  <a:pt x="752674" y="1578050"/>
                  <a:pt x="756776" y="1579850"/>
                </a:cubicBezTo>
                <a:cubicBezTo>
                  <a:pt x="760878" y="1581650"/>
                  <a:pt x="764541" y="1583575"/>
                  <a:pt x="767764" y="1585626"/>
                </a:cubicBezTo>
                <a:cubicBezTo>
                  <a:pt x="770987" y="1587677"/>
                  <a:pt x="773603" y="1590021"/>
                  <a:pt x="775612" y="1592658"/>
                </a:cubicBezTo>
                <a:cubicBezTo>
                  <a:pt x="777621" y="1595295"/>
                  <a:pt x="778626" y="1598456"/>
                  <a:pt x="778626" y="1602139"/>
                </a:cubicBezTo>
                <a:cubicBezTo>
                  <a:pt x="778626" y="1605320"/>
                  <a:pt x="778040" y="1608209"/>
                  <a:pt x="776868" y="1610804"/>
                </a:cubicBezTo>
                <a:cubicBezTo>
                  <a:pt x="775696" y="1613399"/>
                  <a:pt x="774001" y="1615576"/>
                  <a:pt x="771782" y="1617334"/>
                </a:cubicBezTo>
                <a:cubicBezTo>
                  <a:pt x="769564" y="1619092"/>
                  <a:pt x="766864" y="1620452"/>
                  <a:pt x="763683" y="1621415"/>
                </a:cubicBezTo>
                <a:cubicBezTo>
                  <a:pt x="760502" y="1622377"/>
                  <a:pt x="756902" y="1622859"/>
                  <a:pt x="752883" y="1622859"/>
                </a:cubicBezTo>
                <a:cubicBezTo>
                  <a:pt x="746772" y="1622859"/>
                  <a:pt x="741393" y="1622168"/>
                  <a:pt x="736747" y="1620787"/>
                </a:cubicBezTo>
                <a:cubicBezTo>
                  <a:pt x="732101" y="1619406"/>
                  <a:pt x="728103" y="1617878"/>
                  <a:pt x="724755" y="1616203"/>
                </a:cubicBezTo>
                <a:cubicBezTo>
                  <a:pt x="721406" y="1614529"/>
                  <a:pt x="718665" y="1613001"/>
                  <a:pt x="716530" y="1611620"/>
                </a:cubicBezTo>
                <a:cubicBezTo>
                  <a:pt x="714395" y="1610239"/>
                  <a:pt x="712742" y="1609548"/>
                  <a:pt x="711570" y="1609548"/>
                </a:cubicBezTo>
                <a:cubicBezTo>
                  <a:pt x="710732" y="1609548"/>
                  <a:pt x="710000" y="1609778"/>
                  <a:pt x="709372" y="1610239"/>
                </a:cubicBezTo>
                <a:cubicBezTo>
                  <a:pt x="708744" y="1610699"/>
                  <a:pt x="708242" y="1611473"/>
                  <a:pt x="707865" y="1612562"/>
                </a:cubicBezTo>
                <a:cubicBezTo>
                  <a:pt x="707488" y="1613650"/>
                  <a:pt x="707216" y="1615073"/>
                  <a:pt x="707049" y="1616831"/>
                </a:cubicBezTo>
                <a:cubicBezTo>
                  <a:pt x="706882" y="1618589"/>
                  <a:pt x="706798" y="1620766"/>
                  <a:pt x="706798" y="1623361"/>
                </a:cubicBezTo>
                <a:cubicBezTo>
                  <a:pt x="706798" y="1627212"/>
                  <a:pt x="707028" y="1630163"/>
                  <a:pt x="707488" y="1632214"/>
                </a:cubicBezTo>
                <a:cubicBezTo>
                  <a:pt x="707949" y="1634265"/>
                  <a:pt x="708723" y="1635835"/>
                  <a:pt x="709812" y="1636923"/>
                </a:cubicBezTo>
                <a:cubicBezTo>
                  <a:pt x="710900" y="1638011"/>
                  <a:pt x="712679" y="1639267"/>
                  <a:pt x="715148" y="1640690"/>
                </a:cubicBezTo>
                <a:cubicBezTo>
                  <a:pt x="717618" y="1642113"/>
                  <a:pt x="720695" y="1643474"/>
                  <a:pt x="724378" y="1644771"/>
                </a:cubicBezTo>
                <a:cubicBezTo>
                  <a:pt x="728062" y="1646069"/>
                  <a:pt x="732310" y="1647178"/>
                  <a:pt x="737124" y="1648099"/>
                </a:cubicBezTo>
                <a:cubicBezTo>
                  <a:pt x="741938" y="1649020"/>
                  <a:pt x="747149" y="1649480"/>
                  <a:pt x="752758" y="1649480"/>
                </a:cubicBezTo>
                <a:cubicBezTo>
                  <a:pt x="761046" y="1649480"/>
                  <a:pt x="768831" y="1648392"/>
                  <a:pt x="776115" y="1646215"/>
                </a:cubicBezTo>
                <a:cubicBezTo>
                  <a:pt x="783398" y="1644039"/>
                  <a:pt x="789760" y="1640795"/>
                  <a:pt x="795202" y="1636484"/>
                </a:cubicBezTo>
                <a:cubicBezTo>
                  <a:pt x="800643" y="1632172"/>
                  <a:pt x="804955" y="1626793"/>
                  <a:pt x="808136" y="1620347"/>
                </a:cubicBezTo>
                <a:cubicBezTo>
                  <a:pt x="811317" y="1613901"/>
                  <a:pt x="812908" y="1606409"/>
                  <a:pt x="812908" y="1597870"/>
                </a:cubicBezTo>
                <a:cubicBezTo>
                  <a:pt x="812908" y="1591340"/>
                  <a:pt x="811903" y="1585668"/>
                  <a:pt x="809894" y="1580854"/>
                </a:cubicBezTo>
                <a:cubicBezTo>
                  <a:pt x="807885" y="1576041"/>
                  <a:pt x="805248" y="1571855"/>
                  <a:pt x="801983" y="1568297"/>
                </a:cubicBezTo>
                <a:cubicBezTo>
                  <a:pt x="798718" y="1564739"/>
                  <a:pt x="794992" y="1561683"/>
                  <a:pt x="790807" y="1559130"/>
                </a:cubicBezTo>
                <a:cubicBezTo>
                  <a:pt x="786621" y="1556577"/>
                  <a:pt x="782351" y="1554296"/>
                  <a:pt x="777998" y="1552286"/>
                </a:cubicBezTo>
                <a:cubicBezTo>
                  <a:pt x="773645" y="1550277"/>
                  <a:pt x="769375" y="1548373"/>
                  <a:pt x="765190" y="1546573"/>
                </a:cubicBezTo>
                <a:cubicBezTo>
                  <a:pt x="761004" y="1544773"/>
                  <a:pt x="757258" y="1542847"/>
                  <a:pt x="753951" y="1540796"/>
                </a:cubicBezTo>
                <a:cubicBezTo>
                  <a:pt x="750644" y="1538745"/>
                  <a:pt x="748007" y="1536401"/>
                  <a:pt x="746040" y="1533764"/>
                </a:cubicBezTo>
                <a:cubicBezTo>
                  <a:pt x="744072" y="1531127"/>
                  <a:pt x="743089" y="1528009"/>
                  <a:pt x="743089" y="1524409"/>
                </a:cubicBezTo>
                <a:cubicBezTo>
                  <a:pt x="743089" y="1521981"/>
                  <a:pt x="743528" y="1519679"/>
                  <a:pt x="744407" y="1517502"/>
                </a:cubicBezTo>
                <a:cubicBezTo>
                  <a:pt x="745286" y="1515326"/>
                  <a:pt x="746626" y="1513463"/>
                  <a:pt x="748425" y="1511914"/>
                </a:cubicBezTo>
                <a:cubicBezTo>
                  <a:pt x="750225" y="1510366"/>
                  <a:pt x="752465" y="1509152"/>
                  <a:pt x="755144" y="1508273"/>
                </a:cubicBezTo>
                <a:cubicBezTo>
                  <a:pt x="757823" y="1507394"/>
                  <a:pt x="760962" y="1506954"/>
                  <a:pt x="764562" y="1506954"/>
                </a:cubicBezTo>
                <a:cubicBezTo>
                  <a:pt x="769166" y="1506954"/>
                  <a:pt x="773394" y="1507519"/>
                  <a:pt x="777245" y="1508649"/>
                </a:cubicBezTo>
                <a:cubicBezTo>
                  <a:pt x="781096" y="1509780"/>
                  <a:pt x="784486" y="1511035"/>
                  <a:pt x="787416" y="1512417"/>
                </a:cubicBezTo>
                <a:cubicBezTo>
                  <a:pt x="790346" y="1513798"/>
                  <a:pt x="792816" y="1515075"/>
                  <a:pt x="794825" y="1516247"/>
                </a:cubicBezTo>
                <a:cubicBezTo>
                  <a:pt x="796834" y="1517419"/>
                  <a:pt x="798299" y="1518005"/>
                  <a:pt x="799220" y="1518005"/>
                </a:cubicBezTo>
                <a:cubicBezTo>
                  <a:pt x="800141" y="1518005"/>
                  <a:pt x="800873" y="1517754"/>
                  <a:pt x="801418" y="1517251"/>
                </a:cubicBezTo>
                <a:cubicBezTo>
                  <a:pt x="801962" y="1516749"/>
                  <a:pt x="802380" y="1515954"/>
                  <a:pt x="802673" y="1514865"/>
                </a:cubicBezTo>
                <a:cubicBezTo>
                  <a:pt x="802966" y="1513777"/>
                  <a:pt x="803176" y="1512396"/>
                  <a:pt x="803301" y="1510721"/>
                </a:cubicBezTo>
                <a:cubicBezTo>
                  <a:pt x="803427" y="1509047"/>
                  <a:pt x="803490" y="1506996"/>
                  <a:pt x="803490" y="1504568"/>
                </a:cubicBezTo>
                <a:cubicBezTo>
                  <a:pt x="803490" y="1502392"/>
                  <a:pt x="803448" y="1500571"/>
                  <a:pt x="803364" y="1499106"/>
                </a:cubicBezTo>
                <a:cubicBezTo>
                  <a:pt x="803280" y="1497641"/>
                  <a:pt x="803134" y="1496427"/>
                  <a:pt x="802925" y="1495464"/>
                </a:cubicBezTo>
                <a:cubicBezTo>
                  <a:pt x="802715" y="1494502"/>
                  <a:pt x="802464" y="1493727"/>
                  <a:pt x="802171" y="1493141"/>
                </a:cubicBezTo>
                <a:cubicBezTo>
                  <a:pt x="801878" y="1492555"/>
                  <a:pt x="801313" y="1491844"/>
                  <a:pt x="800476" y="1491006"/>
                </a:cubicBezTo>
                <a:cubicBezTo>
                  <a:pt x="799639" y="1490169"/>
                  <a:pt x="797923" y="1489123"/>
                  <a:pt x="795327" y="1487867"/>
                </a:cubicBezTo>
                <a:cubicBezTo>
                  <a:pt x="792732" y="1486611"/>
                  <a:pt x="789760" y="1485481"/>
                  <a:pt x="786412" y="1484477"/>
                </a:cubicBezTo>
                <a:cubicBezTo>
                  <a:pt x="783063" y="1483472"/>
                  <a:pt x="779463" y="1482677"/>
                  <a:pt x="775612" y="1482091"/>
                </a:cubicBezTo>
                <a:cubicBezTo>
                  <a:pt x="771761" y="1481505"/>
                  <a:pt x="767910" y="1481212"/>
                  <a:pt x="764059" y="1481212"/>
                </a:cubicBezTo>
                <a:close/>
                <a:moveTo>
                  <a:pt x="1225957" y="1476063"/>
                </a:moveTo>
                <a:cubicBezTo>
                  <a:pt x="1218841" y="1476063"/>
                  <a:pt x="1214006" y="1477298"/>
                  <a:pt x="1211453" y="1479768"/>
                </a:cubicBezTo>
                <a:cubicBezTo>
                  <a:pt x="1208900" y="1482237"/>
                  <a:pt x="1207623" y="1486653"/>
                  <a:pt x="1207623" y="1493016"/>
                </a:cubicBezTo>
                <a:cubicBezTo>
                  <a:pt x="1207623" y="1499127"/>
                  <a:pt x="1208858" y="1503354"/>
                  <a:pt x="1211327" y="1505698"/>
                </a:cubicBezTo>
                <a:cubicBezTo>
                  <a:pt x="1213797" y="1508043"/>
                  <a:pt x="1218590" y="1509215"/>
                  <a:pt x="1225706" y="1509215"/>
                </a:cubicBezTo>
                <a:cubicBezTo>
                  <a:pt x="1232738" y="1509215"/>
                  <a:pt x="1237552" y="1508001"/>
                  <a:pt x="1240147" y="1505573"/>
                </a:cubicBezTo>
                <a:cubicBezTo>
                  <a:pt x="1242742" y="1503145"/>
                  <a:pt x="1244039" y="1498750"/>
                  <a:pt x="1244039" y="1492388"/>
                </a:cubicBezTo>
                <a:cubicBezTo>
                  <a:pt x="1244039" y="1486276"/>
                  <a:pt x="1242784" y="1482028"/>
                  <a:pt x="1240272" y="1479642"/>
                </a:cubicBezTo>
                <a:cubicBezTo>
                  <a:pt x="1237761" y="1477256"/>
                  <a:pt x="1232989" y="1476063"/>
                  <a:pt x="1225957" y="1476063"/>
                </a:cubicBezTo>
                <a:close/>
                <a:moveTo>
                  <a:pt x="1416331" y="1471794"/>
                </a:moveTo>
                <a:cubicBezTo>
                  <a:pt x="1413234" y="1471794"/>
                  <a:pt x="1410680" y="1471919"/>
                  <a:pt x="1408671" y="1472170"/>
                </a:cubicBezTo>
                <a:cubicBezTo>
                  <a:pt x="1406662" y="1472421"/>
                  <a:pt x="1405051" y="1472777"/>
                  <a:pt x="1403837" y="1473238"/>
                </a:cubicBezTo>
                <a:cubicBezTo>
                  <a:pt x="1402623" y="1473698"/>
                  <a:pt x="1401765" y="1474263"/>
                  <a:pt x="1401262" y="1474933"/>
                </a:cubicBezTo>
                <a:cubicBezTo>
                  <a:pt x="1400760" y="1475603"/>
                  <a:pt x="1400509" y="1476356"/>
                  <a:pt x="1400509" y="1477193"/>
                </a:cubicBezTo>
                <a:lnTo>
                  <a:pt x="1400509" y="1642323"/>
                </a:lnTo>
                <a:cubicBezTo>
                  <a:pt x="1400509" y="1643160"/>
                  <a:pt x="1400760" y="1643892"/>
                  <a:pt x="1401262" y="1644520"/>
                </a:cubicBezTo>
                <a:cubicBezTo>
                  <a:pt x="1401765" y="1645148"/>
                  <a:pt x="1402623" y="1645671"/>
                  <a:pt x="1403837" y="1646090"/>
                </a:cubicBezTo>
                <a:cubicBezTo>
                  <a:pt x="1405051" y="1646509"/>
                  <a:pt x="1406662" y="1646822"/>
                  <a:pt x="1408671" y="1647032"/>
                </a:cubicBezTo>
                <a:cubicBezTo>
                  <a:pt x="1410680" y="1647241"/>
                  <a:pt x="1413234" y="1647346"/>
                  <a:pt x="1416331" y="1647346"/>
                </a:cubicBezTo>
                <a:cubicBezTo>
                  <a:pt x="1419429" y="1647346"/>
                  <a:pt x="1421982" y="1647241"/>
                  <a:pt x="1423991" y="1647032"/>
                </a:cubicBezTo>
                <a:cubicBezTo>
                  <a:pt x="1426000" y="1646822"/>
                  <a:pt x="1427612" y="1646509"/>
                  <a:pt x="1428826" y="1646090"/>
                </a:cubicBezTo>
                <a:cubicBezTo>
                  <a:pt x="1430040" y="1645671"/>
                  <a:pt x="1430898" y="1645148"/>
                  <a:pt x="1431400" y="1644520"/>
                </a:cubicBezTo>
                <a:cubicBezTo>
                  <a:pt x="1431902" y="1643892"/>
                  <a:pt x="1432154" y="1643160"/>
                  <a:pt x="1432154" y="1642323"/>
                </a:cubicBezTo>
                <a:lnTo>
                  <a:pt x="1432154" y="1477193"/>
                </a:lnTo>
                <a:cubicBezTo>
                  <a:pt x="1432154" y="1476356"/>
                  <a:pt x="1431902" y="1475603"/>
                  <a:pt x="1431400" y="1474933"/>
                </a:cubicBezTo>
                <a:cubicBezTo>
                  <a:pt x="1430898" y="1474263"/>
                  <a:pt x="1430040" y="1473698"/>
                  <a:pt x="1428826" y="1473238"/>
                </a:cubicBezTo>
                <a:cubicBezTo>
                  <a:pt x="1427612" y="1472777"/>
                  <a:pt x="1426000" y="1472421"/>
                  <a:pt x="1423991" y="1472170"/>
                </a:cubicBezTo>
                <a:cubicBezTo>
                  <a:pt x="1421982" y="1471919"/>
                  <a:pt x="1419429" y="1471794"/>
                  <a:pt x="1416331" y="1471794"/>
                </a:cubicBezTo>
                <a:close/>
                <a:moveTo>
                  <a:pt x="1500498" y="1289930"/>
                </a:moveTo>
                <a:lnTo>
                  <a:pt x="1512553" y="1289930"/>
                </a:lnTo>
                <a:lnTo>
                  <a:pt x="1512553" y="1309018"/>
                </a:lnTo>
                <a:cubicBezTo>
                  <a:pt x="1508702" y="1313371"/>
                  <a:pt x="1504914" y="1316677"/>
                  <a:pt x="1501189" y="1318938"/>
                </a:cubicBezTo>
                <a:cubicBezTo>
                  <a:pt x="1497463" y="1321198"/>
                  <a:pt x="1493382" y="1322328"/>
                  <a:pt x="1488945" y="1322328"/>
                </a:cubicBezTo>
                <a:cubicBezTo>
                  <a:pt x="1483671" y="1322328"/>
                  <a:pt x="1479548" y="1320989"/>
                  <a:pt x="1476576" y="1318310"/>
                </a:cubicBezTo>
                <a:cubicBezTo>
                  <a:pt x="1473604" y="1315631"/>
                  <a:pt x="1472119" y="1311948"/>
                  <a:pt x="1472119" y="1307259"/>
                </a:cubicBezTo>
                <a:cubicBezTo>
                  <a:pt x="1472119" y="1304497"/>
                  <a:pt x="1472642" y="1302048"/>
                  <a:pt x="1473688" y="1299913"/>
                </a:cubicBezTo>
                <a:cubicBezTo>
                  <a:pt x="1474735" y="1297779"/>
                  <a:pt x="1476388" y="1295958"/>
                  <a:pt x="1478648" y="1294451"/>
                </a:cubicBezTo>
                <a:cubicBezTo>
                  <a:pt x="1480909" y="1292944"/>
                  <a:pt x="1483839" y="1291814"/>
                  <a:pt x="1487439" y="1291060"/>
                </a:cubicBezTo>
                <a:cubicBezTo>
                  <a:pt x="1491038" y="1290307"/>
                  <a:pt x="1495392" y="1289930"/>
                  <a:pt x="1500498" y="1289930"/>
                </a:cubicBezTo>
                <a:close/>
                <a:moveTo>
                  <a:pt x="1611515" y="1218353"/>
                </a:moveTo>
                <a:cubicBezTo>
                  <a:pt x="1604483" y="1218353"/>
                  <a:pt x="1598141" y="1219232"/>
                  <a:pt x="1592490" y="1220990"/>
                </a:cubicBezTo>
                <a:cubicBezTo>
                  <a:pt x="1586839" y="1222748"/>
                  <a:pt x="1582047" y="1225218"/>
                  <a:pt x="1578112" y="1228399"/>
                </a:cubicBezTo>
                <a:cubicBezTo>
                  <a:pt x="1574177" y="1231580"/>
                  <a:pt x="1571164" y="1235410"/>
                  <a:pt x="1569071" y="1239889"/>
                </a:cubicBezTo>
                <a:cubicBezTo>
                  <a:pt x="1566978" y="1244368"/>
                  <a:pt x="1565931" y="1249286"/>
                  <a:pt x="1565931" y="1254644"/>
                </a:cubicBezTo>
                <a:cubicBezTo>
                  <a:pt x="1565931" y="1259918"/>
                  <a:pt x="1566706" y="1264439"/>
                  <a:pt x="1568255" y="1268206"/>
                </a:cubicBezTo>
                <a:cubicBezTo>
                  <a:pt x="1569803" y="1271973"/>
                  <a:pt x="1571854" y="1275196"/>
                  <a:pt x="1574408" y="1277875"/>
                </a:cubicBezTo>
                <a:cubicBezTo>
                  <a:pt x="1576961" y="1280554"/>
                  <a:pt x="1579849" y="1282814"/>
                  <a:pt x="1583072" y="1284656"/>
                </a:cubicBezTo>
                <a:cubicBezTo>
                  <a:pt x="1586295" y="1286498"/>
                  <a:pt x="1589602" y="1288130"/>
                  <a:pt x="1592993" y="1289554"/>
                </a:cubicBezTo>
                <a:cubicBezTo>
                  <a:pt x="1596383" y="1290977"/>
                  <a:pt x="1599690" y="1292274"/>
                  <a:pt x="1602913" y="1293446"/>
                </a:cubicBezTo>
                <a:cubicBezTo>
                  <a:pt x="1606136" y="1294618"/>
                  <a:pt x="1609024" y="1295874"/>
                  <a:pt x="1611577" y="1297214"/>
                </a:cubicBezTo>
                <a:cubicBezTo>
                  <a:pt x="1614131" y="1298553"/>
                  <a:pt x="1616182" y="1300123"/>
                  <a:pt x="1617731" y="1301923"/>
                </a:cubicBezTo>
                <a:cubicBezTo>
                  <a:pt x="1619279" y="1303722"/>
                  <a:pt x="1620054" y="1305878"/>
                  <a:pt x="1620054" y="1308390"/>
                </a:cubicBezTo>
                <a:cubicBezTo>
                  <a:pt x="1620054" y="1310566"/>
                  <a:pt x="1619635" y="1312492"/>
                  <a:pt x="1618798" y="1314166"/>
                </a:cubicBezTo>
                <a:cubicBezTo>
                  <a:pt x="1617961" y="1315840"/>
                  <a:pt x="1616726" y="1317222"/>
                  <a:pt x="1615094" y="1318310"/>
                </a:cubicBezTo>
                <a:cubicBezTo>
                  <a:pt x="1613461" y="1319398"/>
                  <a:pt x="1611536" y="1320235"/>
                  <a:pt x="1609317" y="1320821"/>
                </a:cubicBezTo>
                <a:cubicBezTo>
                  <a:pt x="1607099" y="1321407"/>
                  <a:pt x="1604566" y="1321700"/>
                  <a:pt x="1601720" y="1321700"/>
                </a:cubicBezTo>
                <a:cubicBezTo>
                  <a:pt x="1597199" y="1321700"/>
                  <a:pt x="1593160" y="1321156"/>
                  <a:pt x="1589602" y="1320068"/>
                </a:cubicBezTo>
                <a:cubicBezTo>
                  <a:pt x="1586044" y="1318980"/>
                  <a:pt x="1582926" y="1317808"/>
                  <a:pt x="1580247" y="1316552"/>
                </a:cubicBezTo>
                <a:cubicBezTo>
                  <a:pt x="1577568" y="1315296"/>
                  <a:pt x="1575329" y="1314145"/>
                  <a:pt x="1573529" y="1313099"/>
                </a:cubicBezTo>
                <a:cubicBezTo>
                  <a:pt x="1571729" y="1312052"/>
                  <a:pt x="1570368" y="1311529"/>
                  <a:pt x="1569447" y="1311529"/>
                </a:cubicBezTo>
                <a:cubicBezTo>
                  <a:pt x="1568694" y="1311529"/>
                  <a:pt x="1568066" y="1311675"/>
                  <a:pt x="1567564" y="1311968"/>
                </a:cubicBezTo>
                <a:cubicBezTo>
                  <a:pt x="1567062" y="1312261"/>
                  <a:pt x="1566643" y="1312848"/>
                  <a:pt x="1566308" y="1313727"/>
                </a:cubicBezTo>
                <a:cubicBezTo>
                  <a:pt x="1565973" y="1314606"/>
                  <a:pt x="1565722" y="1315778"/>
                  <a:pt x="1565555" y="1317243"/>
                </a:cubicBezTo>
                <a:cubicBezTo>
                  <a:pt x="1565387" y="1318708"/>
                  <a:pt x="1565304" y="1320654"/>
                  <a:pt x="1565304" y="1323082"/>
                </a:cubicBezTo>
                <a:cubicBezTo>
                  <a:pt x="1565304" y="1326765"/>
                  <a:pt x="1565555" y="1329549"/>
                  <a:pt x="1566057" y="1331432"/>
                </a:cubicBezTo>
                <a:cubicBezTo>
                  <a:pt x="1566559" y="1333316"/>
                  <a:pt x="1567271" y="1334697"/>
                  <a:pt x="1568192" y="1335576"/>
                </a:cubicBezTo>
                <a:cubicBezTo>
                  <a:pt x="1569113" y="1336455"/>
                  <a:pt x="1570578" y="1337397"/>
                  <a:pt x="1572587" y="1338402"/>
                </a:cubicBezTo>
                <a:cubicBezTo>
                  <a:pt x="1574596" y="1339406"/>
                  <a:pt x="1577107" y="1340390"/>
                  <a:pt x="1580121" y="1341353"/>
                </a:cubicBezTo>
                <a:cubicBezTo>
                  <a:pt x="1583135" y="1342315"/>
                  <a:pt x="1586546" y="1343111"/>
                  <a:pt x="1590355" y="1343739"/>
                </a:cubicBezTo>
                <a:cubicBezTo>
                  <a:pt x="1594165" y="1344366"/>
                  <a:pt x="1598162" y="1344680"/>
                  <a:pt x="1602348" y="1344680"/>
                </a:cubicBezTo>
                <a:cubicBezTo>
                  <a:pt x="1609296" y="1344680"/>
                  <a:pt x="1615742" y="1343864"/>
                  <a:pt x="1621686" y="1342232"/>
                </a:cubicBezTo>
                <a:cubicBezTo>
                  <a:pt x="1627630" y="1340599"/>
                  <a:pt x="1632778" y="1338151"/>
                  <a:pt x="1637132" y="1334886"/>
                </a:cubicBezTo>
                <a:cubicBezTo>
                  <a:pt x="1641485" y="1331621"/>
                  <a:pt x="1644854" y="1327561"/>
                  <a:pt x="1647240" y="1322705"/>
                </a:cubicBezTo>
                <a:cubicBezTo>
                  <a:pt x="1649626" y="1317849"/>
                  <a:pt x="1650819" y="1312241"/>
                  <a:pt x="1650819" y="1305878"/>
                </a:cubicBezTo>
                <a:cubicBezTo>
                  <a:pt x="1650819" y="1300771"/>
                  <a:pt x="1650024" y="1296355"/>
                  <a:pt x="1648433" y="1292630"/>
                </a:cubicBezTo>
                <a:cubicBezTo>
                  <a:pt x="1646843" y="1288905"/>
                  <a:pt x="1644750" y="1285703"/>
                  <a:pt x="1642155" y="1283024"/>
                </a:cubicBezTo>
                <a:cubicBezTo>
                  <a:pt x="1639559" y="1280345"/>
                  <a:pt x="1636608" y="1278085"/>
                  <a:pt x="1633302" y="1276243"/>
                </a:cubicBezTo>
                <a:cubicBezTo>
                  <a:pt x="1629995" y="1274401"/>
                  <a:pt x="1626646" y="1272789"/>
                  <a:pt x="1623256" y="1271408"/>
                </a:cubicBezTo>
                <a:cubicBezTo>
                  <a:pt x="1619865" y="1270027"/>
                  <a:pt x="1616517" y="1268750"/>
                  <a:pt x="1613210" y="1267578"/>
                </a:cubicBezTo>
                <a:cubicBezTo>
                  <a:pt x="1609903" y="1266406"/>
                  <a:pt x="1606952" y="1265150"/>
                  <a:pt x="1604357" y="1263811"/>
                </a:cubicBezTo>
                <a:cubicBezTo>
                  <a:pt x="1601762" y="1262472"/>
                  <a:pt x="1599669" y="1260923"/>
                  <a:pt x="1598078" y="1259165"/>
                </a:cubicBezTo>
                <a:cubicBezTo>
                  <a:pt x="1596488" y="1257407"/>
                  <a:pt x="1595692" y="1255230"/>
                  <a:pt x="1595692" y="1252635"/>
                </a:cubicBezTo>
                <a:cubicBezTo>
                  <a:pt x="1595692" y="1250961"/>
                  <a:pt x="1596027" y="1249391"/>
                  <a:pt x="1596697" y="1247926"/>
                </a:cubicBezTo>
                <a:cubicBezTo>
                  <a:pt x="1597367" y="1246461"/>
                  <a:pt x="1598371" y="1245184"/>
                  <a:pt x="1599711" y="1244096"/>
                </a:cubicBezTo>
                <a:cubicBezTo>
                  <a:pt x="1601050" y="1243008"/>
                  <a:pt x="1602766" y="1242170"/>
                  <a:pt x="1604859" y="1241584"/>
                </a:cubicBezTo>
                <a:cubicBezTo>
                  <a:pt x="1606952" y="1240998"/>
                  <a:pt x="1609422" y="1240705"/>
                  <a:pt x="1612268" y="1240705"/>
                </a:cubicBezTo>
                <a:cubicBezTo>
                  <a:pt x="1616286" y="1240705"/>
                  <a:pt x="1619865" y="1241145"/>
                  <a:pt x="1623005" y="1242024"/>
                </a:cubicBezTo>
                <a:cubicBezTo>
                  <a:pt x="1626144" y="1242903"/>
                  <a:pt x="1628907" y="1243845"/>
                  <a:pt x="1631293" y="1244849"/>
                </a:cubicBezTo>
                <a:cubicBezTo>
                  <a:pt x="1633678" y="1245854"/>
                  <a:pt x="1635667" y="1246796"/>
                  <a:pt x="1637257" y="1247675"/>
                </a:cubicBezTo>
                <a:cubicBezTo>
                  <a:pt x="1638848" y="1248554"/>
                  <a:pt x="1640020" y="1248993"/>
                  <a:pt x="1640773" y="1248993"/>
                </a:cubicBezTo>
                <a:cubicBezTo>
                  <a:pt x="1641443" y="1248993"/>
                  <a:pt x="1642029" y="1248847"/>
                  <a:pt x="1642531" y="1248554"/>
                </a:cubicBezTo>
                <a:cubicBezTo>
                  <a:pt x="1643034" y="1248261"/>
                  <a:pt x="1643431" y="1247696"/>
                  <a:pt x="1643724" y="1246859"/>
                </a:cubicBezTo>
                <a:cubicBezTo>
                  <a:pt x="1644017" y="1246021"/>
                  <a:pt x="1644227" y="1244891"/>
                  <a:pt x="1644352" y="1243468"/>
                </a:cubicBezTo>
                <a:cubicBezTo>
                  <a:pt x="1644478" y="1242045"/>
                  <a:pt x="1644541" y="1240203"/>
                  <a:pt x="1644541" y="1237943"/>
                </a:cubicBezTo>
                <a:cubicBezTo>
                  <a:pt x="1644541" y="1236017"/>
                  <a:pt x="1644478" y="1234406"/>
                  <a:pt x="1644352" y="1233108"/>
                </a:cubicBezTo>
                <a:cubicBezTo>
                  <a:pt x="1644227" y="1231811"/>
                  <a:pt x="1644080" y="1230722"/>
                  <a:pt x="1643913" y="1229843"/>
                </a:cubicBezTo>
                <a:cubicBezTo>
                  <a:pt x="1643745" y="1228964"/>
                  <a:pt x="1643494" y="1228211"/>
                  <a:pt x="1643159" y="1227583"/>
                </a:cubicBezTo>
                <a:cubicBezTo>
                  <a:pt x="1642824" y="1226955"/>
                  <a:pt x="1642259" y="1226327"/>
                  <a:pt x="1641464" y="1225699"/>
                </a:cubicBezTo>
                <a:cubicBezTo>
                  <a:pt x="1640669" y="1225071"/>
                  <a:pt x="1639350" y="1224318"/>
                  <a:pt x="1637508" y="1223439"/>
                </a:cubicBezTo>
                <a:cubicBezTo>
                  <a:pt x="1635667" y="1222560"/>
                  <a:pt x="1633406" y="1221744"/>
                  <a:pt x="1630727" y="1220990"/>
                </a:cubicBezTo>
                <a:cubicBezTo>
                  <a:pt x="1628049" y="1220237"/>
                  <a:pt x="1625056" y="1219609"/>
                  <a:pt x="1621749" y="1219107"/>
                </a:cubicBezTo>
                <a:cubicBezTo>
                  <a:pt x="1618442" y="1218604"/>
                  <a:pt x="1615031" y="1218353"/>
                  <a:pt x="1611515" y="1218353"/>
                </a:cubicBezTo>
                <a:close/>
                <a:moveTo>
                  <a:pt x="1494094" y="1218353"/>
                </a:moveTo>
                <a:cubicBezTo>
                  <a:pt x="1489155" y="1218353"/>
                  <a:pt x="1484362" y="1218751"/>
                  <a:pt x="1479716" y="1219546"/>
                </a:cubicBezTo>
                <a:cubicBezTo>
                  <a:pt x="1475070" y="1220342"/>
                  <a:pt x="1470779" y="1221367"/>
                  <a:pt x="1466844" y="1222623"/>
                </a:cubicBezTo>
                <a:cubicBezTo>
                  <a:pt x="1462910" y="1223879"/>
                  <a:pt x="1459477" y="1225239"/>
                  <a:pt x="1456547" y="1226704"/>
                </a:cubicBezTo>
                <a:cubicBezTo>
                  <a:pt x="1453617" y="1228169"/>
                  <a:pt x="1451566" y="1229508"/>
                  <a:pt x="1450394" y="1230722"/>
                </a:cubicBezTo>
                <a:cubicBezTo>
                  <a:pt x="1449222" y="1231936"/>
                  <a:pt x="1448427" y="1233297"/>
                  <a:pt x="1448008" y="1234803"/>
                </a:cubicBezTo>
                <a:cubicBezTo>
                  <a:pt x="1447590" y="1236310"/>
                  <a:pt x="1447381" y="1238361"/>
                  <a:pt x="1447381" y="1240957"/>
                </a:cubicBezTo>
                <a:cubicBezTo>
                  <a:pt x="1447381" y="1242882"/>
                  <a:pt x="1447506" y="1244640"/>
                  <a:pt x="1447757" y="1246231"/>
                </a:cubicBezTo>
                <a:cubicBezTo>
                  <a:pt x="1448008" y="1247821"/>
                  <a:pt x="1448364" y="1249161"/>
                  <a:pt x="1448825" y="1250249"/>
                </a:cubicBezTo>
                <a:cubicBezTo>
                  <a:pt x="1449285" y="1251337"/>
                  <a:pt x="1449871" y="1252174"/>
                  <a:pt x="1450583" y="1252760"/>
                </a:cubicBezTo>
                <a:cubicBezTo>
                  <a:pt x="1451294" y="1253346"/>
                  <a:pt x="1452110" y="1253639"/>
                  <a:pt x="1453031" y="1253639"/>
                </a:cubicBezTo>
                <a:cubicBezTo>
                  <a:pt x="1454371" y="1253639"/>
                  <a:pt x="1456108" y="1253053"/>
                  <a:pt x="1458243" y="1251881"/>
                </a:cubicBezTo>
                <a:cubicBezTo>
                  <a:pt x="1460377" y="1250709"/>
                  <a:pt x="1463035" y="1249412"/>
                  <a:pt x="1466217" y="1247989"/>
                </a:cubicBezTo>
                <a:cubicBezTo>
                  <a:pt x="1469398" y="1246566"/>
                  <a:pt x="1473060" y="1245268"/>
                  <a:pt x="1477204" y="1244096"/>
                </a:cubicBezTo>
                <a:cubicBezTo>
                  <a:pt x="1481348" y="1242924"/>
                  <a:pt x="1486057" y="1242338"/>
                  <a:pt x="1491331" y="1242338"/>
                </a:cubicBezTo>
                <a:cubicBezTo>
                  <a:pt x="1495350" y="1242338"/>
                  <a:pt x="1498719" y="1242756"/>
                  <a:pt x="1501440" y="1243594"/>
                </a:cubicBezTo>
                <a:cubicBezTo>
                  <a:pt x="1504161" y="1244431"/>
                  <a:pt x="1506337" y="1245728"/>
                  <a:pt x="1507970" y="1247486"/>
                </a:cubicBezTo>
                <a:cubicBezTo>
                  <a:pt x="1509602" y="1249244"/>
                  <a:pt x="1510774" y="1251442"/>
                  <a:pt x="1511486" y="1254079"/>
                </a:cubicBezTo>
                <a:cubicBezTo>
                  <a:pt x="1512197" y="1256716"/>
                  <a:pt x="1512553" y="1259793"/>
                  <a:pt x="1512553" y="1263309"/>
                </a:cubicBezTo>
                <a:lnTo>
                  <a:pt x="1512553" y="1270090"/>
                </a:lnTo>
                <a:lnTo>
                  <a:pt x="1501628" y="1270090"/>
                </a:lnTo>
                <a:cubicBezTo>
                  <a:pt x="1491666" y="1270090"/>
                  <a:pt x="1482918" y="1270843"/>
                  <a:pt x="1475383" y="1272350"/>
                </a:cubicBezTo>
                <a:cubicBezTo>
                  <a:pt x="1467849" y="1273857"/>
                  <a:pt x="1461549" y="1276180"/>
                  <a:pt x="1456485" y="1279319"/>
                </a:cubicBezTo>
                <a:cubicBezTo>
                  <a:pt x="1451420" y="1282459"/>
                  <a:pt x="1447611" y="1286435"/>
                  <a:pt x="1445057" y="1291249"/>
                </a:cubicBezTo>
                <a:cubicBezTo>
                  <a:pt x="1442504" y="1296062"/>
                  <a:pt x="1441227" y="1301734"/>
                  <a:pt x="1441227" y="1308264"/>
                </a:cubicBezTo>
                <a:cubicBezTo>
                  <a:pt x="1441227" y="1314292"/>
                  <a:pt x="1442232" y="1319566"/>
                  <a:pt x="1444241" y="1324086"/>
                </a:cubicBezTo>
                <a:cubicBezTo>
                  <a:pt x="1446250" y="1328607"/>
                  <a:pt x="1449076" y="1332395"/>
                  <a:pt x="1452717" y="1335451"/>
                </a:cubicBezTo>
                <a:cubicBezTo>
                  <a:pt x="1456359" y="1338506"/>
                  <a:pt x="1460670" y="1340809"/>
                  <a:pt x="1465651" y="1342357"/>
                </a:cubicBezTo>
                <a:cubicBezTo>
                  <a:pt x="1470633" y="1343906"/>
                  <a:pt x="1476095" y="1344680"/>
                  <a:pt x="1482039" y="1344680"/>
                </a:cubicBezTo>
                <a:cubicBezTo>
                  <a:pt x="1489238" y="1344680"/>
                  <a:pt x="1495789" y="1343299"/>
                  <a:pt x="1501691" y="1340536"/>
                </a:cubicBezTo>
                <a:cubicBezTo>
                  <a:pt x="1507593" y="1337774"/>
                  <a:pt x="1512846" y="1333923"/>
                  <a:pt x="1517451" y="1328984"/>
                </a:cubicBezTo>
                <a:lnTo>
                  <a:pt x="1517451" y="1337899"/>
                </a:lnTo>
                <a:cubicBezTo>
                  <a:pt x="1517451" y="1339071"/>
                  <a:pt x="1517806" y="1339992"/>
                  <a:pt x="1518518" y="1340662"/>
                </a:cubicBezTo>
                <a:cubicBezTo>
                  <a:pt x="1519230" y="1341332"/>
                  <a:pt x="1520443" y="1341813"/>
                  <a:pt x="1522160" y="1342106"/>
                </a:cubicBezTo>
                <a:cubicBezTo>
                  <a:pt x="1523876" y="1342399"/>
                  <a:pt x="1526618" y="1342546"/>
                  <a:pt x="1530385" y="1342546"/>
                </a:cubicBezTo>
                <a:cubicBezTo>
                  <a:pt x="1533901" y="1342546"/>
                  <a:pt x="1536559" y="1342399"/>
                  <a:pt x="1538359" y="1342106"/>
                </a:cubicBezTo>
                <a:cubicBezTo>
                  <a:pt x="1540159" y="1341813"/>
                  <a:pt x="1541477" y="1341332"/>
                  <a:pt x="1542314" y="1340662"/>
                </a:cubicBezTo>
                <a:cubicBezTo>
                  <a:pt x="1543151" y="1339992"/>
                  <a:pt x="1543570" y="1339071"/>
                  <a:pt x="1543570" y="1337899"/>
                </a:cubicBezTo>
                <a:lnTo>
                  <a:pt x="1543570" y="1262555"/>
                </a:lnTo>
                <a:cubicBezTo>
                  <a:pt x="1543570" y="1254853"/>
                  <a:pt x="1542649" y="1248198"/>
                  <a:pt x="1540807" y="1242589"/>
                </a:cubicBezTo>
                <a:cubicBezTo>
                  <a:pt x="1538966" y="1236980"/>
                  <a:pt x="1536036" y="1232397"/>
                  <a:pt x="1532017" y="1228839"/>
                </a:cubicBezTo>
                <a:cubicBezTo>
                  <a:pt x="1527999" y="1225281"/>
                  <a:pt x="1522871" y="1222644"/>
                  <a:pt x="1516634" y="1220928"/>
                </a:cubicBezTo>
                <a:cubicBezTo>
                  <a:pt x="1510398" y="1219211"/>
                  <a:pt x="1502884" y="1218353"/>
                  <a:pt x="1494094" y="1218353"/>
                </a:cubicBezTo>
                <a:close/>
                <a:moveTo>
                  <a:pt x="1140018" y="1205168"/>
                </a:moveTo>
                <a:lnTo>
                  <a:pt x="1156719" y="1205168"/>
                </a:lnTo>
                <a:cubicBezTo>
                  <a:pt x="1166849" y="1205168"/>
                  <a:pt x="1175032" y="1206528"/>
                  <a:pt x="1181269" y="1209249"/>
                </a:cubicBezTo>
                <a:cubicBezTo>
                  <a:pt x="1187506" y="1211970"/>
                  <a:pt x="1192612" y="1215758"/>
                  <a:pt x="1196589" y="1220614"/>
                </a:cubicBezTo>
                <a:cubicBezTo>
                  <a:pt x="1200565" y="1225469"/>
                  <a:pt x="1203453" y="1231204"/>
                  <a:pt x="1205253" y="1237817"/>
                </a:cubicBezTo>
                <a:cubicBezTo>
                  <a:pt x="1207053" y="1244431"/>
                  <a:pt x="1207953" y="1251588"/>
                  <a:pt x="1207953" y="1259290"/>
                </a:cubicBezTo>
                <a:cubicBezTo>
                  <a:pt x="1207953" y="1268666"/>
                  <a:pt x="1206928" y="1276871"/>
                  <a:pt x="1204877" y="1283903"/>
                </a:cubicBezTo>
                <a:cubicBezTo>
                  <a:pt x="1202826" y="1290935"/>
                  <a:pt x="1199728" y="1296816"/>
                  <a:pt x="1195584" y="1301546"/>
                </a:cubicBezTo>
                <a:cubicBezTo>
                  <a:pt x="1191440" y="1306276"/>
                  <a:pt x="1186271" y="1309813"/>
                  <a:pt x="1180076" y="1312157"/>
                </a:cubicBezTo>
                <a:cubicBezTo>
                  <a:pt x="1173881" y="1314501"/>
                  <a:pt x="1166263" y="1315673"/>
                  <a:pt x="1157221" y="1315673"/>
                </a:cubicBezTo>
                <a:lnTo>
                  <a:pt x="1140018" y="1315673"/>
                </a:lnTo>
                <a:close/>
                <a:moveTo>
                  <a:pt x="688111" y="1202531"/>
                </a:moveTo>
                <a:cubicBezTo>
                  <a:pt x="690957" y="1202531"/>
                  <a:pt x="693552" y="1202908"/>
                  <a:pt x="695896" y="1203661"/>
                </a:cubicBezTo>
                <a:cubicBezTo>
                  <a:pt x="698240" y="1204415"/>
                  <a:pt x="700333" y="1205691"/>
                  <a:pt x="702175" y="1207491"/>
                </a:cubicBezTo>
                <a:cubicBezTo>
                  <a:pt x="704017" y="1209291"/>
                  <a:pt x="705586" y="1211698"/>
                  <a:pt x="706884" y="1214712"/>
                </a:cubicBezTo>
                <a:cubicBezTo>
                  <a:pt x="708181" y="1217725"/>
                  <a:pt x="709270" y="1221409"/>
                  <a:pt x="710149" y="1225762"/>
                </a:cubicBezTo>
                <a:cubicBezTo>
                  <a:pt x="711028" y="1230115"/>
                  <a:pt x="711677" y="1235243"/>
                  <a:pt x="712095" y="1241145"/>
                </a:cubicBezTo>
                <a:cubicBezTo>
                  <a:pt x="712514" y="1247047"/>
                  <a:pt x="712723" y="1253849"/>
                  <a:pt x="712723" y="1261551"/>
                </a:cubicBezTo>
                <a:cubicBezTo>
                  <a:pt x="712723" y="1267913"/>
                  <a:pt x="712577" y="1273731"/>
                  <a:pt x="712284" y="1279005"/>
                </a:cubicBezTo>
                <a:cubicBezTo>
                  <a:pt x="711991" y="1284279"/>
                  <a:pt x="711446" y="1289009"/>
                  <a:pt x="710651" y="1293195"/>
                </a:cubicBezTo>
                <a:cubicBezTo>
                  <a:pt x="709856" y="1297381"/>
                  <a:pt x="708830" y="1301065"/>
                  <a:pt x="707575" y="1304246"/>
                </a:cubicBezTo>
                <a:cubicBezTo>
                  <a:pt x="706319" y="1307427"/>
                  <a:pt x="704749" y="1310064"/>
                  <a:pt x="702865" y="1312157"/>
                </a:cubicBezTo>
                <a:cubicBezTo>
                  <a:pt x="700982" y="1314250"/>
                  <a:pt x="698784" y="1315819"/>
                  <a:pt x="696273" y="1316866"/>
                </a:cubicBezTo>
                <a:cubicBezTo>
                  <a:pt x="693761" y="1317912"/>
                  <a:pt x="690873" y="1318436"/>
                  <a:pt x="687608" y="1318436"/>
                </a:cubicBezTo>
                <a:cubicBezTo>
                  <a:pt x="683255" y="1318436"/>
                  <a:pt x="679530" y="1317536"/>
                  <a:pt x="676432" y="1315736"/>
                </a:cubicBezTo>
                <a:cubicBezTo>
                  <a:pt x="673335" y="1313936"/>
                  <a:pt x="670802" y="1310796"/>
                  <a:pt x="668835" y="1306318"/>
                </a:cubicBezTo>
                <a:cubicBezTo>
                  <a:pt x="666868" y="1301839"/>
                  <a:pt x="665424" y="1295811"/>
                  <a:pt x="664503" y="1288235"/>
                </a:cubicBezTo>
                <a:cubicBezTo>
                  <a:pt x="663582" y="1280659"/>
                  <a:pt x="663121" y="1271094"/>
                  <a:pt x="663121" y="1259541"/>
                </a:cubicBezTo>
                <a:cubicBezTo>
                  <a:pt x="663121" y="1250082"/>
                  <a:pt x="663498" y="1241794"/>
                  <a:pt x="664251" y="1234678"/>
                </a:cubicBezTo>
                <a:cubicBezTo>
                  <a:pt x="665005" y="1227562"/>
                  <a:pt x="666324" y="1221618"/>
                  <a:pt x="668207" y="1216846"/>
                </a:cubicBezTo>
                <a:cubicBezTo>
                  <a:pt x="670091" y="1212075"/>
                  <a:pt x="672644" y="1208496"/>
                  <a:pt x="675867" y="1206110"/>
                </a:cubicBezTo>
                <a:cubicBezTo>
                  <a:pt x="679090" y="1203724"/>
                  <a:pt x="683171" y="1202531"/>
                  <a:pt x="688111" y="1202531"/>
                </a:cubicBezTo>
                <a:close/>
                <a:moveTo>
                  <a:pt x="1116912" y="1179300"/>
                </a:moveTo>
                <a:cubicBezTo>
                  <a:pt x="1114150" y="1179300"/>
                  <a:pt x="1111827" y="1180116"/>
                  <a:pt x="1109943" y="1181749"/>
                </a:cubicBezTo>
                <a:cubicBezTo>
                  <a:pt x="1108059" y="1183381"/>
                  <a:pt x="1107118" y="1186039"/>
                  <a:pt x="1107118" y="1189722"/>
                </a:cubicBezTo>
                <a:lnTo>
                  <a:pt x="1107118" y="1331370"/>
                </a:lnTo>
                <a:cubicBezTo>
                  <a:pt x="1107118" y="1335053"/>
                  <a:pt x="1108059" y="1337711"/>
                  <a:pt x="1109943" y="1339344"/>
                </a:cubicBezTo>
                <a:cubicBezTo>
                  <a:pt x="1111827" y="1340976"/>
                  <a:pt x="1114150" y="1341792"/>
                  <a:pt x="1116912" y="1341792"/>
                </a:cubicBezTo>
                <a:lnTo>
                  <a:pt x="1155715" y="1341792"/>
                </a:lnTo>
                <a:cubicBezTo>
                  <a:pt x="1170114" y="1341792"/>
                  <a:pt x="1182525" y="1340223"/>
                  <a:pt x="1192947" y="1337083"/>
                </a:cubicBezTo>
                <a:cubicBezTo>
                  <a:pt x="1203370" y="1333944"/>
                  <a:pt x="1212223" y="1329026"/>
                  <a:pt x="1219506" y="1322328"/>
                </a:cubicBezTo>
                <a:cubicBezTo>
                  <a:pt x="1226789" y="1315631"/>
                  <a:pt x="1232377" y="1306987"/>
                  <a:pt x="1236270" y="1296397"/>
                </a:cubicBezTo>
                <a:cubicBezTo>
                  <a:pt x="1240163" y="1285807"/>
                  <a:pt x="1242109" y="1273062"/>
                  <a:pt x="1242109" y="1258160"/>
                </a:cubicBezTo>
                <a:cubicBezTo>
                  <a:pt x="1242109" y="1245268"/>
                  <a:pt x="1240309" y="1233924"/>
                  <a:pt x="1236710" y="1224130"/>
                </a:cubicBezTo>
                <a:cubicBezTo>
                  <a:pt x="1233110" y="1214335"/>
                  <a:pt x="1227857" y="1206110"/>
                  <a:pt x="1220950" y="1199454"/>
                </a:cubicBezTo>
                <a:cubicBezTo>
                  <a:pt x="1214044" y="1192799"/>
                  <a:pt x="1205546" y="1187776"/>
                  <a:pt x="1195459" y="1184386"/>
                </a:cubicBezTo>
                <a:cubicBezTo>
                  <a:pt x="1185371" y="1180995"/>
                  <a:pt x="1173086" y="1179300"/>
                  <a:pt x="1158603" y="1179300"/>
                </a:cubicBezTo>
                <a:close/>
                <a:moveTo>
                  <a:pt x="515958" y="1179300"/>
                </a:moveTo>
                <a:cubicBezTo>
                  <a:pt x="513112" y="1179300"/>
                  <a:pt x="511040" y="1180032"/>
                  <a:pt x="509742" y="1181497"/>
                </a:cubicBezTo>
                <a:cubicBezTo>
                  <a:pt x="508445" y="1182962"/>
                  <a:pt x="507796" y="1185369"/>
                  <a:pt x="507796" y="1188718"/>
                </a:cubicBezTo>
                <a:lnTo>
                  <a:pt x="507796" y="1259290"/>
                </a:lnTo>
                <a:cubicBezTo>
                  <a:pt x="507796" y="1262555"/>
                  <a:pt x="508319" y="1264795"/>
                  <a:pt x="509366" y="1266009"/>
                </a:cubicBezTo>
                <a:cubicBezTo>
                  <a:pt x="510412" y="1267222"/>
                  <a:pt x="512149" y="1267829"/>
                  <a:pt x="514577" y="1267829"/>
                </a:cubicBezTo>
                <a:cubicBezTo>
                  <a:pt x="518093" y="1267829"/>
                  <a:pt x="521839" y="1267578"/>
                  <a:pt x="525816" y="1267076"/>
                </a:cubicBezTo>
                <a:cubicBezTo>
                  <a:pt x="529792" y="1266574"/>
                  <a:pt x="534208" y="1266322"/>
                  <a:pt x="539064" y="1266322"/>
                </a:cubicBezTo>
                <a:cubicBezTo>
                  <a:pt x="545175" y="1266322"/>
                  <a:pt x="550365" y="1266867"/>
                  <a:pt x="554635" y="1267955"/>
                </a:cubicBezTo>
                <a:cubicBezTo>
                  <a:pt x="558904" y="1269043"/>
                  <a:pt x="562379" y="1270676"/>
                  <a:pt x="565058" y="1272852"/>
                </a:cubicBezTo>
                <a:cubicBezTo>
                  <a:pt x="567736" y="1275029"/>
                  <a:pt x="569704" y="1277687"/>
                  <a:pt x="570960" y="1280826"/>
                </a:cubicBezTo>
                <a:cubicBezTo>
                  <a:pt x="572215" y="1283966"/>
                  <a:pt x="572843" y="1287544"/>
                  <a:pt x="572843" y="1291563"/>
                </a:cubicBezTo>
                <a:cubicBezTo>
                  <a:pt x="572843" y="1296251"/>
                  <a:pt x="572090" y="1300269"/>
                  <a:pt x="570583" y="1303618"/>
                </a:cubicBezTo>
                <a:cubicBezTo>
                  <a:pt x="569076" y="1306966"/>
                  <a:pt x="566941" y="1309750"/>
                  <a:pt x="564179" y="1311968"/>
                </a:cubicBezTo>
                <a:cubicBezTo>
                  <a:pt x="561416" y="1314187"/>
                  <a:pt x="558046" y="1315798"/>
                  <a:pt x="554070" y="1316803"/>
                </a:cubicBezTo>
                <a:cubicBezTo>
                  <a:pt x="550093" y="1317808"/>
                  <a:pt x="545677" y="1318310"/>
                  <a:pt x="540822" y="1318310"/>
                </a:cubicBezTo>
                <a:cubicBezTo>
                  <a:pt x="535213" y="1318310"/>
                  <a:pt x="530399" y="1317829"/>
                  <a:pt x="526381" y="1316866"/>
                </a:cubicBezTo>
                <a:cubicBezTo>
                  <a:pt x="522362" y="1315903"/>
                  <a:pt x="518951" y="1314836"/>
                  <a:pt x="516147" y="1313664"/>
                </a:cubicBezTo>
                <a:cubicBezTo>
                  <a:pt x="513342" y="1312492"/>
                  <a:pt x="511082" y="1311424"/>
                  <a:pt x="509366" y="1310462"/>
                </a:cubicBezTo>
                <a:cubicBezTo>
                  <a:pt x="507649" y="1309499"/>
                  <a:pt x="506373" y="1309018"/>
                  <a:pt x="505536" y="1309018"/>
                </a:cubicBezTo>
                <a:cubicBezTo>
                  <a:pt x="504866" y="1309018"/>
                  <a:pt x="504280" y="1309227"/>
                  <a:pt x="503778" y="1309645"/>
                </a:cubicBezTo>
                <a:cubicBezTo>
                  <a:pt x="503275" y="1310064"/>
                  <a:pt x="502836" y="1310776"/>
                  <a:pt x="502459" y="1311780"/>
                </a:cubicBezTo>
                <a:cubicBezTo>
                  <a:pt x="502082" y="1312785"/>
                  <a:pt x="501810" y="1314103"/>
                  <a:pt x="501643" y="1315736"/>
                </a:cubicBezTo>
                <a:cubicBezTo>
                  <a:pt x="501475" y="1317368"/>
                  <a:pt x="501392" y="1319356"/>
                  <a:pt x="501392" y="1321700"/>
                </a:cubicBezTo>
                <a:cubicBezTo>
                  <a:pt x="501392" y="1323877"/>
                  <a:pt x="501434" y="1325761"/>
                  <a:pt x="501517" y="1327351"/>
                </a:cubicBezTo>
                <a:cubicBezTo>
                  <a:pt x="501601" y="1328942"/>
                  <a:pt x="501747" y="1330260"/>
                  <a:pt x="501957" y="1331307"/>
                </a:cubicBezTo>
                <a:cubicBezTo>
                  <a:pt x="502166" y="1332353"/>
                  <a:pt x="502438" y="1333253"/>
                  <a:pt x="502773" y="1334007"/>
                </a:cubicBezTo>
                <a:cubicBezTo>
                  <a:pt x="503108" y="1334760"/>
                  <a:pt x="503631" y="1335451"/>
                  <a:pt x="504343" y="1336079"/>
                </a:cubicBezTo>
                <a:cubicBezTo>
                  <a:pt x="505054" y="1336706"/>
                  <a:pt x="506561" y="1337502"/>
                  <a:pt x="508863" y="1338465"/>
                </a:cubicBezTo>
                <a:cubicBezTo>
                  <a:pt x="511165" y="1339427"/>
                  <a:pt x="514116" y="1340390"/>
                  <a:pt x="517716" y="1341353"/>
                </a:cubicBezTo>
                <a:cubicBezTo>
                  <a:pt x="521316" y="1342315"/>
                  <a:pt x="525376" y="1343111"/>
                  <a:pt x="529897" y="1343739"/>
                </a:cubicBezTo>
                <a:cubicBezTo>
                  <a:pt x="534418" y="1344366"/>
                  <a:pt x="539189" y="1344680"/>
                  <a:pt x="544212" y="1344680"/>
                </a:cubicBezTo>
                <a:cubicBezTo>
                  <a:pt x="553756" y="1344680"/>
                  <a:pt x="562441" y="1343425"/>
                  <a:pt x="570269" y="1340913"/>
                </a:cubicBezTo>
                <a:cubicBezTo>
                  <a:pt x="578096" y="1338402"/>
                  <a:pt x="584794" y="1334781"/>
                  <a:pt x="590361" y="1330051"/>
                </a:cubicBezTo>
                <a:cubicBezTo>
                  <a:pt x="595928" y="1325321"/>
                  <a:pt x="600239" y="1319503"/>
                  <a:pt x="603295" y="1312596"/>
                </a:cubicBezTo>
                <a:cubicBezTo>
                  <a:pt x="606350" y="1305690"/>
                  <a:pt x="607878" y="1297841"/>
                  <a:pt x="607878" y="1289051"/>
                </a:cubicBezTo>
                <a:cubicBezTo>
                  <a:pt x="607878" y="1281266"/>
                  <a:pt x="606664" y="1274422"/>
                  <a:pt x="604237" y="1268520"/>
                </a:cubicBezTo>
                <a:cubicBezTo>
                  <a:pt x="601809" y="1262618"/>
                  <a:pt x="598272" y="1257679"/>
                  <a:pt x="593626" y="1253702"/>
                </a:cubicBezTo>
                <a:cubicBezTo>
                  <a:pt x="588979" y="1249726"/>
                  <a:pt x="583245" y="1246712"/>
                  <a:pt x="576422" y="1244661"/>
                </a:cubicBezTo>
                <a:cubicBezTo>
                  <a:pt x="569599" y="1242610"/>
                  <a:pt x="561793" y="1241584"/>
                  <a:pt x="553002" y="1241584"/>
                </a:cubicBezTo>
                <a:cubicBezTo>
                  <a:pt x="549821" y="1241584"/>
                  <a:pt x="546787" y="1241626"/>
                  <a:pt x="543898" y="1241710"/>
                </a:cubicBezTo>
                <a:cubicBezTo>
                  <a:pt x="541010" y="1241794"/>
                  <a:pt x="538101" y="1242003"/>
                  <a:pt x="535171" y="1242338"/>
                </a:cubicBezTo>
                <a:lnTo>
                  <a:pt x="535171" y="1207554"/>
                </a:lnTo>
                <a:lnTo>
                  <a:pt x="592935" y="1207554"/>
                </a:lnTo>
                <a:cubicBezTo>
                  <a:pt x="594609" y="1207554"/>
                  <a:pt x="595886" y="1206424"/>
                  <a:pt x="596765" y="1204163"/>
                </a:cubicBezTo>
                <a:cubicBezTo>
                  <a:pt x="597644" y="1201903"/>
                  <a:pt x="598083" y="1198261"/>
                  <a:pt x="598083" y="1193239"/>
                </a:cubicBezTo>
                <a:cubicBezTo>
                  <a:pt x="598083" y="1190727"/>
                  <a:pt x="597979" y="1188571"/>
                  <a:pt x="597769" y="1186771"/>
                </a:cubicBezTo>
                <a:cubicBezTo>
                  <a:pt x="597560" y="1184972"/>
                  <a:pt x="597225" y="1183527"/>
                  <a:pt x="596765" y="1182439"/>
                </a:cubicBezTo>
                <a:cubicBezTo>
                  <a:pt x="596304" y="1181351"/>
                  <a:pt x="595739" y="1180556"/>
                  <a:pt x="595070" y="1180053"/>
                </a:cubicBezTo>
                <a:cubicBezTo>
                  <a:pt x="594400" y="1179551"/>
                  <a:pt x="593688" y="1179300"/>
                  <a:pt x="592935" y="1179300"/>
                </a:cubicBezTo>
                <a:close/>
                <a:moveTo>
                  <a:pt x="828293" y="1178546"/>
                </a:moveTo>
                <a:cubicBezTo>
                  <a:pt x="825028" y="1178546"/>
                  <a:pt x="822349" y="1178672"/>
                  <a:pt x="820256" y="1178923"/>
                </a:cubicBezTo>
                <a:cubicBezTo>
                  <a:pt x="818163" y="1179174"/>
                  <a:pt x="816468" y="1179509"/>
                  <a:pt x="815170" y="1179928"/>
                </a:cubicBezTo>
                <a:cubicBezTo>
                  <a:pt x="813873" y="1180346"/>
                  <a:pt x="812973" y="1180890"/>
                  <a:pt x="812470" y="1181560"/>
                </a:cubicBezTo>
                <a:cubicBezTo>
                  <a:pt x="811968" y="1182230"/>
                  <a:pt x="811717" y="1182983"/>
                  <a:pt x="811717" y="1183820"/>
                </a:cubicBezTo>
                <a:lnTo>
                  <a:pt x="811717" y="1282647"/>
                </a:lnTo>
                <a:cubicBezTo>
                  <a:pt x="811717" y="1293028"/>
                  <a:pt x="813203" y="1302090"/>
                  <a:pt x="816175" y="1309834"/>
                </a:cubicBezTo>
                <a:cubicBezTo>
                  <a:pt x="819147" y="1317577"/>
                  <a:pt x="823437" y="1324044"/>
                  <a:pt x="829046" y="1329235"/>
                </a:cubicBezTo>
                <a:cubicBezTo>
                  <a:pt x="834655" y="1334425"/>
                  <a:pt x="841520" y="1338297"/>
                  <a:pt x="849640" y="1340850"/>
                </a:cubicBezTo>
                <a:cubicBezTo>
                  <a:pt x="857761" y="1343404"/>
                  <a:pt x="866928" y="1344680"/>
                  <a:pt x="877141" y="1344680"/>
                </a:cubicBezTo>
                <a:cubicBezTo>
                  <a:pt x="888024" y="1344680"/>
                  <a:pt x="897651" y="1343257"/>
                  <a:pt x="906023" y="1340411"/>
                </a:cubicBezTo>
                <a:cubicBezTo>
                  <a:pt x="914394" y="1337565"/>
                  <a:pt x="921427" y="1333421"/>
                  <a:pt x="927119" y="1327979"/>
                </a:cubicBezTo>
                <a:cubicBezTo>
                  <a:pt x="932812" y="1322538"/>
                  <a:pt x="937123" y="1315882"/>
                  <a:pt x="940053" y="1308013"/>
                </a:cubicBezTo>
                <a:cubicBezTo>
                  <a:pt x="942983" y="1300144"/>
                  <a:pt x="944448" y="1291228"/>
                  <a:pt x="944448" y="1281266"/>
                </a:cubicBezTo>
                <a:lnTo>
                  <a:pt x="944448" y="1183820"/>
                </a:lnTo>
                <a:cubicBezTo>
                  <a:pt x="944448" y="1182983"/>
                  <a:pt x="944197" y="1182230"/>
                  <a:pt x="943695" y="1181560"/>
                </a:cubicBezTo>
                <a:cubicBezTo>
                  <a:pt x="943193" y="1180890"/>
                  <a:pt x="942314" y="1180346"/>
                  <a:pt x="941058" y="1179928"/>
                </a:cubicBezTo>
                <a:cubicBezTo>
                  <a:pt x="939802" y="1179509"/>
                  <a:pt x="938149" y="1179174"/>
                  <a:pt x="936098" y="1178923"/>
                </a:cubicBezTo>
                <a:cubicBezTo>
                  <a:pt x="934047" y="1178672"/>
                  <a:pt x="931431" y="1178546"/>
                  <a:pt x="928249" y="1178546"/>
                </a:cubicBezTo>
                <a:cubicBezTo>
                  <a:pt x="925068" y="1178546"/>
                  <a:pt x="922410" y="1178672"/>
                  <a:pt x="920276" y="1178923"/>
                </a:cubicBezTo>
                <a:cubicBezTo>
                  <a:pt x="918141" y="1179174"/>
                  <a:pt x="916445" y="1179509"/>
                  <a:pt x="915190" y="1179928"/>
                </a:cubicBezTo>
                <a:cubicBezTo>
                  <a:pt x="913934" y="1180346"/>
                  <a:pt x="913055" y="1180890"/>
                  <a:pt x="912553" y="1181560"/>
                </a:cubicBezTo>
                <a:cubicBezTo>
                  <a:pt x="912050" y="1182230"/>
                  <a:pt x="911799" y="1182983"/>
                  <a:pt x="911799" y="1183820"/>
                </a:cubicBezTo>
                <a:lnTo>
                  <a:pt x="911799" y="1281642"/>
                </a:lnTo>
                <a:cubicBezTo>
                  <a:pt x="911799" y="1287335"/>
                  <a:pt x="911025" y="1292421"/>
                  <a:pt x="909476" y="1296900"/>
                </a:cubicBezTo>
                <a:cubicBezTo>
                  <a:pt x="907927" y="1301378"/>
                  <a:pt x="905730" y="1305146"/>
                  <a:pt x="902883" y="1308201"/>
                </a:cubicBezTo>
                <a:cubicBezTo>
                  <a:pt x="900037" y="1311257"/>
                  <a:pt x="896563" y="1313580"/>
                  <a:pt x="892461" y="1315171"/>
                </a:cubicBezTo>
                <a:cubicBezTo>
                  <a:pt x="888359" y="1316761"/>
                  <a:pt x="883713" y="1317556"/>
                  <a:pt x="878522" y="1317556"/>
                </a:cubicBezTo>
                <a:cubicBezTo>
                  <a:pt x="873416" y="1317556"/>
                  <a:pt x="868790" y="1316782"/>
                  <a:pt x="864646" y="1315233"/>
                </a:cubicBezTo>
                <a:cubicBezTo>
                  <a:pt x="860502" y="1313685"/>
                  <a:pt x="856944" y="1311362"/>
                  <a:pt x="853973" y="1308264"/>
                </a:cubicBezTo>
                <a:cubicBezTo>
                  <a:pt x="851001" y="1305167"/>
                  <a:pt x="848719" y="1301253"/>
                  <a:pt x="847129" y="1296523"/>
                </a:cubicBezTo>
                <a:cubicBezTo>
                  <a:pt x="845538" y="1291793"/>
                  <a:pt x="844743" y="1286205"/>
                  <a:pt x="844743" y="1279759"/>
                </a:cubicBezTo>
                <a:lnTo>
                  <a:pt x="844743" y="1183820"/>
                </a:lnTo>
                <a:cubicBezTo>
                  <a:pt x="844743" y="1182983"/>
                  <a:pt x="844471" y="1182230"/>
                  <a:pt x="843927" y="1181560"/>
                </a:cubicBezTo>
                <a:cubicBezTo>
                  <a:pt x="843383" y="1180890"/>
                  <a:pt x="842483" y="1180346"/>
                  <a:pt x="841227" y="1179928"/>
                </a:cubicBezTo>
                <a:cubicBezTo>
                  <a:pt x="839971" y="1179509"/>
                  <a:pt x="838297" y="1179174"/>
                  <a:pt x="836204" y="1178923"/>
                </a:cubicBezTo>
                <a:cubicBezTo>
                  <a:pt x="834111" y="1178672"/>
                  <a:pt x="831474" y="1178546"/>
                  <a:pt x="828293" y="1178546"/>
                </a:cubicBezTo>
                <a:close/>
                <a:moveTo>
                  <a:pt x="428317" y="1178170"/>
                </a:moveTo>
                <a:cubicBezTo>
                  <a:pt x="425722" y="1178170"/>
                  <a:pt x="423608" y="1178191"/>
                  <a:pt x="421976" y="1178232"/>
                </a:cubicBezTo>
                <a:cubicBezTo>
                  <a:pt x="420343" y="1178274"/>
                  <a:pt x="419025" y="1178358"/>
                  <a:pt x="418020" y="1178484"/>
                </a:cubicBezTo>
                <a:cubicBezTo>
                  <a:pt x="417015" y="1178609"/>
                  <a:pt x="416199" y="1178777"/>
                  <a:pt x="415571" y="1178986"/>
                </a:cubicBezTo>
                <a:cubicBezTo>
                  <a:pt x="414943" y="1179195"/>
                  <a:pt x="414420" y="1179467"/>
                  <a:pt x="414002" y="1179802"/>
                </a:cubicBezTo>
                <a:lnTo>
                  <a:pt x="379092" y="1202405"/>
                </a:lnTo>
                <a:cubicBezTo>
                  <a:pt x="378088" y="1203075"/>
                  <a:pt x="377292" y="1203703"/>
                  <a:pt x="376706" y="1204289"/>
                </a:cubicBezTo>
                <a:cubicBezTo>
                  <a:pt x="376120" y="1204875"/>
                  <a:pt x="375660" y="1205628"/>
                  <a:pt x="375325" y="1206549"/>
                </a:cubicBezTo>
                <a:cubicBezTo>
                  <a:pt x="374990" y="1207470"/>
                  <a:pt x="374781" y="1208579"/>
                  <a:pt x="374697" y="1209877"/>
                </a:cubicBezTo>
                <a:cubicBezTo>
                  <a:pt x="374613" y="1211175"/>
                  <a:pt x="374571" y="1212828"/>
                  <a:pt x="374571" y="1214837"/>
                </a:cubicBezTo>
                <a:cubicBezTo>
                  <a:pt x="374571" y="1218018"/>
                  <a:pt x="374697" y="1220488"/>
                  <a:pt x="374948" y="1222246"/>
                </a:cubicBezTo>
                <a:cubicBezTo>
                  <a:pt x="375199" y="1224004"/>
                  <a:pt x="375681" y="1225239"/>
                  <a:pt x="376392" y="1225950"/>
                </a:cubicBezTo>
                <a:cubicBezTo>
                  <a:pt x="377104" y="1226662"/>
                  <a:pt x="378067" y="1226913"/>
                  <a:pt x="379281" y="1226704"/>
                </a:cubicBezTo>
                <a:cubicBezTo>
                  <a:pt x="380494" y="1226495"/>
                  <a:pt x="382064" y="1225930"/>
                  <a:pt x="383990" y="1225009"/>
                </a:cubicBezTo>
                <a:lnTo>
                  <a:pt x="410109" y="1210568"/>
                </a:lnTo>
                <a:lnTo>
                  <a:pt x="410109" y="1316301"/>
                </a:lnTo>
                <a:lnTo>
                  <a:pt x="379846" y="1316301"/>
                </a:lnTo>
                <a:cubicBezTo>
                  <a:pt x="379092" y="1316301"/>
                  <a:pt x="378422" y="1316531"/>
                  <a:pt x="377836" y="1316991"/>
                </a:cubicBezTo>
                <a:cubicBezTo>
                  <a:pt x="377250" y="1317452"/>
                  <a:pt x="376727" y="1318184"/>
                  <a:pt x="376267" y="1319189"/>
                </a:cubicBezTo>
                <a:cubicBezTo>
                  <a:pt x="375806" y="1320194"/>
                  <a:pt x="375471" y="1321512"/>
                  <a:pt x="375262" y="1323145"/>
                </a:cubicBezTo>
                <a:cubicBezTo>
                  <a:pt x="375053" y="1324777"/>
                  <a:pt x="374948" y="1326807"/>
                  <a:pt x="374948" y="1329235"/>
                </a:cubicBezTo>
                <a:cubicBezTo>
                  <a:pt x="374948" y="1331579"/>
                  <a:pt x="375074" y="1333567"/>
                  <a:pt x="375325" y="1335200"/>
                </a:cubicBezTo>
                <a:cubicBezTo>
                  <a:pt x="375576" y="1336832"/>
                  <a:pt x="375932" y="1338130"/>
                  <a:pt x="376392" y="1339092"/>
                </a:cubicBezTo>
                <a:cubicBezTo>
                  <a:pt x="376853" y="1340055"/>
                  <a:pt x="377376" y="1340746"/>
                  <a:pt x="377962" y="1341164"/>
                </a:cubicBezTo>
                <a:cubicBezTo>
                  <a:pt x="378548" y="1341583"/>
                  <a:pt x="379176" y="1341792"/>
                  <a:pt x="379846" y="1341792"/>
                </a:cubicBezTo>
                <a:lnTo>
                  <a:pt x="469505" y="1341792"/>
                </a:lnTo>
                <a:cubicBezTo>
                  <a:pt x="470259" y="1341792"/>
                  <a:pt x="470928" y="1341583"/>
                  <a:pt x="471514" y="1341164"/>
                </a:cubicBezTo>
                <a:cubicBezTo>
                  <a:pt x="472100" y="1340746"/>
                  <a:pt x="472624" y="1340055"/>
                  <a:pt x="473084" y="1339092"/>
                </a:cubicBezTo>
                <a:cubicBezTo>
                  <a:pt x="473545" y="1338130"/>
                  <a:pt x="473900" y="1336832"/>
                  <a:pt x="474151" y="1335200"/>
                </a:cubicBezTo>
                <a:cubicBezTo>
                  <a:pt x="474403" y="1333567"/>
                  <a:pt x="474528" y="1331579"/>
                  <a:pt x="474528" y="1329235"/>
                </a:cubicBezTo>
                <a:cubicBezTo>
                  <a:pt x="474528" y="1326807"/>
                  <a:pt x="474424" y="1324777"/>
                  <a:pt x="474214" y="1323145"/>
                </a:cubicBezTo>
                <a:cubicBezTo>
                  <a:pt x="474005" y="1321512"/>
                  <a:pt x="473670" y="1320194"/>
                  <a:pt x="473210" y="1319189"/>
                </a:cubicBezTo>
                <a:cubicBezTo>
                  <a:pt x="472749" y="1318184"/>
                  <a:pt x="472205" y="1317452"/>
                  <a:pt x="471577" y="1316991"/>
                </a:cubicBezTo>
                <a:cubicBezTo>
                  <a:pt x="470949" y="1316531"/>
                  <a:pt x="470259" y="1316301"/>
                  <a:pt x="469505" y="1316301"/>
                </a:cubicBezTo>
                <a:lnTo>
                  <a:pt x="443009" y="1316301"/>
                </a:lnTo>
                <a:lnTo>
                  <a:pt x="443009" y="1182062"/>
                </a:lnTo>
                <a:cubicBezTo>
                  <a:pt x="443009" y="1181309"/>
                  <a:pt x="442842" y="1180681"/>
                  <a:pt x="442507" y="1180179"/>
                </a:cubicBezTo>
                <a:cubicBezTo>
                  <a:pt x="442172" y="1179677"/>
                  <a:pt x="441502" y="1179279"/>
                  <a:pt x="440498" y="1178986"/>
                </a:cubicBezTo>
                <a:cubicBezTo>
                  <a:pt x="439493" y="1178693"/>
                  <a:pt x="438007" y="1178484"/>
                  <a:pt x="436040" y="1178358"/>
                </a:cubicBezTo>
                <a:cubicBezTo>
                  <a:pt x="434073" y="1178232"/>
                  <a:pt x="431498" y="1178170"/>
                  <a:pt x="428317" y="1178170"/>
                </a:cubicBezTo>
                <a:close/>
                <a:moveTo>
                  <a:pt x="1384226" y="1176663"/>
                </a:moveTo>
                <a:cubicBezTo>
                  <a:pt x="1373092" y="1176663"/>
                  <a:pt x="1362900" y="1178546"/>
                  <a:pt x="1353649" y="1182314"/>
                </a:cubicBezTo>
                <a:cubicBezTo>
                  <a:pt x="1344398" y="1186081"/>
                  <a:pt x="1336466" y="1191606"/>
                  <a:pt x="1329853" y="1198889"/>
                </a:cubicBezTo>
                <a:cubicBezTo>
                  <a:pt x="1323239" y="1206173"/>
                  <a:pt x="1318091" y="1215172"/>
                  <a:pt x="1314407" y="1225888"/>
                </a:cubicBezTo>
                <a:cubicBezTo>
                  <a:pt x="1310724" y="1236603"/>
                  <a:pt x="1308882" y="1248868"/>
                  <a:pt x="1308882" y="1262681"/>
                </a:cubicBezTo>
                <a:cubicBezTo>
                  <a:pt x="1308882" y="1276243"/>
                  <a:pt x="1310556" y="1288130"/>
                  <a:pt x="1313905" y="1298344"/>
                </a:cubicBezTo>
                <a:cubicBezTo>
                  <a:pt x="1317254" y="1308557"/>
                  <a:pt x="1322067" y="1317075"/>
                  <a:pt x="1328346" y="1323898"/>
                </a:cubicBezTo>
                <a:cubicBezTo>
                  <a:pt x="1334625" y="1330721"/>
                  <a:pt x="1342243" y="1335848"/>
                  <a:pt x="1351200" y="1339281"/>
                </a:cubicBezTo>
                <a:cubicBezTo>
                  <a:pt x="1360158" y="1342713"/>
                  <a:pt x="1370204" y="1344429"/>
                  <a:pt x="1381338" y="1344429"/>
                </a:cubicBezTo>
                <a:cubicBezTo>
                  <a:pt x="1387031" y="1344429"/>
                  <a:pt x="1392326" y="1343969"/>
                  <a:pt x="1397223" y="1343048"/>
                </a:cubicBezTo>
                <a:cubicBezTo>
                  <a:pt x="1402120" y="1342127"/>
                  <a:pt x="1406474" y="1340976"/>
                  <a:pt x="1410283" y="1339595"/>
                </a:cubicBezTo>
                <a:cubicBezTo>
                  <a:pt x="1414092" y="1338213"/>
                  <a:pt x="1417315" y="1336769"/>
                  <a:pt x="1419952" y="1335262"/>
                </a:cubicBezTo>
                <a:cubicBezTo>
                  <a:pt x="1422589" y="1333755"/>
                  <a:pt x="1424368" y="1332521"/>
                  <a:pt x="1425289" y="1331558"/>
                </a:cubicBezTo>
                <a:cubicBezTo>
                  <a:pt x="1426210" y="1330595"/>
                  <a:pt x="1426879" y="1329737"/>
                  <a:pt x="1427298" y="1328984"/>
                </a:cubicBezTo>
                <a:cubicBezTo>
                  <a:pt x="1427717" y="1328230"/>
                  <a:pt x="1428051" y="1327330"/>
                  <a:pt x="1428303" y="1326284"/>
                </a:cubicBezTo>
                <a:cubicBezTo>
                  <a:pt x="1428554" y="1325237"/>
                  <a:pt x="1428742" y="1323982"/>
                  <a:pt x="1428868" y="1322517"/>
                </a:cubicBezTo>
                <a:cubicBezTo>
                  <a:pt x="1428993" y="1321052"/>
                  <a:pt x="1429056" y="1319273"/>
                  <a:pt x="1429056" y="1317180"/>
                </a:cubicBezTo>
                <a:cubicBezTo>
                  <a:pt x="1429056" y="1314166"/>
                  <a:pt x="1428972" y="1311759"/>
                  <a:pt x="1428805" y="1309959"/>
                </a:cubicBezTo>
                <a:cubicBezTo>
                  <a:pt x="1428637" y="1308159"/>
                  <a:pt x="1428386" y="1306757"/>
                  <a:pt x="1428051" y="1305753"/>
                </a:cubicBezTo>
                <a:cubicBezTo>
                  <a:pt x="1427717" y="1304748"/>
                  <a:pt x="1427298" y="1304078"/>
                  <a:pt x="1426796" y="1303743"/>
                </a:cubicBezTo>
                <a:cubicBezTo>
                  <a:pt x="1426293" y="1303409"/>
                  <a:pt x="1425624" y="1303241"/>
                  <a:pt x="1424787" y="1303241"/>
                </a:cubicBezTo>
                <a:cubicBezTo>
                  <a:pt x="1423698" y="1303241"/>
                  <a:pt x="1422170" y="1303911"/>
                  <a:pt x="1420203" y="1305250"/>
                </a:cubicBezTo>
                <a:cubicBezTo>
                  <a:pt x="1418236" y="1306590"/>
                  <a:pt x="1415724" y="1308097"/>
                  <a:pt x="1412669" y="1309771"/>
                </a:cubicBezTo>
                <a:cubicBezTo>
                  <a:pt x="1409613" y="1311445"/>
                  <a:pt x="1405950" y="1312973"/>
                  <a:pt x="1401681" y="1314354"/>
                </a:cubicBezTo>
                <a:cubicBezTo>
                  <a:pt x="1397411" y="1315736"/>
                  <a:pt x="1392347" y="1316426"/>
                  <a:pt x="1386487" y="1316426"/>
                </a:cubicBezTo>
                <a:cubicBezTo>
                  <a:pt x="1380040" y="1316426"/>
                  <a:pt x="1374243" y="1315317"/>
                  <a:pt x="1369095" y="1313099"/>
                </a:cubicBezTo>
                <a:cubicBezTo>
                  <a:pt x="1363946" y="1310880"/>
                  <a:pt x="1359551" y="1307511"/>
                  <a:pt x="1355909" y="1302990"/>
                </a:cubicBezTo>
                <a:cubicBezTo>
                  <a:pt x="1352268" y="1298469"/>
                  <a:pt x="1349463" y="1292714"/>
                  <a:pt x="1347496" y="1285724"/>
                </a:cubicBezTo>
                <a:cubicBezTo>
                  <a:pt x="1345529" y="1278733"/>
                  <a:pt x="1344545" y="1270466"/>
                  <a:pt x="1344545" y="1260923"/>
                </a:cubicBezTo>
                <a:cubicBezTo>
                  <a:pt x="1344545" y="1252216"/>
                  <a:pt x="1345466" y="1244389"/>
                  <a:pt x="1347308" y="1237440"/>
                </a:cubicBezTo>
                <a:cubicBezTo>
                  <a:pt x="1349149" y="1230492"/>
                  <a:pt x="1351849" y="1224569"/>
                  <a:pt x="1355407" y="1219672"/>
                </a:cubicBezTo>
                <a:cubicBezTo>
                  <a:pt x="1358965" y="1214774"/>
                  <a:pt x="1363276" y="1211007"/>
                  <a:pt x="1368341" y="1208370"/>
                </a:cubicBezTo>
                <a:cubicBezTo>
                  <a:pt x="1373406" y="1205733"/>
                  <a:pt x="1379161" y="1204415"/>
                  <a:pt x="1385608" y="1204415"/>
                </a:cubicBezTo>
                <a:cubicBezTo>
                  <a:pt x="1391468" y="1204415"/>
                  <a:pt x="1396512" y="1205147"/>
                  <a:pt x="1400739" y="1206612"/>
                </a:cubicBezTo>
                <a:cubicBezTo>
                  <a:pt x="1404967" y="1208077"/>
                  <a:pt x="1408608" y="1209710"/>
                  <a:pt x="1411664" y="1211510"/>
                </a:cubicBezTo>
                <a:cubicBezTo>
                  <a:pt x="1414720" y="1213309"/>
                  <a:pt x="1417210" y="1214942"/>
                  <a:pt x="1419136" y="1216407"/>
                </a:cubicBezTo>
                <a:cubicBezTo>
                  <a:pt x="1421061" y="1217872"/>
                  <a:pt x="1422652" y="1218604"/>
                  <a:pt x="1423908" y="1218604"/>
                </a:cubicBezTo>
                <a:cubicBezTo>
                  <a:pt x="1424661" y="1218604"/>
                  <a:pt x="1425331" y="1218353"/>
                  <a:pt x="1425917" y="1217851"/>
                </a:cubicBezTo>
                <a:cubicBezTo>
                  <a:pt x="1426503" y="1217349"/>
                  <a:pt x="1427005" y="1216553"/>
                  <a:pt x="1427424" y="1215465"/>
                </a:cubicBezTo>
                <a:cubicBezTo>
                  <a:pt x="1427842" y="1214377"/>
                  <a:pt x="1428135" y="1212954"/>
                  <a:pt x="1428303" y="1211196"/>
                </a:cubicBezTo>
                <a:cubicBezTo>
                  <a:pt x="1428470" y="1209438"/>
                  <a:pt x="1428554" y="1207303"/>
                  <a:pt x="1428554" y="1204791"/>
                </a:cubicBezTo>
                <a:cubicBezTo>
                  <a:pt x="1428554" y="1202447"/>
                  <a:pt x="1428491" y="1200480"/>
                  <a:pt x="1428365" y="1198889"/>
                </a:cubicBezTo>
                <a:cubicBezTo>
                  <a:pt x="1428240" y="1197299"/>
                  <a:pt x="1428051" y="1195917"/>
                  <a:pt x="1427800" y="1194745"/>
                </a:cubicBezTo>
                <a:cubicBezTo>
                  <a:pt x="1427549" y="1193573"/>
                  <a:pt x="1427214" y="1192611"/>
                  <a:pt x="1426796" y="1191857"/>
                </a:cubicBezTo>
                <a:cubicBezTo>
                  <a:pt x="1426377" y="1191104"/>
                  <a:pt x="1425603" y="1190162"/>
                  <a:pt x="1424473" y="1189032"/>
                </a:cubicBezTo>
                <a:cubicBezTo>
                  <a:pt x="1423342" y="1187902"/>
                  <a:pt x="1421354" y="1186541"/>
                  <a:pt x="1418508" y="1184951"/>
                </a:cubicBezTo>
                <a:cubicBezTo>
                  <a:pt x="1415662" y="1183360"/>
                  <a:pt x="1412459" y="1181958"/>
                  <a:pt x="1408901" y="1180744"/>
                </a:cubicBezTo>
                <a:cubicBezTo>
                  <a:pt x="1405344" y="1179530"/>
                  <a:pt x="1401472" y="1178546"/>
                  <a:pt x="1397286" y="1177793"/>
                </a:cubicBezTo>
                <a:cubicBezTo>
                  <a:pt x="1393100" y="1177040"/>
                  <a:pt x="1388747" y="1176663"/>
                  <a:pt x="1384226" y="1176663"/>
                </a:cubicBezTo>
                <a:close/>
                <a:moveTo>
                  <a:pt x="1030759" y="1176412"/>
                </a:moveTo>
                <a:cubicBezTo>
                  <a:pt x="1023309" y="1176412"/>
                  <a:pt x="1016256" y="1177374"/>
                  <a:pt x="1009600" y="1179300"/>
                </a:cubicBezTo>
                <a:cubicBezTo>
                  <a:pt x="1002945" y="1181225"/>
                  <a:pt x="997168" y="1184134"/>
                  <a:pt x="992271" y="1188027"/>
                </a:cubicBezTo>
                <a:cubicBezTo>
                  <a:pt x="987374" y="1191920"/>
                  <a:pt x="983481" y="1196817"/>
                  <a:pt x="980593" y="1202719"/>
                </a:cubicBezTo>
                <a:cubicBezTo>
                  <a:pt x="977704" y="1208621"/>
                  <a:pt x="976260" y="1215465"/>
                  <a:pt x="976260" y="1223251"/>
                </a:cubicBezTo>
                <a:cubicBezTo>
                  <a:pt x="976260" y="1230032"/>
                  <a:pt x="977265" y="1235850"/>
                  <a:pt x="979274" y="1240705"/>
                </a:cubicBezTo>
                <a:cubicBezTo>
                  <a:pt x="981283" y="1245561"/>
                  <a:pt x="983899" y="1249768"/>
                  <a:pt x="987123" y="1253326"/>
                </a:cubicBezTo>
                <a:cubicBezTo>
                  <a:pt x="990346" y="1256883"/>
                  <a:pt x="994008" y="1259939"/>
                  <a:pt x="998110" y="1262492"/>
                </a:cubicBezTo>
                <a:cubicBezTo>
                  <a:pt x="1002212" y="1265046"/>
                  <a:pt x="1006440" y="1267327"/>
                  <a:pt x="1010793" y="1269336"/>
                </a:cubicBezTo>
                <a:cubicBezTo>
                  <a:pt x="1015146" y="1271345"/>
                  <a:pt x="1019374" y="1273250"/>
                  <a:pt x="1023476" y="1275050"/>
                </a:cubicBezTo>
                <a:cubicBezTo>
                  <a:pt x="1027578" y="1276850"/>
                  <a:pt x="1031241" y="1278775"/>
                  <a:pt x="1034464" y="1280826"/>
                </a:cubicBezTo>
                <a:cubicBezTo>
                  <a:pt x="1037687" y="1282877"/>
                  <a:pt x="1040303" y="1285221"/>
                  <a:pt x="1042312" y="1287858"/>
                </a:cubicBezTo>
                <a:cubicBezTo>
                  <a:pt x="1044321" y="1290495"/>
                  <a:pt x="1045326" y="1293656"/>
                  <a:pt x="1045326" y="1297339"/>
                </a:cubicBezTo>
                <a:cubicBezTo>
                  <a:pt x="1045326" y="1300520"/>
                  <a:pt x="1044740" y="1303409"/>
                  <a:pt x="1043568" y="1306004"/>
                </a:cubicBezTo>
                <a:cubicBezTo>
                  <a:pt x="1042396" y="1308599"/>
                  <a:pt x="1040701" y="1310776"/>
                  <a:pt x="1038482" y="1312534"/>
                </a:cubicBezTo>
                <a:cubicBezTo>
                  <a:pt x="1036264" y="1314292"/>
                  <a:pt x="1033564" y="1315652"/>
                  <a:pt x="1030383" y="1316615"/>
                </a:cubicBezTo>
                <a:cubicBezTo>
                  <a:pt x="1027201" y="1317577"/>
                  <a:pt x="1023602" y="1318059"/>
                  <a:pt x="1019583" y="1318059"/>
                </a:cubicBezTo>
                <a:cubicBezTo>
                  <a:pt x="1013472" y="1318059"/>
                  <a:pt x="1008093" y="1317368"/>
                  <a:pt x="1003447" y="1315987"/>
                </a:cubicBezTo>
                <a:cubicBezTo>
                  <a:pt x="998801" y="1314606"/>
                  <a:pt x="994803" y="1313078"/>
                  <a:pt x="991455" y="1311403"/>
                </a:cubicBezTo>
                <a:cubicBezTo>
                  <a:pt x="988106" y="1309729"/>
                  <a:pt x="985365" y="1308201"/>
                  <a:pt x="983230" y="1306820"/>
                </a:cubicBezTo>
                <a:cubicBezTo>
                  <a:pt x="981095" y="1305439"/>
                  <a:pt x="979442" y="1304748"/>
                  <a:pt x="978270" y="1304748"/>
                </a:cubicBezTo>
                <a:cubicBezTo>
                  <a:pt x="977432" y="1304748"/>
                  <a:pt x="976700" y="1304978"/>
                  <a:pt x="976072" y="1305439"/>
                </a:cubicBezTo>
                <a:cubicBezTo>
                  <a:pt x="975444" y="1305899"/>
                  <a:pt x="974942" y="1306673"/>
                  <a:pt x="974565" y="1307762"/>
                </a:cubicBezTo>
                <a:cubicBezTo>
                  <a:pt x="974188" y="1308850"/>
                  <a:pt x="973916" y="1310273"/>
                  <a:pt x="973749" y="1312031"/>
                </a:cubicBezTo>
                <a:cubicBezTo>
                  <a:pt x="973581" y="1313789"/>
                  <a:pt x="973498" y="1315966"/>
                  <a:pt x="973498" y="1318561"/>
                </a:cubicBezTo>
                <a:cubicBezTo>
                  <a:pt x="973498" y="1322412"/>
                  <a:pt x="973728" y="1325363"/>
                  <a:pt x="974188" y="1327414"/>
                </a:cubicBezTo>
                <a:cubicBezTo>
                  <a:pt x="974649" y="1329465"/>
                  <a:pt x="975423" y="1331035"/>
                  <a:pt x="976512" y="1332123"/>
                </a:cubicBezTo>
                <a:cubicBezTo>
                  <a:pt x="977600" y="1333211"/>
                  <a:pt x="979379" y="1334467"/>
                  <a:pt x="981848" y="1335890"/>
                </a:cubicBezTo>
                <a:cubicBezTo>
                  <a:pt x="984318" y="1337313"/>
                  <a:pt x="987395" y="1338674"/>
                  <a:pt x="991078" y="1339971"/>
                </a:cubicBezTo>
                <a:cubicBezTo>
                  <a:pt x="994762" y="1341269"/>
                  <a:pt x="999010" y="1342378"/>
                  <a:pt x="1003824" y="1343299"/>
                </a:cubicBezTo>
                <a:cubicBezTo>
                  <a:pt x="1008637" y="1344220"/>
                  <a:pt x="1013849" y="1344680"/>
                  <a:pt x="1019458" y="1344680"/>
                </a:cubicBezTo>
                <a:cubicBezTo>
                  <a:pt x="1027746" y="1344680"/>
                  <a:pt x="1035531" y="1343592"/>
                  <a:pt x="1042814" y="1341415"/>
                </a:cubicBezTo>
                <a:cubicBezTo>
                  <a:pt x="1050098" y="1339239"/>
                  <a:pt x="1056460" y="1335995"/>
                  <a:pt x="1061902" y="1331684"/>
                </a:cubicBezTo>
                <a:cubicBezTo>
                  <a:pt x="1067343" y="1327372"/>
                  <a:pt x="1071655" y="1321993"/>
                  <a:pt x="1074836" y="1315547"/>
                </a:cubicBezTo>
                <a:cubicBezTo>
                  <a:pt x="1078017" y="1309101"/>
                  <a:pt x="1079608" y="1301609"/>
                  <a:pt x="1079608" y="1293070"/>
                </a:cubicBezTo>
                <a:cubicBezTo>
                  <a:pt x="1079608" y="1286540"/>
                  <a:pt x="1078603" y="1280868"/>
                  <a:pt x="1076594" y="1276054"/>
                </a:cubicBezTo>
                <a:cubicBezTo>
                  <a:pt x="1074585" y="1271241"/>
                  <a:pt x="1071948" y="1267055"/>
                  <a:pt x="1068683" y="1263497"/>
                </a:cubicBezTo>
                <a:cubicBezTo>
                  <a:pt x="1065418" y="1259939"/>
                  <a:pt x="1061692" y="1256883"/>
                  <a:pt x="1057507" y="1254330"/>
                </a:cubicBezTo>
                <a:cubicBezTo>
                  <a:pt x="1053321" y="1251777"/>
                  <a:pt x="1049051" y="1249496"/>
                  <a:pt x="1044698" y="1247486"/>
                </a:cubicBezTo>
                <a:cubicBezTo>
                  <a:pt x="1040345" y="1245477"/>
                  <a:pt x="1036075" y="1243573"/>
                  <a:pt x="1031890" y="1241773"/>
                </a:cubicBezTo>
                <a:cubicBezTo>
                  <a:pt x="1027704" y="1239973"/>
                  <a:pt x="1023958" y="1238047"/>
                  <a:pt x="1020651" y="1235996"/>
                </a:cubicBezTo>
                <a:cubicBezTo>
                  <a:pt x="1017344" y="1233945"/>
                  <a:pt x="1014707" y="1231601"/>
                  <a:pt x="1012740" y="1228964"/>
                </a:cubicBezTo>
                <a:cubicBezTo>
                  <a:pt x="1010772" y="1226327"/>
                  <a:pt x="1009789" y="1223209"/>
                  <a:pt x="1009789" y="1219609"/>
                </a:cubicBezTo>
                <a:cubicBezTo>
                  <a:pt x="1009789" y="1217181"/>
                  <a:pt x="1010228" y="1214879"/>
                  <a:pt x="1011107" y="1212702"/>
                </a:cubicBezTo>
                <a:cubicBezTo>
                  <a:pt x="1011986" y="1210526"/>
                  <a:pt x="1013326" y="1208663"/>
                  <a:pt x="1015125" y="1207114"/>
                </a:cubicBezTo>
                <a:cubicBezTo>
                  <a:pt x="1016925" y="1205566"/>
                  <a:pt x="1019165" y="1204352"/>
                  <a:pt x="1021844" y="1203473"/>
                </a:cubicBezTo>
                <a:cubicBezTo>
                  <a:pt x="1024523" y="1202594"/>
                  <a:pt x="1027662" y="1202154"/>
                  <a:pt x="1031262" y="1202154"/>
                </a:cubicBezTo>
                <a:cubicBezTo>
                  <a:pt x="1035866" y="1202154"/>
                  <a:pt x="1040094" y="1202719"/>
                  <a:pt x="1043945" y="1203850"/>
                </a:cubicBezTo>
                <a:cubicBezTo>
                  <a:pt x="1047796" y="1204980"/>
                  <a:pt x="1051186" y="1206235"/>
                  <a:pt x="1054116" y="1207617"/>
                </a:cubicBezTo>
                <a:cubicBezTo>
                  <a:pt x="1057046" y="1208998"/>
                  <a:pt x="1059516" y="1210275"/>
                  <a:pt x="1061525" y="1211447"/>
                </a:cubicBezTo>
                <a:cubicBezTo>
                  <a:pt x="1063534" y="1212619"/>
                  <a:pt x="1064999" y="1213205"/>
                  <a:pt x="1065920" y="1213205"/>
                </a:cubicBezTo>
                <a:cubicBezTo>
                  <a:pt x="1066841" y="1213205"/>
                  <a:pt x="1067573" y="1212954"/>
                  <a:pt x="1068118" y="1212451"/>
                </a:cubicBezTo>
                <a:cubicBezTo>
                  <a:pt x="1068662" y="1211949"/>
                  <a:pt x="1069080" y="1211154"/>
                  <a:pt x="1069373" y="1210065"/>
                </a:cubicBezTo>
                <a:cubicBezTo>
                  <a:pt x="1069666" y="1208977"/>
                  <a:pt x="1069876" y="1207596"/>
                  <a:pt x="1070001" y="1205921"/>
                </a:cubicBezTo>
                <a:cubicBezTo>
                  <a:pt x="1070127" y="1204247"/>
                  <a:pt x="1070190" y="1202196"/>
                  <a:pt x="1070190" y="1199768"/>
                </a:cubicBezTo>
                <a:cubicBezTo>
                  <a:pt x="1070190" y="1197592"/>
                  <a:pt x="1070148" y="1195771"/>
                  <a:pt x="1070064" y="1194306"/>
                </a:cubicBezTo>
                <a:cubicBezTo>
                  <a:pt x="1069980" y="1192841"/>
                  <a:pt x="1069834" y="1191627"/>
                  <a:pt x="1069624" y="1190664"/>
                </a:cubicBezTo>
                <a:cubicBezTo>
                  <a:pt x="1069415" y="1189702"/>
                  <a:pt x="1069164" y="1188927"/>
                  <a:pt x="1068871" y="1188341"/>
                </a:cubicBezTo>
                <a:cubicBezTo>
                  <a:pt x="1068578" y="1187755"/>
                  <a:pt x="1068013" y="1187044"/>
                  <a:pt x="1067176" y="1186206"/>
                </a:cubicBezTo>
                <a:cubicBezTo>
                  <a:pt x="1066339" y="1185369"/>
                  <a:pt x="1064622" y="1184323"/>
                  <a:pt x="1062027" y="1183067"/>
                </a:cubicBezTo>
                <a:cubicBezTo>
                  <a:pt x="1059432" y="1181811"/>
                  <a:pt x="1056460" y="1180681"/>
                  <a:pt x="1053112" y="1179677"/>
                </a:cubicBezTo>
                <a:cubicBezTo>
                  <a:pt x="1049763" y="1178672"/>
                  <a:pt x="1046163" y="1177877"/>
                  <a:pt x="1042312" y="1177291"/>
                </a:cubicBezTo>
                <a:cubicBezTo>
                  <a:pt x="1038461" y="1176705"/>
                  <a:pt x="1034610" y="1176412"/>
                  <a:pt x="1030759" y="1176412"/>
                </a:cubicBezTo>
                <a:close/>
                <a:moveTo>
                  <a:pt x="689492" y="1176412"/>
                </a:moveTo>
                <a:cubicBezTo>
                  <a:pt x="678609" y="1176412"/>
                  <a:pt x="669379" y="1178379"/>
                  <a:pt x="661803" y="1182314"/>
                </a:cubicBezTo>
                <a:cubicBezTo>
                  <a:pt x="654227" y="1186248"/>
                  <a:pt x="648073" y="1191899"/>
                  <a:pt x="643343" y="1199266"/>
                </a:cubicBezTo>
                <a:cubicBezTo>
                  <a:pt x="638614" y="1206633"/>
                  <a:pt x="635181" y="1215570"/>
                  <a:pt x="633046" y="1226076"/>
                </a:cubicBezTo>
                <a:cubicBezTo>
                  <a:pt x="630912" y="1236582"/>
                  <a:pt x="629844" y="1248282"/>
                  <a:pt x="629844" y="1261174"/>
                </a:cubicBezTo>
                <a:cubicBezTo>
                  <a:pt x="629844" y="1274234"/>
                  <a:pt x="630702" y="1285933"/>
                  <a:pt x="632419" y="1296272"/>
                </a:cubicBezTo>
                <a:cubicBezTo>
                  <a:pt x="634135" y="1306611"/>
                  <a:pt x="637128" y="1315359"/>
                  <a:pt x="641397" y="1322517"/>
                </a:cubicBezTo>
                <a:cubicBezTo>
                  <a:pt x="645667" y="1329674"/>
                  <a:pt x="651443" y="1335158"/>
                  <a:pt x="658726" y="1338967"/>
                </a:cubicBezTo>
                <a:cubicBezTo>
                  <a:pt x="666010" y="1342776"/>
                  <a:pt x="675218" y="1344680"/>
                  <a:pt x="686353" y="1344680"/>
                </a:cubicBezTo>
                <a:cubicBezTo>
                  <a:pt x="697319" y="1344680"/>
                  <a:pt x="706591" y="1342713"/>
                  <a:pt x="714167" y="1338778"/>
                </a:cubicBezTo>
                <a:cubicBezTo>
                  <a:pt x="721743" y="1334844"/>
                  <a:pt x="727897" y="1329193"/>
                  <a:pt x="732626" y="1321826"/>
                </a:cubicBezTo>
                <a:cubicBezTo>
                  <a:pt x="737356" y="1314459"/>
                  <a:pt x="740768" y="1305543"/>
                  <a:pt x="742861" y="1295079"/>
                </a:cubicBezTo>
                <a:cubicBezTo>
                  <a:pt x="744954" y="1284614"/>
                  <a:pt x="746000" y="1272894"/>
                  <a:pt x="746000" y="1259918"/>
                </a:cubicBezTo>
                <a:cubicBezTo>
                  <a:pt x="746000" y="1246859"/>
                  <a:pt x="745163" y="1235159"/>
                  <a:pt x="743489" y="1224820"/>
                </a:cubicBezTo>
                <a:cubicBezTo>
                  <a:pt x="741814" y="1214481"/>
                  <a:pt x="738842" y="1205733"/>
                  <a:pt x="734573" y="1198575"/>
                </a:cubicBezTo>
                <a:cubicBezTo>
                  <a:pt x="730303" y="1191418"/>
                  <a:pt x="724506" y="1185934"/>
                  <a:pt x="717181" y="1182125"/>
                </a:cubicBezTo>
                <a:cubicBezTo>
                  <a:pt x="709856" y="1178316"/>
                  <a:pt x="700626" y="1176412"/>
                  <a:pt x="689492" y="1176412"/>
                </a:cubicBezTo>
                <a:close/>
                <a:moveTo>
                  <a:pt x="1692556" y="1166994"/>
                </a:moveTo>
                <a:cubicBezTo>
                  <a:pt x="1689459" y="1166994"/>
                  <a:pt x="1686905" y="1167119"/>
                  <a:pt x="1684896" y="1167370"/>
                </a:cubicBezTo>
                <a:cubicBezTo>
                  <a:pt x="1682887" y="1167621"/>
                  <a:pt x="1681276" y="1167977"/>
                  <a:pt x="1680062" y="1168438"/>
                </a:cubicBezTo>
                <a:cubicBezTo>
                  <a:pt x="1678848" y="1168898"/>
                  <a:pt x="1677990" y="1169463"/>
                  <a:pt x="1677487" y="1170133"/>
                </a:cubicBezTo>
                <a:cubicBezTo>
                  <a:pt x="1676985" y="1170803"/>
                  <a:pt x="1676734" y="1171556"/>
                  <a:pt x="1676734" y="1172393"/>
                </a:cubicBezTo>
                <a:lnTo>
                  <a:pt x="1676734" y="1337523"/>
                </a:lnTo>
                <a:cubicBezTo>
                  <a:pt x="1676734" y="1338360"/>
                  <a:pt x="1676985" y="1339092"/>
                  <a:pt x="1677487" y="1339720"/>
                </a:cubicBezTo>
                <a:cubicBezTo>
                  <a:pt x="1677990" y="1340348"/>
                  <a:pt x="1678848" y="1340871"/>
                  <a:pt x="1680062" y="1341290"/>
                </a:cubicBezTo>
                <a:cubicBezTo>
                  <a:pt x="1681276" y="1341709"/>
                  <a:pt x="1682887" y="1342022"/>
                  <a:pt x="1684896" y="1342232"/>
                </a:cubicBezTo>
                <a:cubicBezTo>
                  <a:pt x="1686905" y="1342441"/>
                  <a:pt x="1689459" y="1342546"/>
                  <a:pt x="1692556" y="1342546"/>
                </a:cubicBezTo>
                <a:cubicBezTo>
                  <a:pt x="1695654" y="1342546"/>
                  <a:pt x="1698207" y="1342441"/>
                  <a:pt x="1700216" y="1342232"/>
                </a:cubicBezTo>
                <a:cubicBezTo>
                  <a:pt x="1702225" y="1342022"/>
                  <a:pt x="1703837" y="1341709"/>
                  <a:pt x="1705051" y="1341290"/>
                </a:cubicBezTo>
                <a:cubicBezTo>
                  <a:pt x="1706265" y="1340871"/>
                  <a:pt x="1707123" y="1340348"/>
                  <a:pt x="1707625" y="1339720"/>
                </a:cubicBezTo>
                <a:cubicBezTo>
                  <a:pt x="1708127" y="1339092"/>
                  <a:pt x="1708379" y="1338360"/>
                  <a:pt x="1708379" y="1337523"/>
                </a:cubicBezTo>
                <a:lnTo>
                  <a:pt x="1708379" y="1263058"/>
                </a:lnTo>
                <a:cubicBezTo>
                  <a:pt x="1712815" y="1257449"/>
                  <a:pt x="1717085" y="1253179"/>
                  <a:pt x="1721187" y="1250249"/>
                </a:cubicBezTo>
                <a:cubicBezTo>
                  <a:pt x="1725289" y="1247319"/>
                  <a:pt x="1729349" y="1245854"/>
                  <a:pt x="1733368" y="1245854"/>
                </a:cubicBezTo>
                <a:cubicBezTo>
                  <a:pt x="1736549" y="1245854"/>
                  <a:pt x="1739332" y="1246461"/>
                  <a:pt x="1741718" y="1247675"/>
                </a:cubicBezTo>
                <a:cubicBezTo>
                  <a:pt x="1744104" y="1248889"/>
                  <a:pt x="1746051" y="1250605"/>
                  <a:pt x="1747558" y="1252823"/>
                </a:cubicBezTo>
                <a:cubicBezTo>
                  <a:pt x="1749064" y="1255042"/>
                  <a:pt x="1750216" y="1257700"/>
                  <a:pt x="1751011" y="1260797"/>
                </a:cubicBezTo>
                <a:cubicBezTo>
                  <a:pt x="1751806" y="1263895"/>
                  <a:pt x="1752204" y="1268164"/>
                  <a:pt x="1752204" y="1273606"/>
                </a:cubicBezTo>
                <a:lnTo>
                  <a:pt x="1752204" y="1337523"/>
                </a:lnTo>
                <a:cubicBezTo>
                  <a:pt x="1752204" y="1338360"/>
                  <a:pt x="1752455" y="1339092"/>
                  <a:pt x="1752957" y="1339720"/>
                </a:cubicBezTo>
                <a:cubicBezTo>
                  <a:pt x="1753459" y="1340348"/>
                  <a:pt x="1754297" y="1340871"/>
                  <a:pt x="1755469" y="1341290"/>
                </a:cubicBezTo>
                <a:cubicBezTo>
                  <a:pt x="1756641" y="1341709"/>
                  <a:pt x="1758252" y="1342022"/>
                  <a:pt x="1760303" y="1342232"/>
                </a:cubicBezTo>
                <a:cubicBezTo>
                  <a:pt x="1762354" y="1342441"/>
                  <a:pt x="1764929" y="1342546"/>
                  <a:pt x="1768026" y="1342546"/>
                </a:cubicBezTo>
                <a:cubicBezTo>
                  <a:pt x="1771040" y="1342546"/>
                  <a:pt x="1773572" y="1342441"/>
                  <a:pt x="1775623" y="1342232"/>
                </a:cubicBezTo>
                <a:cubicBezTo>
                  <a:pt x="1777674" y="1342022"/>
                  <a:pt x="1779286" y="1341709"/>
                  <a:pt x="1780458" y="1341290"/>
                </a:cubicBezTo>
                <a:cubicBezTo>
                  <a:pt x="1781630" y="1340871"/>
                  <a:pt x="1782467" y="1340348"/>
                  <a:pt x="1782969" y="1339720"/>
                </a:cubicBezTo>
                <a:cubicBezTo>
                  <a:pt x="1783472" y="1339092"/>
                  <a:pt x="1783723" y="1338360"/>
                  <a:pt x="1783723" y="1337523"/>
                </a:cubicBezTo>
                <a:lnTo>
                  <a:pt x="1783723" y="1268834"/>
                </a:lnTo>
                <a:cubicBezTo>
                  <a:pt x="1783723" y="1260546"/>
                  <a:pt x="1783011" y="1253493"/>
                  <a:pt x="1781588" y="1247675"/>
                </a:cubicBezTo>
                <a:cubicBezTo>
                  <a:pt x="1780165" y="1241856"/>
                  <a:pt x="1777842" y="1236771"/>
                  <a:pt x="1774619" y="1232418"/>
                </a:cubicBezTo>
                <a:cubicBezTo>
                  <a:pt x="1771396" y="1228064"/>
                  <a:pt x="1767168" y="1224632"/>
                  <a:pt x="1761936" y="1222120"/>
                </a:cubicBezTo>
                <a:cubicBezTo>
                  <a:pt x="1756703" y="1219609"/>
                  <a:pt x="1750278" y="1218353"/>
                  <a:pt x="1742660" y="1218353"/>
                </a:cubicBezTo>
                <a:cubicBezTo>
                  <a:pt x="1736549" y="1218353"/>
                  <a:pt x="1730668" y="1219672"/>
                  <a:pt x="1725017" y="1222309"/>
                </a:cubicBezTo>
                <a:cubicBezTo>
                  <a:pt x="1719366" y="1224946"/>
                  <a:pt x="1713820" y="1228943"/>
                  <a:pt x="1708379" y="1234301"/>
                </a:cubicBezTo>
                <a:lnTo>
                  <a:pt x="1708379" y="1172393"/>
                </a:lnTo>
                <a:cubicBezTo>
                  <a:pt x="1708379" y="1171556"/>
                  <a:pt x="1708127" y="1170803"/>
                  <a:pt x="1707625" y="1170133"/>
                </a:cubicBezTo>
                <a:cubicBezTo>
                  <a:pt x="1707123" y="1169463"/>
                  <a:pt x="1706265" y="1168898"/>
                  <a:pt x="1705051" y="1168438"/>
                </a:cubicBezTo>
                <a:cubicBezTo>
                  <a:pt x="1703837" y="1167977"/>
                  <a:pt x="1702225" y="1167621"/>
                  <a:pt x="1700216" y="1167370"/>
                </a:cubicBezTo>
                <a:cubicBezTo>
                  <a:pt x="1698207" y="1167119"/>
                  <a:pt x="1695654" y="1166994"/>
                  <a:pt x="1692556" y="1166994"/>
                </a:cubicBezTo>
                <a:close/>
                <a:moveTo>
                  <a:pt x="1632155" y="533102"/>
                </a:moveTo>
                <a:cubicBezTo>
                  <a:pt x="1644821" y="533102"/>
                  <a:pt x="1654187" y="537135"/>
                  <a:pt x="1660254" y="545201"/>
                </a:cubicBezTo>
                <a:cubicBezTo>
                  <a:pt x="1666320" y="553267"/>
                  <a:pt x="1669153" y="564367"/>
                  <a:pt x="1668753" y="578499"/>
                </a:cubicBezTo>
                <a:lnTo>
                  <a:pt x="1593558" y="578499"/>
                </a:lnTo>
                <a:cubicBezTo>
                  <a:pt x="1593824" y="572233"/>
                  <a:pt x="1594791" y="566333"/>
                  <a:pt x="1596457" y="560800"/>
                </a:cubicBezTo>
                <a:cubicBezTo>
                  <a:pt x="1598124" y="555267"/>
                  <a:pt x="1600524" y="550468"/>
                  <a:pt x="1603657" y="546401"/>
                </a:cubicBezTo>
                <a:cubicBezTo>
                  <a:pt x="1606790" y="542335"/>
                  <a:pt x="1610723" y="539102"/>
                  <a:pt x="1615456" y="536702"/>
                </a:cubicBezTo>
                <a:cubicBezTo>
                  <a:pt x="1620189" y="534302"/>
                  <a:pt x="1625756" y="533102"/>
                  <a:pt x="1632155" y="533102"/>
                </a:cubicBezTo>
                <a:close/>
                <a:moveTo>
                  <a:pt x="1400360" y="502104"/>
                </a:moveTo>
                <a:cubicBezTo>
                  <a:pt x="1398893" y="502104"/>
                  <a:pt x="1397627" y="502437"/>
                  <a:pt x="1396560" y="503104"/>
                </a:cubicBezTo>
                <a:cubicBezTo>
                  <a:pt x="1395494" y="503770"/>
                  <a:pt x="1394627" y="504870"/>
                  <a:pt x="1393961" y="506404"/>
                </a:cubicBezTo>
                <a:cubicBezTo>
                  <a:pt x="1393294" y="507937"/>
                  <a:pt x="1392794" y="510003"/>
                  <a:pt x="1392461" y="512603"/>
                </a:cubicBezTo>
                <a:cubicBezTo>
                  <a:pt x="1392127" y="515203"/>
                  <a:pt x="1391961" y="518436"/>
                  <a:pt x="1391961" y="522303"/>
                </a:cubicBezTo>
                <a:cubicBezTo>
                  <a:pt x="1391961" y="529369"/>
                  <a:pt x="1392727" y="534502"/>
                  <a:pt x="1394260" y="537702"/>
                </a:cubicBezTo>
                <a:cubicBezTo>
                  <a:pt x="1395794" y="540901"/>
                  <a:pt x="1397827" y="542501"/>
                  <a:pt x="1400360" y="542501"/>
                </a:cubicBezTo>
                <a:lnTo>
                  <a:pt x="1463556" y="542501"/>
                </a:lnTo>
                <a:lnTo>
                  <a:pt x="1396760" y="645695"/>
                </a:lnTo>
                <a:cubicBezTo>
                  <a:pt x="1395160" y="647962"/>
                  <a:pt x="1393861" y="650028"/>
                  <a:pt x="1392861" y="651895"/>
                </a:cubicBezTo>
                <a:cubicBezTo>
                  <a:pt x="1391861" y="653761"/>
                  <a:pt x="1391061" y="655594"/>
                  <a:pt x="1390461" y="657394"/>
                </a:cubicBezTo>
                <a:cubicBezTo>
                  <a:pt x="1389861" y="659194"/>
                  <a:pt x="1389461" y="661061"/>
                  <a:pt x="1389261" y="662994"/>
                </a:cubicBezTo>
                <a:cubicBezTo>
                  <a:pt x="1389061" y="664927"/>
                  <a:pt x="1388961" y="667094"/>
                  <a:pt x="1388961" y="669494"/>
                </a:cubicBezTo>
                <a:lnTo>
                  <a:pt x="1388961" y="678693"/>
                </a:lnTo>
                <a:cubicBezTo>
                  <a:pt x="1388961" y="684159"/>
                  <a:pt x="1389927" y="688092"/>
                  <a:pt x="1391861" y="690492"/>
                </a:cubicBezTo>
                <a:cubicBezTo>
                  <a:pt x="1393794" y="692892"/>
                  <a:pt x="1396560" y="694092"/>
                  <a:pt x="1400160" y="694092"/>
                </a:cubicBezTo>
                <a:lnTo>
                  <a:pt x="1516753" y="694092"/>
                </a:lnTo>
                <a:cubicBezTo>
                  <a:pt x="1518086" y="694092"/>
                  <a:pt x="1519286" y="693792"/>
                  <a:pt x="1520353" y="693192"/>
                </a:cubicBezTo>
                <a:cubicBezTo>
                  <a:pt x="1521419" y="692592"/>
                  <a:pt x="1522286" y="691492"/>
                  <a:pt x="1522953" y="689892"/>
                </a:cubicBezTo>
                <a:cubicBezTo>
                  <a:pt x="1523619" y="688292"/>
                  <a:pt x="1524153" y="686126"/>
                  <a:pt x="1524553" y="683393"/>
                </a:cubicBezTo>
                <a:cubicBezTo>
                  <a:pt x="1524953" y="680660"/>
                  <a:pt x="1525152" y="677360"/>
                  <a:pt x="1525152" y="673493"/>
                </a:cubicBezTo>
                <a:cubicBezTo>
                  <a:pt x="1525152" y="669494"/>
                  <a:pt x="1524953" y="666194"/>
                  <a:pt x="1524553" y="663594"/>
                </a:cubicBezTo>
                <a:cubicBezTo>
                  <a:pt x="1524153" y="660994"/>
                  <a:pt x="1523586" y="658961"/>
                  <a:pt x="1522853" y="657494"/>
                </a:cubicBezTo>
                <a:cubicBezTo>
                  <a:pt x="1522119" y="656028"/>
                  <a:pt x="1521219" y="655028"/>
                  <a:pt x="1520153" y="654495"/>
                </a:cubicBezTo>
                <a:cubicBezTo>
                  <a:pt x="1519086" y="653961"/>
                  <a:pt x="1517953" y="653695"/>
                  <a:pt x="1516753" y="653695"/>
                </a:cubicBezTo>
                <a:lnTo>
                  <a:pt x="1446357" y="653695"/>
                </a:lnTo>
                <a:lnTo>
                  <a:pt x="1512753" y="550701"/>
                </a:lnTo>
                <a:cubicBezTo>
                  <a:pt x="1514086" y="548568"/>
                  <a:pt x="1515253" y="546568"/>
                  <a:pt x="1516253" y="544701"/>
                </a:cubicBezTo>
                <a:cubicBezTo>
                  <a:pt x="1517253" y="542835"/>
                  <a:pt x="1518020" y="540968"/>
                  <a:pt x="1518553" y="539102"/>
                </a:cubicBezTo>
                <a:cubicBezTo>
                  <a:pt x="1519086" y="537235"/>
                  <a:pt x="1519486" y="535268"/>
                  <a:pt x="1519753" y="533202"/>
                </a:cubicBezTo>
                <a:cubicBezTo>
                  <a:pt x="1520020" y="531135"/>
                  <a:pt x="1520153" y="528769"/>
                  <a:pt x="1520153" y="526102"/>
                </a:cubicBezTo>
                <a:lnTo>
                  <a:pt x="1520153" y="516303"/>
                </a:lnTo>
                <a:cubicBezTo>
                  <a:pt x="1520153" y="513503"/>
                  <a:pt x="1519920" y="511170"/>
                  <a:pt x="1519453" y="509303"/>
                </a:cubicBezTo>
                <a:cubicBezTo>
                  <a:pt x="1518986" y="507437"/>
                  <a:pt x="1518320" y="505970"/>
                  <a:pt x="1517453" y="504904"/>
                </a:cubicBezTo>
                <a:cubicBezTo>
                  <a:pt x="1516586" y="503837"/>
                  <a:pt x="1515486" y="503104"/>
                  <a:pt x="1514153" y="502704"/>
                </a:cubicBezTo>
                <a:cubicBezTo>
                  <a:pt x="1512820" y="502304"/>
                  <a:pt x="1511220" y="502104"/>
                  <a:pt x="1509353" y="502104"/>
                </a:cubicBezTo>
                <a:close/>
                <a:moveTo>
                  <a:pt x="1320784" y="500904"/>
                </a:moveTo>
                <a:cubicBezTo>
                  <a:pt x="1315851" y="500904"/>
                  <a:pt x="1311784" y="501104"/>
                  <a:pt x="1308584" y="501504"/>
                </a:cubicBezTo>
                <a:cubicBezTo>
                  <a:pt x="1305385" y="501904"/>
                  <a:pt x="1302818" y="502470"/>
                  <a:pt x="1300885" y="503204"/>
                </a:cubicBezTo>
                <a:cubicBezTo>
                  <a:pt x="1298952" y="503937"/>
                  <a:pt x="1297585" y="504804"/>
                  <a:pt x="1296785" y="505804"/>
                </a:cubicBezTo>
                <a:cubicBezTo>
                  <a:pt x="1295985" y="506804"/>
                  <a:pt x="1295585" y="507970"/>
                  <a:pt x="1295585" y="509303"/>
                </a:cubicBezTo>
                <a:lnTo>
                  <a:pt x="1295585" y="687293"/>
                </a:lnTo>
                <a:cubicBezTo>
                  <a:pt x="1295585" y="688626"/>
                  <a:pt x="1295985" y="689792"/>
                  <a:pt x="1296785" y="690792"/>
                </a:cubicBezTo>
                <a:cubicBezTo>
                  <a:pt x="1297585" y="691792"/>
                  <a:pt x="1298952" y="692626"/>
                  <a:pt x="1300885" y="693292"/>
                </a:cubicBezTo>
                <a:cubicBezTo>
                  <a:pt x="1302818" y="693959"/>
                  <a:pt x="1305385" y="694459"/>
                  <a:pt x="1308584" y="694792"/>
                </a:cubicBezTo>
                <a:cubicBezTo>
                  <a:pt x="1311784" y="695125"/>
                  <a:pt x="1315851" y="695292"/>
                  <a:pt x="1320784" y="695292"/>
                </a:cubicBezTo>
                <a:cubicBezTo>
                  <a:pt x="1325717" y="695292"/>
                  <a:pt x="1329783" y="695125"/>
                  <a:pt x="1332983" y="694792"/>
                </a:cubicBezTo>
                <a:cubicBezTo>
                  <a:pt x="1336183" y="694459"/>
                  <a:pt x="1338749" y="693959"/>
                  <a:pt x="1340682" y="693292"/>
                </a:cubicBezTo>
                <a:cubicBezTo>
                  <a:pt x="1342616" y="692626"/>
                  <a:pt x="1343982" y="691792"/>
                  <a:pt x="1344782" y="690792"/>
                </a:cubicBezTo>
                <a:cubicBezTo>
                  <a:pt x="1345582" y="689792"/>
                  <a:pt x="1345982" y="688626"/>
                  <a:pt x="1345982" y="687293"/>
                </a:cubicBezTo>
                <a:lnTo>
                  <a:pt x="1345982" y="509303"/>
                </a:lnTo>
                <a:cubicBezTo>
                  <a:pt x="1345982" y="507970"/>
                  <a:pt x="1345582" y="506804"/>
                  <a:pt x="1344782" y="505804"/>
                </a:cubicBezTo>
                <a:cubicBezTo>
                  <a:pt x="1343982" y="504804"/>
                  <a:pt x="1342616" y="503937"/>
                  <a:pt x="1340682" y="503204"/>
                </a:cubicBezTo>
                <a:cubicBezTo>
                  <a:pt x="1338749" y="502470"/>
                  <a:pt x="1336183" y="501904"/>
                  <a:pt x="1332983" y="501504"/>
                </a:cubicBezTo>
                <a:cubicBezTo>
                  <a:pt x="1329783" y="501104"/>
                  <a:pt x="1325717" y="500904"/>
                  <a:pt x="1320784" y="500904"/>
                </a:cubicBezTo>
                <a:close/>
                <a:moveTo>
                  <a:pt x="1633355" y="497504"/>
                </a:moveTo>
                <a:cubicBezTo>
                  <a:pt x="1619223" y="497504"/>
                  <a:pt x="1606524" y="499837"/>
                  <a:pt x="1595258" y="504504"/>
                </a:cubicBezTo>
                <a:cubicBezTo>
                  <a:pt x="1583992" y="509170"/>
                  <a:pt x="1574426" y="515936"/>
                  <a:pt x="1566559" y="524802"/>
                </a:cubicBezTo>
                <a:cubicBezTo>
                  <a:pt x="1558693" y="533669"/>
                  <a:pt x="1552694" y="544468"/>
                  <a:pt x="1548560" y="557200"/>
                </a:cubicBezTo>
                <a:cubicBezTo>
                  <a:pt x="1544427" y="569933"/>
                  <a:pt x="1542361" y="584232"/>
                  <a:pt x="1542361" y="600098"/>
                </a:cubicBezTo>
                <a:cubicBezTo>
                  <a:pt x="1542361" y="616764"/>
                  <a:pt x="1544327" y="631296"/>
                  <a:pt x="1548260" y="643695"/>
                </a:cubicBezTo>
                <a:cubicBezTo>
                  <a:pt x="1552194" y="656094"/>
                  <a:pt x="1558160" y="666361"/>
                  <a:pt x="1566159" y="674493"/>
                </a:cubicBezTo>
                <a:cubicBezTo>
                  <a:pt x="1574159" y="682626"/>
                  <a:pt x="1584125" y="688692"/>
                  <a:pt x="1596057" y="692692"/>
                </a:cubicBezTo>
                <a:cubicBezTo>
                  <a:pt x="1607990" y="696692"/>
                  <a:pt x="1621889" y="698692"/>
                  <a:pt x="1637755" y="698692"/>
                </a:cubicBezTo>
                <a:cubicBezTo>
                  <a:pt x="1646554" y="698692"/>
                  <a:pt x="1654821" y="698125"/>
                  <a:pt x="1662553" y="696992"/>
                </a:cubicBezTo>
                <a:cubicBezTo>
                  <a:pt x="1670286" y="695859"/>
                  <a:pt x="1677153" y="694525"/>
                  <a:pt x="1683152" y="692992"/>
                </a:cubicBezTo>
                <a:cubicBezTo>
                  <a:pt x="1689152" y="691459"/>
                  <a:pt x="1694085" y="689892"/>
                  <a:pt x="1697951" y="688292"/>
                </a:cubicBezTo>
                <a:cubicBezTo>
                  <a:pt x="1701818" y="686693"/>
                  <a:pt x="1704184" y="685426"/>
                  <a:pt x="1705051" y="684493"/>
                </a:cubicBezTo>
                <a:cubicBezTo>
                  <a:pt x="1705917" y="683559"/>
                  <a:pt x="1706617" y="682593"/>
                  <a:pt x="1707151" y="681593"/>
                </a:cubicBezTo>
                <a:cubicBezTo>
                  <a:pt x="1707684" y="680593"/>
                  <a:pt x="1708084" y="679360"/>
                  <a:pt x="1708351" y="677893"/>
                </a:cubicBezTo>
                <a:cubicBezTo>
                  <a:pt x="1708617" y="676427"/>
                  <a:pt x="1708817" y="674660"/>
                  <a:pt x="1708951" y="672593"/>
                </a:cubicBezTo>
                <a:cubicBezTo>
                  <a:pt x="1709084" y="670527"/>
                  <a:pt x="1709151" y="668027"/>
                  <a:pt x="1709151" y="665094"/>
                </a:cubicBezTo>
                <a:cubicBezTo>
                  <a:pt x="1709151" y="661761"/>
                  <a:pt x="1709051" y="658994"/>
                  <a:pt x="1708851" y="656794"/>
                </a:cubicBezTo>
                <a:cubicBezTo>
                  <a:pt x="1708651" y="654595"/>
                  <a:pt x="1708284" y="652895"/>
                  <a:pt x="1707751" y="651695"/>
                </a:cubicBezTo>
                <a:cubicBezTo>
                  <a:pt x="1707217" y="650495"/>
                  <a:pt x="1706551" y="649662"/>
                  <a:pt x="1705751" y="649195"/>
                </a:cubicBezTo>
                <a:cubicBezTo>
                  <a:pt x="1704951" y="648728"/>
                  <a:pt x="1703951" y="648495"/>
                  <a:pt x="1702751" y="648495"/>
                </a:cubicBezTo>
                <a:cubicBezTo>
                  <a:pt x="1700751" y="648495"/>
                  <a:pt x="1698151" y="649128"/>
                  <a:pt x="1694951" y="650395"/>
                </a:cubicBezTo>
                <a:cubicBezTo>
                  <a:pt x="1691752" y="651661"/>
                  <a:pt x="1687719" y="653061"/>
                  <a:pt x="1682852" y="654595"/>
                </a:cubicBezTo>
                <a:cubicBezTo>
                  <a:pt x="1677986" y="656128"/>
                  <a:pt x="1672220" y="657528"/>
                  <a:pt x="1665553" y="658794"/>
                </a:cubicBezTo>
                <a:cubicBezTo>
                  <a:pt x="1658887" y="660061"/>
                  <a:pt x="1651154" y="660694"/>
                  <a:pt x="1642355" y="660694"/>
                </a:cubicBezTo>
                <a:cubicBezTo>
                  <a:pt x="1633689" y="660694"/>
                  <a:pt x="1626256" y="659561"/>
                  <a:pt x="1620056" y="657294"/>
                </a:cubicBezTo>
                <a:cubicBezTo>
                  <a:pt x="1613856" y="655028"/>
                  <a:pt x="1608790" y="651728"/>
                  <a:pt x="1604857" y="647395"/>
                </a:cubicBezTo>
                <a:cubicBezTo>
                  <a:pt x="1600924" y="643062"/>
                  <a:pt x="1598057" y="637796"/>
                  <a:pt x="1596257" y="631596"/>
                </a:cubicBezTo>
                <a:cubicBezTo>
                  <a:pt x="1594458" y="625396"/>
                  <a:pt x="1593558" y="618497"/>
                  <a:pt x="1593558" y="610897"/>
                </a:cubicBezTo>
                <a:lnTo>
                  <a:pt x="1702151" y="610897"/>
                </a:lnTo>
                <a:cubicBezTo>
                  <a:pt x="1706951" y="610897"/>
                  <a:pt x="1710717" y="609431"/>
                  <a:pt x="1713450" y="606497"/>
                </a:cubicBezTo>
                <a:cubicBezTo>
                  <a:pt x="1716184" y="603564"/>
                  <a:pt x="1717550" y="599031"/>
                  <a:pt x="1717550" y="592898"/>
                </a:cubicBezTo>
                <a:lnTo>
                  <a:pt x="1717550" y="584899"/>
                </a:lnTo>
                <a:cubicBezTo>
                  <a:pt x="1717550" y="572366"/>
                  <a:pt x="1715950" y="560767"/>
                  <a:pt x="1712750" y="550101"/>
                </a:cubicBezTo>
                <a:cubicBezTo>
                  <a:pt x="1709551" y="539435"/>
                  <a:pt x="1704551" y="530202"/>
                  <a:pt x="1697751" y="522403"/>
                </a:cubicBezTo>
                <a:cubicBezTo>
                  <a:pt x="1690952" y="514603"/>
                  <a:pt x="1682252" y="508503"/>
                  <a:pt x="1671653" y="504104"/>
                </a:cubicBezTo>
                <a:cubicBezTo>
                  <a:pt x="1661054" y="499704"/>
                  <a:pt x="1648288" y="497504"/>
                  <a:pt x="1633355" y="497504"/>
                </a:cubicBezTo>
                <a:close/>
                <a:moveTo>
                  <a:pt x="1243105" y="497504"/>
                </a:moveTo>
                <a:cubicBezTo>
                  <a:pt x="1239371" y="497504"/>
                  <a:pt x="1235638" y="498004"/>
                  <a:pt x="1231905" y="499004"/>
                </a:cubicBezTo>
                <a:cubicBezTo>
                  <a:pt x="1228172" y="500004"/>
                  <a:pt x="1224439" y="501771"/>
                  <a:pt x="1220706" y="504304"/>
                </a:cubicBezTo>
                <a:cubicBezTo>
                  <a:pt x="1216973" y="506837"/>
                  <a:pt x="1213040" y="510270"/>
                  <a:pt x="1208907" y="514603"/>
                </a:cubicBezTo>
                <a:cubicBezTo>
                  <a:pt x="1204774" y="518936"/>
                  <a:pt x="1200374" y="524436"/>
                  <a:pt x="1195708" y="531102"/>
                </a:cubicBezTo>
                <a:lnTo>
                  <a:pt x="1195708" y="508903"/>
                </a:lnTo>
                <a:cubicBezTo>
                  <a:pt x="1195708" y="507570"/>
                  <a:pt x="1195374" y="506404"/>
                  <a:pt x="1194708" y="505404"/>
                </a:cubicBezTo>
                <a:cubicBezTo>
                  <a:pt x="1194041" y="504404"/>
                  <a:pt x="1192941" y="503570"/>
                  <a:pt x="1191408" y="502904"/>
                </a:cubicBezTo>
                <a:cubicBezTo>
                  <a:pt x="1189875" y="502237"/>
                  <a:pt x="1187708" y="501737"/>
                  <a:pt x="1184908" y="501404"/>
                </a:cubicBezTo>
                <a:cubicBezTo>
                  <a:pt x="1182108" y="501071"/>
                  <a:pt x="1178575" y="500904"/>
                  <a:pt x="1174309" y="500904"/>
                </a:cubicBezTo>
                <a:cubicBezTo>
                  <a:pt x="1170176" y="500904"/>
                  <a:pt x="1166743" y="501071"/>
                  <a:pt x="1164009" y="501404"/>
                </a:cubicBezTo>
                <a:cubicBezTo>
                  <a:pt x="1161276" y="501737"/>
                  <a:pt x="1159043" y="502237"/>
                  <a:pt x="1157310" y="502904"/>
                </a:cubicBezTo>
                <a:cubicBezTo>
                  <a:pt x="1155577" y="503570"/>
                  <a:pt x="1154377" y="504404"/>
                  <a:pt x="1153710" y="505404"/>
                </a:cubicBezTo>
                <a:cubicBezTo>
                  <a:pt x="1153043" y="506404"/>
                  <a:pt x="1152710" y="507570"/>
                  <a:pt x="1152710" y="508903"/>
                </a:cubicBezTo>
                <a:lnTo>
                  <a:pt x="1152710" y="687293"/>
                </a:lnTo>
                <a:cubicBezTo>
                  <a:pt x="1152710" y="688626"/>
                  <a:pt x="1153110" y="689792"/>
                  <a:pt x="1153910" y="690792"/>
                </a:cubicBezTo>
                <a:cubicBezTo>
                  <a:pt x="1154710" y="691792"/>
                  <a:pt x="1156077" y="692626"/>
                  <a:pt x="1158010" y="693292"/>
                </a:cubicBezTo>
                <a:cubicBezTo>
                  <a:pt x="1159943" y="693959"/>
                  <a:pt x="1162510" y="694459"/>
                  <a:pt x="1165709" y="694792"/>
                </a:cubicBezTo>
                <a:cubicBezTo>
                  <a:pt x="1168909" y="695125"/>
                  <a:pt x="1172976" y="695292"/>
                  <a:pt x="1177909" y="695292"/>
                </a:cubicBezTo>
                <a:cubicBezTo>
                  <a:pt x="1182842" y="695292"/>
                  <a:pt x="1186908" y="695125"/>
                  <a:pt x="1190108" y="694792"/>
                </a:cubicBezTo>
                <a:cubicBezTo>
                  <a:pt x="1193308" y="694459"/>
                  <a:pt x="1195874" y="693959"/>
                  <a:pt x="1197807" y="693292"/>
                </a:cubicBezTo>
                <a:cubicBezTo>
                  <a:pt x="1199741" y="692626"/>
                  <a:pt x="1201107" y="691792"/>
                  <a:pt x="1201907" y="690792"/>
                </a:cubicBezTo>
                <a:cubicBezTo>
                  <a:pt x="1202707" y="689792"/>
                  <a:pt x="1203107" y="688626"/>
                  <a:pt x="1203107" y="687293"/>
                </a:cubicBezTo>
                <a:lnTo>
                  <a:pt x="1203107" y="576099"/>
                </a:lnTo>
                <a:cubicBezTo>
                  <a:pt x="1206840" y="570233"/>
                  <a:pt x="1210340" y="565300"/>
                  <a:pt x="1213606" y="561300"/>
                </a:cubicBezTo>
                <a:cubicBezTo>
                  <a:pt x="1216873" y="557301"/>
                  <a:pt x="1220006" y="554101"/>
                  <a:pt x="1223006" y="551701"/>
                </a:cubicBezTo>
                <a:cubicBezTo>
                  <a:pt x="1226006" y="549301"/>
                  <a:pt x="1228905" y="547534"/>
                  <a:pt x="1231705" y="546401"/>
                </a:cubicBezTo>
                <a:cubicBezTo>
                  <a:pt x="1234505" y="545268"/>
                  <a:pt x="1237305" y="544701"/>
                  <a:pt x="1240105" y="544701"/>
                </a:cubicBezTo>
                <a:cubicBezTo>
                  <a:pt x="1242505" y="544701"/>
                  <a:pt x="1244705" y="544935"/>
                  <a:pt x="1246704" y="545401"/>
                </a:cubicBezTo>
                <a:cubicBezTo>
                  <a:pt x="1248704" y="545868"/>
                  <a:pt x="1250538" y="546368"/>
                  <a:pt x="1252204" y="546901"/>
                </a:cubicBezTo>
                <a:cubicBezTo>
                  <a:pt x="1253871" y="547434"/>
                  <a:pt x="1255370" y="547934"/>
                  <a:pt x="1256704" y="548401"/>
                </a:cubicBezTo>
                <a:cubicBezTo>
                  <a:pt x="1258037" y="548868"/>
                  <a:pt x="1259237" y="549101"/>
                  <a:pt x="1260304" y="549101"/>
                </a:cubicBezTo>
                <a:cubicBezTo>
                  <a:pt x="1261637" y="549101"/>
                  <a:pt x="1262737" y="548768"/>
                  <a:pt x="1263603" y="548101"/>
                </a:cubicBezTo>
                <a:cubicBezTo>
                  <a:pt x="1264470" y="547434"/>
                  <a:pt x="1265170" y="546234"/>
                  <a:pt x="1265703" y="544501"/>
                </a:cubicBezTo>
                <a:cubicBezTo>
                  <a:pt x="1266237" y="542768"/>
                  <a:pt x="1266637" y="540368"/>
                  <a:pt x="1266903" y="537302"/>
                </a:cubicBezTo>
                <a:cubicBezTo>
                  <a:pt x="1267170" y="534235"/>
                  <a:pt x="1267303" y="530302"/>
                  <a:pt x="1267303" y="525502"/>
                </a:cubicBezTo>
                <a:cubicBezTo>
                  <a:pt x="1267303" y="520703"/>
                  <a:pt x="1267236" y="516903"/>
                  <a:pt x="1267103" y="514103"/>
                </a:cubicBezTo>
                <a:cubicBezTo>
                  <a:pt x="1266970" y="511303"/>
                  <a:pt x="1266770" y="509203"/>
                  <a:pt x="1266503" y="507803"/>
                </a:cubicBezTo>
                <a:cubicBezTo>
                  <a:pt x="1266237" y="506404"/>
                  <a:pt x="1265937" y="505304"/>
                  <a:pt x="1265603" y="504504"/>
                </a:cubicBezTo>
                <a:cubicBezTo>
                  <a:pt x="1265270" y="503704"/>
                  <a:pt x="1264737" y="502970"/>
                  <a:pt x="1264003" y="502304"/>
                </a:cubicBezTo>
                <a:cubicBezTo>
                  <a:pt x="1263270" y="501637"/>
                  <a:pt x="1262103" y="501004"/>
                  <a:pt x="1260504" y="500404"/>
                </a:cubicBezTo>
                <a:cubicBezTo>
                  <a:pt x="1258904" y="499804"/>
                  <a:pt x="1257037" y="499271"/>
                  <a:pt x="1254904" y="498804"/>
                </a:cubicBezTo>
                <a:cubicBezTo>
                  <a:pt x="1252771" y="498337"/>
                  <a:pt x="1250704" y="498004"/>
                  <a:pt x="1248704" y="497804"/>
                </a:cubicBezTo>
                <a:cubicBezTo>
                  <a:pt x="1246704" y="497604"/>
                  <a:pt x="1244838" y="497504"/>
                  <a:pt x="1243105" y="497504"/>
                </a:cubicBezTo>
                <a:close/>
                <a:moveTo>
                  <a:pt x="989232" y="475905"/>
                </a:moveTo>
                <a:lnTo>
                  <a:pt x="1011630" y="475905"/>
                </a:lnTo>
                <a:cubicBezTo>
                  <a:pt x="1017097" y="475905"/>
                  <a:pt x="1022396" y="476272"/>
                  <a:pt x="1027529" y="477005"/>
                </a:cubicBezTo>
                <a:cubicBezTo>
                  <a:pt x="1032662" y="477739"/>
                  <a:pt x="1037562" y="479505"/>
                  <a:pt x="1042229" y="482305"/>
                </a:cubicBezTo>
                <a:cubicBezTo>
                  <a:pt x="1046895" y="485105"/>
                  <a:pt x="1050828" y="489438"/>
                  <a:pt x="1054028" y="495304"/>
                </a:cubicBezTo>
                <a:cubicBezTo>
                  <a:pt x="1057228" y="501171"/>
                  <a:pt x="1058828" y="508637"/>
                  <a:pt x="1058828" y="517703"/>
                </a:cubicBezTo>
                <a:cubicBezTo>
                  <a:pt x="1058828" y="524369"/>
                  <a:pt x="1057894" y="530535"/>
                  <a:pt x="1056028" y="536202"/>
                </a:cubicBezTo>
                <a:cubicBezTo>
                  <a:pt x="1054161" y="541868"/>
                  <a:pt x="1051428" y="546734"/>
                  <a:pt x="1047828" y="550801"/>
                </a:cubicBezTo>
                <a:cubicBezTo>
                  <a:pt x="1044228" y="554867"/>
                  <a:pt x="1039595" y="558034"/>
                  <a:pt x="1033929" y="560300"/>
                </a:cubicBezTo>
                <a:cubicBezTo>
                  <a:pt x="1028263" y="562567"/>
                  <a:pt x="1021230" y="563700"/>
                  <a:pt x="1012830" y="563700"/>
                </a:cubicBezTo>
                <a:lnTo>
                  <a:pt x="989232" y="563700"/>
                </a:lnTo>
                <a:close/>
                <a:moveTo>
                  <a:pt x="680116" y="442256"/>
                </a:moveTo>
                <a:cubicBezTo>
                  <a:pt x="672823" y="442256"/>
                  <a:pt x="666247" y="443168"/>
                  <a:pt x="660387" y="444991"/>
                </a:cubicBezTo>
                <a:cubicBezTo>
                  <a:pt x="654526" y="446814"/>
                  <a:pt x="649556" y="449375"/>
                  <a:pt x="645476" y="452674"/>
                </a:cubicBezTo>
                <a:cubicBezTo>
                  <a:pt x="641396" y="455973"/>
                  <a:pt x="638270" y="459945"/>
                  <a:pt x="636100" y="464590"/>
                </a:cubicBezTo>
                <a:cubicBezTo>
                  <a:pt x="633929" y="469235"/>
                  <a:pt x="632844" y="474335"/>
                  <a:pt x="632844" y="479891"/>
                </a:cubicBezTo>
                <a:cubicBezTo>
                  <a:pt x="632844" y="485361"/>
                  <a:pt x="633647" y="490049"/>
                  <a:pt x="635253" y="493956"/>
                </a:cubicBezTo>
                <a:cubicBezTo>
                  <a:pt x="636859" y="497862"/>
                  <a:pt x="638986" y="501205"/>
                  <a:pt x="641634" y="503983"/>
                </a:cubicBezTo>
                <a:cubicBezTo>
                  <a:pt x="644282" y="506761"/>
                  <a:pt x="647277" y="509105"/>
                  <a:pt x="650620" y="511015"/>
                </a:cubicBezTo>
                <a:cubicBezTo>
                  <a:pt x="653962" y="512925"/>
                  <a:pt x="657391" y="514618"/>
                  <a:pt x="660908" y="516094"/>
                </a:cubicBezTo>
                <a:cubicBezTo>
                  <a:pt x="664424" y="517570"/>
                  <a:pt x="667853" y="518915"/>
                  <a:pt x="671195" y="520131"/>
                </a:cubicBezTo>
                <a:cubicBezTo>
                  <a:pt x="674538" y="521346"/>
                  <a:pt x="677533" y="522648"/>
                  <a:pt x="680181" y="524037"/>
                </a:cubicBezTo>
                <a:cubicBezTo>
                  <a:pt x="682829" y="525426"/>
                  <a:pt x="684956" y="527054"/>
                  <a:pt x="686562" y="528921"/>
                </a:cubicBezTo>
                <a:cubicBezTo>
                  <a:pt x="688168" y="530787"/>
                  <a:pt x="688971" y="533023"/>
                  <a:pt x="688971" y="535627"/>
                </a:cubicBezTo>
                <a:cubicBezTo>
                  <a:pt x="688971" y="537885"/>
                  <a:pt x="688537" y="539881"/>
                  <a:pt x="687669" y="541618"/>
                </a:cubicBezTo>
                <a:cubicBezTo>
                  <a:pt x="686801" y="543354"/>
                  <a:pt x="685520" y="544787"/>
                  <a:pt x="683827" y="545915"/>
                </a:cubicBezTo>
                <a:cubicBezTo>
                  <a:pt x="682134" y="547044"/>
                  <a:pt x="680137" y="547912"/>
                  <a:pt x="677837" y="548520"/>
                </a:cubicBezTo>
                <a:cubicBezTo>
                  <a:pt x="675536" y="549127"/>
                  <a:pt x="672910" y="549431"/>
                  <a:pt x="669958" y="549431"/>
                </a:cubicBezTo>
                <a:cubicBezTo>
                  <a:pt x="665270" y="549431"/>
                  <a:pt x="661081" y="548867"/>
                  <a:pt x="657391" y="547738"/>
                </a:cubicBezTo>
                <a:cubicBezTo>
                  <a:pt x="653702" y="546610"/>
                  <a:pt x="650468" y="545394"/>
                  <a:pt x="647690" y="544092"/>
                </a:cubicBezTo>
                <a:cubicBezTo>
                  <a:pt x="644912" y="542790"/>
                  <a:pt x="642589" y="541596"/>
                  <a:pt x="640723" y="540511"/>
                </a:cubicBezTo>
                <a:cubicBezTo>
                  <a:pt x="638856" y="539426"/>
                  <a:pt x="637445" y="538883"/>
                  <a:pt x="636490" y="538883"/>
                </a:cubicBezTo>
                <a:cubicBezTo>
                  <a:pt x="635709" y="538883"/>
                  <a:pt x="635058" y="539035"/>
                  <a:pt x="634537" y="539339"/>
                </a:cubicBezTo>
                <a:cubicBezTo>
                  <a:pt x="634016" y="539643"/>
                  <a:pt x="633582" y="540250"/>
                  <a:pt x="633235" y="541162"/>
                </a:cubicBezTo>
                <a:cubicBezTo>
                  <a:pt x="632888" y="542074"/>
                  <a:pt x="632627" y="543289"/>
                  <a:pt x="632453" y="544808"/>
                </a:cubicBezTo>
                <a:cubicBezTo>
                  <a:pt x="632280" y="546328"/>
                  <a:pt x="632193" y="548346"/>
                  <a:pt x="632193" y="550864"/>
                </a:cubicBezTo>
                <a:cubicBezTo>
                  <a:pt x="632193" y="554684"/>
                  <a:pt x="632453" y="557570"/>
                  <a:pt x="632974" y="559524"/>
                </a:cubicBezTo>
                <a:cubicBezTo>
                  <a:pt x="633495" y="561477"/>
                  <a:pt x="634233" y="562909"/>
                  <a:pt x="635188" y="563821"/>
                </a:cubicBezTo>
                <a:cubicBezTo>
                  <a:pt x="636143" y="564733"/>
                  <a:pt x="637662" y="565709"/>
                  <a:pt x="639746" y="566751"/>
                </a:cubicBezTo>
                <a:cubicBezTo>
                  <a:pt x="641830" y="567793"/>
                  <a:pt x="644434" y="568813"/>
                  <a:pt x="647559" y="569811"/>
                </a:cubicBezTo>
                <a:cubicBezTo>
                  <a:pt x="650685" y="570810"/>
                  <a:pt x="654223" y="571634"/>
                  <a:pt x="658173" y="572286"/>
                </a:cubicBezTo>
                <a:cubicBezTo>
                  <a:pt x="662123" y="572937"/>
                  <a:pt x="666268" y="573262"/>
                  <a:pt x="670609" y="573262"/>
                </a:cubicBezTo>
                <a:cubicBezTo>
                  <a:pt x="677815" y="573262"/>
                  <a:pt x="684500" y="572416"/>
                  <a:pt x="690664" y="570723"/>
                </a:cubicBezTo>
                <a:cubicBezTo>
                  <a:pt x="696828" y="569030"/>
                  <a:pt x="702167" y="566491"/>
                  <a:pt x="706682" y="563105"/>
                </a:cubicBezTo>
                <a:cubicBezTo>
                  <a:pt x="711196" y="559719"/>
                  <a:pt x="714690" y="555508"/>
                  <a:pt x="717165" y="550473"/>
                </a:cubicBezTo>
                <a:cubicBezTo>
                  <a:pt x="719639" y="545438"/>
                  <a:pt x="720876" y="539621"/>
                  <a:pt x="720876" y="533023"/>
                </a:cubicBezTo>
                <a:cubicBezTo>
                  <a:pt x="720876" y="527727"/>
                  <a:pt x="720051" y="523148"/>
                  <a:pt x="718402" y="519284"/>
                </a:cubicBezTo>
                <a:cubicBezTo>
                  <a:pt x="716752" y="515421"/>
                  <a:pt x="714582" y="512100"/>
                  <a:pt x="711891" y="509322"/>
                </a:cubicBezTo>
                <a:cubicBezTo>
                  <a:pt x="709199" y="506544"/>
                  <a:pt x="706139" y="504200"/>
                  <a:pt x="702710" y="502290"/>
                </a:cubicBezTo>
                <a:cubicBezTo>
                  <a:pt x="699280" y="500380"/>
                  <a:pt x="695808" y="498709"/>
                  <a:pt x="692292" y="497276"/>
                </a:cubicBezTo>
                <a:cubicBezTo>
                  <a:pt x="688776" y="495844"/>
                  <a:pt x="685303" y="494520"/>
                  <a:pt x="681874" y="493304"/>
                </a:cubicBezTo>
                <a:cubicBezTo>
                  <a:pt x="678444" y="492089"/>
                  <a:pt x="675384" y="490787"/>
                  <a:pt x="672693" y="489398"/>
                </a:cubicBezTo>
                <a:cubicBezTo>
                  <a:pt x="670002" y="488009"/>
                  <a:pt x="667831" y="486402"/>
                  <a:pt x="666182" y="484579"/>
                </a:cubicBezTo>
                <a:cubicBezTo>
                  <a:pt x="664532" y="482756"/>
                  <a:pt x="663707" y="480499"/>
                  <a:pt x="663707" y="477808"/>
                </a:cubicBezTo>
                <a:cubicBezTo>
                  <a:pt x="663707" y="476071"/>
                  <a:pt x="664055" y="474444"/>
                  <a:pt x="664749" y="472924"/>
                </a:cubicBezTo>
                <a:cubicBezTo>
                  <a:pt x="665444" y="471405"/>
                  <a:pt x="666486" y="470081"/>
                  <a:pt x="667875" y="468952"/>
                </a:cubicBezTo>
                <a:cubicBezTo>
                  <a:pt x="669264" y="467824"/>
                  <a:pt x="671043" y="466956"/>
                  <a:pt x="673214" y="466348"/>
                </a:cubicBezTo>
                <a:cubicBezTo>
                  <a:pt x="675384" y="465740"/>
                  <a:pt x="677945" y="465436"/>
                  <a:pt x="680897" y="465436"/>
                </a:cubicBezTo>
                <a:cubicBezTo>
                  <a:pt x="685064" y="465436"/>
                  <a:pt x="688776" y="465892"/>
                  <a:pt x="692031" y="466804"/>
                </a:cubicBezTo>
                <a:cubicBezTo>
                  <a:pt x="695287" y="467715"/>
                  <a:pt x="698152" y="468692"/>
                  <a:pt x="700626" y="469734"/>
                </a:cubicBezTo>
                <a:cubicBezTo>
                  <a:pt x="703100" y="470776"/>
                  <a:pt x="705162" y="471752"/>
                  <a:pt x="706812" y="472664"/>
                </a:cubicBezTo>
                <a:cubicBezTo>
                  <a:pt x="708461" y="473575"/>
                  <a:pt x="709677" y="474031"/>
                  <a:pt x="710458" y="474031"/>
                </a:cubicBezTo>
                <a:cubicBezTo>
                  <a:pt x="711153" y="474031"/>
                  <a:pt x="711760" y="473879"/>
                  <a:pt x="712281" y="473575"/>
                </a:cubicBezTo>
                <a:cubicBezTo>
                  <a:pt x="712802" y="473272"/>
                  <a:pt x="713214" y="472685"/>
                  <a:pt x="713518" y="471817"/>
                </a:cubicBezTo>
                <a:cubicBezTo>
                  <a:pt x="713822" y="470949"/>
                  <a:pt x="714039" y="469777"/>
                  <a:pt x="714169" y="468301"/>
                </a:cubicBezTo>
                <a:cubicBezTo>
                  <a:pt x="714300" y="466825"/>
                  <a:pt x="714365" y="464915"/>
                  <a:pt x="714365" y="462571"/>
                </a:cubicBezTo>
                <a:cubicBezTo>
                  <a:pt x="714365" y="460575"/>
                  <a:pt x="714300" y="458903"/>
                  <a:pt x="714169" y="457558"/>
                </a:cubicBezTo>
                <a:cubicBezTo>
                  <a:pt x="714039" y="456212"/>
                  <a:pt x="713887" y="455083"/>
                  <a:pt x="713714" y="454172"/>
                </a:cubicBezTo>
                <a:cubicBezTo>
                  <a:pt x="713540" y="453260"/>
                  <a:pt x="713280" y="452479"/>
                  <a:pt x="712932" y="451828"/>
                </a:cubicBezTo>
                <a:cubicBezTo>
                  <a:pt x="712585" y="451177"/>
                  <a:pt x="711999" y="450526"/>
                  <a:pt x="711174" y="449874"/>
                </a:cubicBezTo>
                <a:cubicBezTo>
                  <a:pt x="710350" y="449223"/>
                  <a:pt x="708982" y="448442"/>
                  <a:pt x="707072" y="447530"/>
                </a:cubicBezTo>
                <a:cubicBezTo>
                  <a:pt x="705162" y="446619"/>
                  <a:pt x="702818" y="445772"/>
                  <a:pt x="700040" y="444991"/>
                </a:cubicBezTo>
                <a:cubicBezTo>
                  <a:pt x="697262" y="444210"/>
                  <a:pt x="694158" y="443559"/>
                  <a:pt x="690729" y="443038"/>
                </a:cubicBezTo>
                <a:cubicBezTo>
                  <a:pt x="687300" y="442517"/>
                  <a:pt x="683762" y="442256"/>
                  <a:pt x="680116" y="442256"/>
                </a:cubicBezTo>
                <a:close/>
                <a:moveTo>
                  <a:pt x="954434" y="435308"/>
                </a:moveTo>
                <a:cubicBezTo>
                  <a:pt x="949101" y="435308"/>
                  <a:pt x="944801" y="436875"/>
                  <a:pt x="941535" y="440008"/>
                </a:cubicBezTo>
                <a:cubicBezTo>
                  <a:pt x="938268" y="443141"/>
                  <a:pt x="936635" y="447840"/>
                  <a:pt x="936635" y="454107"/>
                </a:cubicBezTo>
                <a:lnTo>
                  <a:pt x="936635" y="686893"/>
                </a:lnTo>
                <a:cubicBezTo>
                  <a:pt x="936635" y="688226"/>
                  <a:pt x="937035" y="689426"/>
                  <a:pt x="937835" y="690492"/>
                </a:cubicBezTo>
                <a:cubicBezTo>
                  <a:pt x="938635" y="691559"/>
                  <a:pt x="940035" y="692426"/>
                  <a:pt x="942035" y="693092"/>
                </a:cubicBezTo>
                <a:cubicBezTo>
                  <a:pt x="944035" y="693759"/>
                  <a:pt x="946734" y="694292"/>
                  <a:pt x="950134" y="694692"/>
                </a:cubicBezTo>
                <a:cubicBezTo>
                  <a:pt x="953534" y="695092"/>
                  <a:pt x="957767" y="695292"/>
                  <a:pt x="962833" y="695292"/>
                </a:cubicBezTo>
                <a:cubicBezTo>
                  <a:pt x="968033" y="695292"/>
                  <a:pt x="972299" y="695092"/>
                  <a:pt x="975633" y="694692"/>
                </a:cubicBezTo>
                <a:cubicBezTo>
                  <a:pt x="978966" y="694292"/>
                  <a:pt x="981632" y="693759"/>
                  <a:pt x="983632" y="693092"/>
                </a:cubicBezTo>
                <a:cubicBezTo>
                  <a:pt x="985632" y="692426"/>
                  <a:pt x="987065" y="691559"/>
                  <a:pt x="987932" y="690492"/>
                </a:cubicBezTo>
                <a:cubicBezTo>
                  <a:pt x="988798" y="689426"/>
                  <a:pt x="989232" y="688226"/>
                  <a:pt x="989232" y="686893"/>
                </a:cubicBezTo>
                <a:lnTo>
                  <a:pt x="989232" y="604298"/>
                </a:lnTo>
                <a:lnTo>
                  <a:pt x="1010830" y="604298"/>
                </a:lnTo>
                <a:cubicBezTo>
                  <a:pt x="1027896" y="604298"/>
                  <a:pt x="1042728" y="602298"/>
                  <a:pt x="1055328" y="598298"/>
                </a:cubicBezTo>
                <a:cubicBezTo>
                  <a:pt x="1067927" y="594298"/>
                  <a:pt x="1078560" y="588465"/>
                  <a:pt x="1087226" y="580799"/>
                </a:cubicBezTo>
                <a:cubicBezTo>
                  <a:pt x="1095892" y="573133"/>
                  <a:pt x="1102491" y="563700"/>
                  <a:pt x="1107025" y="552501"/>
                </a:cubicBezTo>
                <a:cubicBezTo>
                  <a:pt x="1111558" y="541301"/>
                  <a:pt x="1113824" y="528436"/>
                  <a:pt x="1113824" y="513903"/>
                </a:cubicBezTo>
                <a:cubicBezTo>
                  <a:pt x="1113824" y="503370"/>
                  <a:pt x="1112358" y="493871"/>
                  <a:pt x="1109424" y="485405"/>
                </a:cubicBezTo>
                <a:cubicBezTo>
                  <a:pt x="1106491" y="476939"/>
                  <a:pt x="1102225" y="469539"/>
                  <a:pt x="1096625" y="463206"/>
                </a:cubicBezTo>
                <a:cubicBezTo>
                  <a:pt x="1091026" y="456873"/>
                  <a:pt x="1084259" y="451640"/>
                  <a:pt x="1076326" y="447507"/>
                </a:cubicBezTo>
                <a:cubicBezTo>
                  <a:pt x="1068394" y="443374"/>
                  <a:pt x="1060561" y="440541"/>
                  <a:pt x="1052828" y="439008"/>
                </a:cubicBezTo>
                <a:cubicBezTo>
                  <a:pt x="1045095" y="437474"/>
                  <a:pt x="1038462" y="436475"/>
                  <a:pt x="1032929" y="436008"/>
                </a:cubicBezTo>
                <a:cubicBezTo>
                  <a:pt x="1027396" y="435541"/>
                  <a:pt x="1021563" y="435308"/>
                  <a:pt x="1015430" y="435308"/>
                </a:cubicBezTo>
                <a:close/>
                <a:moveTo>
                  <a:pt x="528330" y="433508"/>
                </a:moveTo>
                <a:cubicBezTo>
                  <a:pt x="524196" y="433508"/>
                  <a:pt x="520830" y="433541"/>
                  <a:pt x="518230" y="433608"/>
                </a:cubicBezTo>
                <a:cubicBezTo>
                  <a:pt x="515630" y="433675"/>
                  <a:pt x="513530" y="433808"/>
                  <a:pt x="511931" y="434008"/>
                </a:cubicBezTo>
                <a:cubicBezTo>
                  <a:pt x="510331" y="434208"/>
                  <a:pt x="509031" y="434475"/>
                  <a:pt x="508031" y="434808"/>
                </a:cubicBezTo>
                <a:cubicBezTo>
                  <a:pt x="507031" y="435141"/>
                  <a:pt x="506198" y="435575"/>
                  <a:pt x="505531" y="436108"/>
                </a:cubicBezTo>
                <a:lnTo>
                  <a:pt x="449934" y="472106"/>
                </a:lnTo>
                <a:cubicBezTo>
                  <a:pt x="448334" y="473172"/>
                  <a:pt x="447068" y="474172"/>
                  <a:pt x="446135" y="475105"/>
                </a:cubicBezTo>
                <a:cubicBezTo>
                  <a:pt x="445201" y="476039"/>
                  <a:pt x="444468" y="477239"/>
                  <a:pt x="443935" y="478705"/>
                </a:cubicBezTo>
                <a:cubicBezTo>
                  <a:pt x="443401" y="480172"/>
                  <a:pt x="443068" y="481938"/>
                  <a:pt x="442935" y="484005"/>
                </a:cubicBezTo>
                <a:cubicBezTo>
                  <a:pt x="442801" y="486072"/>
                  <a:pt x="442735" y="488705"/>
                  <a:pt x="442735" y="491904"/>
                </a:cubicBezTo>
                <a:cubicBezTo>
                  <a:pt x="442735" y="496971"/>
                  <a:pt x="442935" y="500904"/>
                  <a:pt x="443335" y="503704"/>
                </a:cubicBezTo>
                <a:cubicBezTo>
                  <a:pt x="443735" y="506504"/>
                  <a:pt x="444501" y="508470"/>
                  <a:pt x="445635" y="509603"/>
                </a:cubicBezTo>
                <a:cubicBezTo>
                  <a:pt x="446768" y="510737"/>
                  <a:pt x="448301" y="511137"/>
                  <a:pt x="450234" y="510803"/>
                </a:cubicBezTo>
                <a:cubicBezTo>
                  <a:pt x="452168" y="510470"/>
                  <a:pt x="454667" y="509570"/>
                  <a:pt x="457734" y="508103"/>
                </a:cubicBezTo>
                <a:lnTo>
                  <a:pt x="499331" y="485105"/>
                </a:lnTo>
                <a:lnTo>
                  <a:pt x="499331" y="653495"/>
                </a:lnTo>
                <a:lnTo>
                  <a:pt x="451134" y="653495"/>
                </a:lnTo>
                <a:cubicBezTo>
                  <a:pt x="449934" y="653495"/>
                  <a:pt x="448868" y="653861"/>
                  <a:pt x="447934" y="654595"/>
                </a:cubicBezTo>
                <a:cubicBezTo>
                  <a:pt x="447001" y="655328"/>
                  <a:pt x="446168" y="656494"/>
                  <a:pt x="445435" y="658094"/>
                </a:cubicBezTo>
                <a:cubicBezTo>
                  <a:pt x="444701" y="659694"/>
                  <a:pt x="444168" y="661794"/>
                  <a:pt x="443835" y="664394"/>
                </a:cubicBezTo>
                <a:cubicBezTo>
                  <a:pt x="443501" y="666994"/>
                  <a:pt x="443335" y="670227"/>
                  <a:pt x="443335" y="674093"/>
                </a:cubicBezTo>
                <a:cubicBezTo>
                  <a:pt x="443335" y="677826"/>
                  <a:pt x="443535" y="680993"/>
                  <a:pt x="443935" y="683593"/>
                </a:cubicBezTo>
                <a:cubicBezTo>
                  <a:pt x="444335" y="686193"/>
                  <a:pt x="444901" y="688259"/>
                  <a:pt x="445635" y="689792"/>
                </a:cubicBezTo>
                <a:cubicBezTo>
                  <a:pt x="446368" y="691326"/>
                  <a:pt x="447201" y="692426"/>
                  <a:pt x="448134" y="693092"/>
                </a:cubicBezTo>
                <a:cubicBezTo>
                  <a:pt x="449068" y="693759"/>
                  <a:pt x="450068" y="694092"/>
                  <a:pt x="451134" y="694092"/>
                </a:cubicBezTo>
                <a:lnTo>
                  <a:pt x="593926" y="694092"/>
                </a:lnTo>
                <a:cubicBezTo>
                  <a:pt x="595125" y="694092"/>
                  <a:pt x="596192" y="693759"/>
                  <a:pt x="597125" y="693092"/>
                </a:cubicBezTo>
                <a:cubicBezTo>
                  <a:pt x="598059" y="692426"/>
                  <a:pt x="598892" y="691326"/>
                  <a:pt x="599625" y="689792"/>
                </a:cubicBezTo>
                <a:cubicBezTo>
                  <a:pt x="600358" y="688259"/>
                  <a:pt x="600925" y="686193"/>
                  <a:pt x="601325" y="683593"/>
                </a:cubicBezTo>
                <a:cubicBezTo>
                  <a:pt x="601725" y="680993"/>
                  <a:pt x="601925" y="677826"/>
                  <a:pt x="601925" y="674093"/>
                </a:cubicBezTo>
                <a:cubicBezTo>
                  <a:pt x="601925" y="670227"/>
                  <a:pt x="601758" y="666994"/>
                  <a:pt x="601425" y="664394"/>
                </a:cubicBezTo>
                <a:cubicBezTo>
                  <a:pt x="601092" y="661794"/>
                  <a:pt x="600558" y="659694"/>
                  <a:pt x="599825" y="658094"/>
                </a:cubicBezTo>
                <a:cubicBezTo>
                  <a:pt x="599092" y="656494"/>
                  <a:pt x="598225" y="655328"/>
                  <a:pt x="597225" y="654595"/>
                </a:cubicBezTo>
                <a:cubicBezTo>
                  <a:pt x="596225" y="653861"/>
                  <a:pt x="595125" y="653495"/>
                  <a:pt x="593926" y="653495"/>
                </a:cubicBezTo>
                <a:lnTo>
                  <a:pt x="551728" y="653495"/>
                </a:lnTo>
                <a:lnTo>
                  <a:pt x="551728" y="439708"/>
                </a:lnTo>
                <a:cubicBezTo>
                  <a:pt x="551728" y="438508"/>
                  <a:pt x="551461" y="437508"/>
                  <a:pt x="550928" y="436708"/>
                </a:cubicBezTo>
                <a:cubicBezTo>
                  <a:pt x="550395" y="435908"/>
                  <a:pt x="549328" y="435275"/>
                  <a:pt x="547728" y="434808"/>
                </a:cubicBezTo>
                <a:cubicBezTo>
                  <a:pt x="546128" y="434341"/>
                  <a:pt x="543762" y="434008"/>
                  <a:pt x="540629" y="433808"/>
                </a:cubicBezTo>
                <a:cubicBezTo>
                  <a:pt x="537496" y="433608"/>
                  <a:pt x="533396" y="433508"/>
                  <a:pt x="528330" y="433508"/>
                </a:cubicBezTo>
                <a:close/>
                <a:moveTo>
                  <a:pt x="1320984" y="422509"/>
                </a:moveTo>
                <a:cubicBezTo>
                  <a:pt x="1309651" y="422509"/>
                  <a:pt x="1301951" y="424475"/>
                  <a:pt x="1297885" y="428408"/>
                </a:cubicBezTo>
                <a:cubicBezTo>
                  <a:pt x="1293819" y="432341"/>
                  <a:pt x="1291785" y="439374"/>
                  <a:pt x="1291785" y="449507"/>
                </a:cubicBezTo>
                <a:cubicBezTo>
                  <a:pt x="1291785" y="459240"/>
                  <a:pt x="1293752" y="465973"/>
                  <a:pt x="1297685" y="469706"/>
                </a:cubicBezTo>
                <a:cubicBezTo>
                  <a:pt x="1301618" y="473439"/>
                  <a:pt x="1309251" y="475305"/>
                  <a:pt x="1320584" y="475305"/>
                </a:cubicBezTo>
                <a:cubicBezTo>
                  <a:pt x="1331783" y="475305"/>
                  <a:pt x="1339449" y="473372"/>
                  <a:pt x="1343582" y="469506"/>
                </a:cubicBezTo>
                <a:cubicBezTo>
                  <a:pt x="1347715" y="465639"/>
                  <a:pt x="1349782" y="458640"/>
                  <a:pt x="1349782" y="448507"/>
                </a:cubicBezTo>
                <a:cubicBezTo>
                  <a:pt x="1349782" y="438774"/>
                  <a:pt x="1347782" y="432008"/>
                  <a:pt x="1343782" y="428208"/>
                </a:cubicBezTo>
                <a:cubicBezTo>
                  <a:pt x="1339782" y="424409"/>
                  <a:pt x="1332183" y="422509"/>
                  <a:pt x="1320984" y="422509"/>
                </a:cubicBezTo>
                <a:close/>
                <a:moveTo>
                  <a:pt x="765748" y="413867"/>
                </a:moveTo>
                <a:cubicBezTo>
                  <a:pt x="762622" y="413867"/>
                  <a:pt x="759996" y="413976"/>
                  <a:pt x="757869" y="414193"/>
                </a:cubicBezTo>
                <a:cubicBezTo>
                  <a:pt x="755742" y="414410"/>
                  <a:pt x="754049" y="414757"/>
                  <a:pt x="752790" y="415235"/>
                </a:cubicBezTo>
                <a:cubicBezTo>
                  <a:pt x="751532" y="415712"/>
                  <a:pt x="750663" y="416298"/>
                  <a:pt x="750186" y="416993"/>
                </a:cubicBezTo>
                <a:cubicBezTo>
                  <a:pt x="749708" y="417687"/>
                  <a:pt x="749470" y="418469"/>
                  <a:pt x="749470" y="419337"/>
                </a:cubicBezTo>
                <a:lnTo>
                  <a:pt x="749470" y="445252"/>
                </a:lnTo>
                <a:lnTo>
                  <a:pt x="735666" y="445252"/>
                </a:lnTo>
                <a:cubicBezTo>
                  <a:pt x="734798" y="445252"/>
                  <a:pt x="734038" y="445469"/>
                  <a:pt x="733387" y="445903"/>
                </a:cubicBezTo>
                <a:cubicBezTo>
                  <a:pt x="732736" y="446337"/>
                  <a:pt x="732193" y="447053"/>
                  <a:pt x="731759" y="448051"/>
                </a:cubicBezTo>
                <a:cubicBezTo>
                  <a:pt x="731325" y="449050"/>
                  <a:pt x="730999" y="450417"/>
                  <a:pt x="730782" y="452153"/>
                </a:cubicBezTo>
                <a:cubicBezTo>
                  <a:pt x="730565" y="453890"/>
                  <a:pt x="730457" y="456017"/>
                  <a:pt x="730457" y="458534"/>
                </a:cubicBezTo>
                <a:cubicBezTo>
                  <a:pt x="730457" y="463309"/>
                  <a:pt x="730891" y="466717"/>
                  <a:pt x="731759" y="468757"/>
                </a:cubicBezTo>
                <a:cubicBezTo>
                  <a:pt x="732627" y="470797"/>
                  <a:pt x="733886" y="471817"/>
                  <a:pt x="735536" y="471817"/>
                </a:cubicBezTo>
                <a:lnTo>
                  <a:pt x="749470" y="471817"/>
                </a:lnTo>
                <a:lnTo>
                  <a:pt x="749470" y="531330"/>
                </a:lnTo>
                <a:cubicBezTo>
                  <a:pt x="749470" y="538449"/>
                  <a:pt x="750208" y="544613"/>
                  <a:pt x="751683" y="549822"/>
                </a:cubicBezTo>
                <a:cubicBezTo>
                  <a:pt x="753159" y="555031"/>
                  <a:pt x="755460" y="559350"/>
                  <a:pt x="758585" y="562779"/>
                </a:cubicBezTo>
                <a:cubicBezTo>
                  <a:pt x="761711" y="566208"/>
                  <a:pt x="765661" y="568748"/>
                  <a:pt x="770436" y="570397"/>
                </a:cubicBezTo>
                <a:cubicBezTo>
                  <a:pt x="775211" y="572047"/>
                  <a:pt x="780854" y="572872"/>
                  <a:pt x="787365" y="572872"/>
                </a:cubicBezTo>
                <a:cubicBezTo>
                  <a:pt x="789796" y="572872"/>
                  <a:pt x="792205" y="572741"/>
                  <a:pt x="794592" y="572481"/>
                </a:cubicBezTo>
                <a:cubicBezTo>
                  <a:pt x="796980" y="572221"/>
                  <a:pt x="799194" y="571852"/>
                  <a:pt x="801234" y="571374"/>
                </a:cubicBezTo>
                <a:cubicBezTo>
                  <a:pt x="803274" y="570897"/>
                  <a:pt x="805054" y="570332"/>
                  <a:pt x="806573" y="569681"/>
                </a:cubicBezTo>
                <a:cubicBezTo>
                  <a:pt x="808092" y="569030"/>
                  <a:pt x="809243" y="568292"/>
                  <a:pt x="810024" y="567467"/>
                </a:cubicBezTo>
                <a:cubicBezTo>
                  <a:pt x="810805" y="566643"/>
                  <a:pt x="811435" y="565210"/>
                  <a:pt x="811912" y="563170"/>
                </a:cubicBezTo>
                <a:cubicBezTo>
                  <a:pt x="812390" y="561130"/>
                  <a:pt x="812629" y="558200"/>
                  <a:pt x="812629" y="554380"/>
                </a:cubicBezTo>
                <a:cubicBezTo>
                  <a:pt x="812629" y="551949"/>
                  <a:pt x="812520" y="549952"/>
                  <a:pt x="812303" y="548389"/>
                </a:cubicBezTo>
                <a:cubicBezTo>
                  <a:pt x="812086" y="546827"/>
                  <a:pt x="811847" y="545590"/>
                  <a:pt x="811587" y="544678"/>
                </a:cubicBezTo>
                <a:cubicBezTo>
                  <a:pt x="811326" y="543766"/>
                  <a:pt x="810957" y="543159"/>
                  <a:pt x="810480" y="542855"/>
                </a:cubicBezTo>
                <a:cubicBezTo>
                  <a:pt x="810002" y="542551"/>
                  <a:pt x="809503" y="542399"/>
                  <a:pt x="808982" y="542399"/>
                </a:cubicBezTo>
                <a:cubicBezTo>
                  <a:pt x="808375" y="542399"/>
                  <a:pt x="807702" y="542551"/>
                  <a:pt x="806964" y="542855"/>
                </a:cubicBezTo>
                <a:cubicBezTo>
                  <a:pt x="806226" y="543159"/>
                  <a:pt x="805314" y="543506"/>
                  <a:pt x="804229" y="543897"/>
                </a:cubicBezTo>
                <a:cubicBezTo>
                  <a:pt x="803144" y="544287"/>
                  <a:pt x="801907" y="544635"/>
                  <a:pt x="800518" y="544938"/>
                </a:cubicBezTo>
                <a:cubicBezTo>
                  <a:pt x="799129" y="545242"/>
                  <a:pt x="797566" y="545394"/>
                  <a:pt x="795830" y="545394"/>
                </a:cubicBezTo>
                <a:cubicBezTo>
                  <a:pt x="790707" y="545394"/>
                  <a:pt x="787148" y="543810"/>
                  <a:pt x="785151" y="540641"/>
                </a:cubicBezTo>
                <a:cubicBezTo>
                  <a:pt x="783154" y="537472"/>
                  <a:pt x="782156" y="532719"/>
                  <a:pt x="782156" y="526381"/>
                </a:cubicBezTo>
                <a:lnTo>
                  <a:pt x="782156" y="471817"/>
                </a:lnTo>
                <a:lnTo>
                  <a:pt x="807550" y="471817"/>
                </a:lnTo>
                <a:cubicBezTo>
                  <a:pt x="809199" y="471817"/>
                  <a:pt x="810458" y="470797"/>
                  <a:pt x="811326" y="468757"/>
                </a:cubicBezTo>
                <a:cubicBezTo>
                  <a:pt x="812194" y="466717"/>
                  <a:pt x="812629" y="463309"/>
                  <a:pt x="812629" y="458534"/>
                </a:cubicBezTo>
                <a:cubicBezTo>
                  <a:pt x="812629" y="456017"/>
                  <a:pt x="812520" y="453890"/>
                  <a:pt x="812303" y="452153"/>
                </a:cubicBezTo>
                <a:cubicBezTo>
                  <a:pt x="812086" y="450417"/>
                  <a:pt x="811760" y="449050"/>
                  <a:pt x="811326" y="448051"/>
                </a:cubicBezTo>
                <a:cubicBezTo>
                  <a:pt x="810892" y="447053"/>
                  <a:pt x="810350" y="446337"/>
                  <a:pt x="809698" y="445903"/>
                </a:cubicBezTo>
                <a:cubicBezTo>
                  <a:pt x="809047" y="445469"/>
                  <a:pt x="808288" y="445252"/>
                  <a:pt x="807420" y="445252"/>
                </a:cubicBezTo>
                <a:lnTo>
                  <a:pt x="782156" y="445252"/>
                </a:lnTo>
                <a:lnTo>
                  <a:pt x="782156" y="419337"/>
                </a:lnTo>
                <a:cubicBezTo>
                  <a:pt x="782156" y="418469"/>
                  <a:pt x="781896" y="417687"/>
                  <a:pt x="781375" y="416993"/>
                </a:cubicBezTo>
                <a:cubicBezTo>
                  <a:pt x="780854" y="416298"/>
                  <a:pt x="779986" y="415712"/>
                  <a:pt x="778770" y="415235"/>
                </a:cubicBezTo>
                <a:cubicBezTo>
                  <a:pt x="777555" y="414757"/>
                  <a:pt x="775884" y="414410"/>
                  <a:pt x="773757" y="414193"/>
                </a:cubicBezTo>
                <a:cubicBezTo>
                  <a:pt x="771629" y="413976"/>
                  <a:pt x="768960" y="413867"/>
                  <a:pt x="765748" y="413867"/>
                </a:cubicBezTo>
                <a:close/>
                <a:moveTo>
                  <a:pt x="0" y="0"/>
                </a:moveTo>
                <a:lnTo>
                  <a:pt x="2081213" y="0"/>
                </a:lnTo>
                <a:lnTo>
                  <a:pt x="2081213" y="2327010"/>
                </a:lnTo>
                <a:lnTo>
                  <a:pt x="0" y="2327010"/>
                </a:lnTo>
                <a:close/>
              </a:path>
            </a:pathLst>
          </a:custGeom>
        </p:spPr>
      </p:pic>
      <p:pic>
        <p:nvPicPr>
          <p:cNvPr id="69" name="Picture 68" descr="A cartoon of a scroll&#10;&#10;Description automatically generated">
            <a:extLst>
              <a:ext uri="{FF2B5EF4-FFF2-40B4-BE49-F238E27FC236}">
                <a16:creationId xmlns:a16="http://schemas.microsoft.com/office/drawing/2014/main" id="{CE654CC1-316C-47F8-81C5-D54052212765}"/>
              </a:ext>
            </a:extLst>
          </p:cNvPr>
          <p:cNvPicPr>
            <a:picLocks noChangeAspect="1"/>
          </p:cNvPicPr>
          <p:nvPr/>
        </p:nvPicPr>
        <p:blipFill>
          <a:blip r:embed="rId4"/>
          <a:srcRect l="12717" t="16233" r="13389" b="16255"/>
          <a:stretch>
            <a:fillRect/>
          </a:stretch>
        </p:blipFill>
        <p:spPr>
          <a:xfrm>
            <a:off x="-3812718" y="4129987"/>
            <a:ext cx="2158820" cy="72261"/>
          </a:xfrm>
          <a:custGeom>
            <a:avLst/>
            <a:gdLst/>
            <a:ahLst/>
            <a:cxnLst/>
            <a:rect l="l" t="t" r="r" b="b"/>
            <a:pathLst>
              <a:path w="2158820" h="1630722">
                <a:moveTo>
                  <a:pt x="1603346" y="1086300"/>
                </a:moveTo>
                <a:lnTo>
                  <a:pt x="1644510" y="1086300"/>
                </a:lnTo>
                <a:cubicBezTo>
                  <a:pt x="1657164" y="1086300"/>
                  <a:pt x="1666983" y="1089998"/>
                  <a:pt x="1673967" y="1097392"/>
                </a:cubicBezTo>
                <a:cubicBezTo>
                  <a:pt x="1680951" y="1104787"/>
                  <a:pt x="1684443" y="1115140"/>
                  <a:pt x="1684443" y="1128451"/>
                </a:cubicBezTo>
                <a:lnTo>
                  <a:pt x="1684443" y="1164933"/>
                </a:lnTo>
                <a:cubicBezTo>
                  <a:pt x="1684443" y="1177422"/>
                  <a:pt x="1680951" y="1187158"/>
                  <a:pt x="1673967" y="1194142"/>
                </a:cubicBezTo>
                <a:cubicBezTo>
                  <a:pt x="1666983" y="1201126"/>
                  <a:pt x="1657164" y="1204618"/>
                  <a:pt x="1644510" y="1204618"/>
                </a:cubicBezTo>
                <a:lnTo>
                  <a:pt x="1603346" y="1204618"/>
                </a:lnTo>
                <a:close/>
                <a:moveTo>
                  <a:pt x="1207346" y="1084082"/>
                </a:moveTo>
                <a:cubicBezTo>
                  <a:pt x="1220657" y="1084082"/>
                  <a:pt x="1231010" y="1087820"/>
                  <a:pt x="1238405" y="1095297"/>
                </a:cubicBezTo>
                <a:cubicBezTo>
                  <a:pt x="1245800" y="1102774"/>
                  <a:pt x="1249497" y="1113333"/>
                  <a:pt x="1249497" y="1126972"/>
                </a:cubicBezTo>
                <a:lnTo>
                  <a:pt x="1249497" y="1315788"/>
                </a:lnTo>
                <a:cubicBezTo>
                  <a:pt x="1249497" y="1329264"/>
                  <a:pt x="1245800" y="1339781"/>
                  <a:pt x="1238405" y="1347340"/>
                </a:cubicBezTo>
                <a:cubicBezTo>
                  <a:pt x="1231010" y="1354899"/>
                  <a:pt x="1220657" y="1358679"/>
                  <a:pt x="1207346" y="1358679"/>
                </a:cubicBezTo>
                <a:cubicBezTo>
                  <a:pt x="1193871" y="1358679"/>
                  <a:pt x="1183477" y="1354899"/>
                  <a:pt x="1176165" y="1347340"/>
                </a:cubicBezTo>
                <a:cubicBezTo>
                  <a:pt x="1168852" y="1339781"/>
                  <a:pt x="1165196" y="1329264"/>
                  <a:pt x="1165196" y="1315788"/>
                </a:cubicBezTo>
                <a:lnTo>
                  <a:pt x="1165196" y="1126972"/>
                </a:lnTo>
                <a:cubicBezTo>
                  <a:pt x="1165196" y="1113333"/>
                  <a:pt x="1168852" y="1102774"/>
                  <a:pt x="1176165" y="1095297"/>
                </a:cubicBezTo>
                <a:cubicBezTo>
                  <a:pt x="1183477" y="1087820"/>
                  <a:pt x="1193871" y="1084082"/>
                  <a:pt x="1207346" y="1084082"/>
                </a:cubicBezTo>
                <a:close/>
                <a:moveTo>
                  <a:pt x="750146" y="1084082"/>
                </a:moveTo>
                <a:cubicBezTo>
                  <a:pt x="763457" y="1084082"/>
                  <a:pt x="773810" y="1087820"/>
                  <a:pt x="781205" y="1095297"/>
                </a:cubicBezTo>
                <a:cubicBezTo>
                  <a:pt x="788600" y="1102774"/>
                  <a:pt x="792297" y="1113333"/>
                  <a:pt x="792297" y="1126972"/>
                </a:cubicBezTo>
                <a:lnTo>
                  <a:pt x="792297" y="1315788"/>
                </a:lnTo>
                <a:cubicBezTo>
                  <a:pt x="792297" y="1329264"/>
                  <a:pt x="788600" y="1339781"/>
                  <a:pt x="781205" y="1347340"/>
                </a:cubicBezTo>
                <a:cubicBezTo>
                  <a:pt x="773810" y="1354899"/>
                  <a:pt x="763457" y="1358679"/>
                  <a:pt x="750146" y="1358679"/>
                </a:cubicBezTo>
                <a:cubicBezTo>
                  <a:pt x="736671" y="1358679"/>
                  <a:pt x="726277" y="1354899"/>
                  <a:pt x="718965" y="1347340"/>
                </a:cubicBezTo>
                <a:cubicBezTo>
                  <a:pt x="711652" y="1339781"/>
                  <a:pt x="707996" y="1329264"/>
                  <a:pt x="707996" y="1315788"/>
                </a:cubicBezTo>
                <a:lnTo>
                  <a:pt x="707996" y="1126972"/>
                </a:lnTo>
                <a:cubicBezTo>
                  <a:pt x="707996" y="1113333"/>
                  <a:pt x="711652" y="1102774"/>
                  <a:pt x="718965" y="1095297"/>
                </a:cubicBezTo>
                <a:cubicBezTo>
                  <a:pt x="726277" y="1087820"/>
                  <a:pt x="736671" y="1084082"/>
                  <a:pt x="750146" y="1084082"/>
                </a:cubicBezTo>
                <a:close/>
                <a:moveTo>
                  <a:pt x="1344496" y="1042177"/>
                </a:moveTo>
                <a:lnTo>
                  <a:pt x="1344496" y="1319979"/>
                </a:lnTo>
                <a:cubicBezTo>
                  <a:pt x="1344496" y="1347258"/>
                  <a:pt x="1351480" y="1368128"/>
                  <a:pt x="1365448" y="1382589"/>
                </a:cubicBezTo>
                <a:cubicBezTo>
                  <a:pt x="1379416" y="1397050"/>
                  <a:pt x="1399547" y="1404281"/>
                  <a:pt x="1425840" y="1404281"/>
                </a:cubicBezTo>
                <a:cubicBezTo>
                  <a:pt x="1452297" y="1404281"/>
                  <a:pt x="1472551" y="1397050"/>
                  <a:pt x="1486601" y="1382589"/>
                </a:cubicBezTo>
                <a:cubicBezTo>
                  <a:pt x="1500652" y="1368128"/>
                  <a:pt x="1507677" y="1347258"/>
                  <a:pt x="1507677" y="1319979"/>
                </a:cubicBezTo>
                <a:lnTo>
                  <a:pt x="1507677" y="1042177"/>
                </a:lnTo>
                <a:lnTo>
                  <a:pt x="1460842" y="1042177"/>
                </a:lnTo>
                <a:lnTo>
                  <a:pt x="1460842" y="1321951"/>
                </a:lnTo>
                <a:cubicBezTo>
                  <a:pt x="1460842" y="1333783"/>
                  <a:pt x="1457844" y="1342862"/>
                  <a:pt x="1451845" y="1349189"/>
                </a:cubicBezTo>
                <a:cubicBezTo>
                  <a:pt x="1445847" y="1355515"/>
                  <a:pt x="1437179" y="1358679"/>
                  <a:pt x="1425840" y="1358679"/>
                </a:cubicBezTo>
                <a:cubicBezTo>
                  <a:pt x="1414830" y="1358679"/>
                  <a:pt x="1406326" y="1355515"/>
                  <a:pt x="1400328" y="1349189"/>
                </a:cubicBezTo>
                <a:cubicBezTo>
                  <a:pt x="1394330" y="1342862"/>
                  <a:pt x="1391330" y="1333783"/>
                  <a:pt x="1391330" y="1321951"/>
                </a:cubicBezTo>
                <a:lnTo>
                  <a:pt x="1391330" y="1042177"/>
                </a:lnTo>
                <a:close/>
                <a:moveTo>
                  <a:pt x="889761" y="1042177"/>
                </a:moveTo>
                <a:lnTo>
                  <a:pt x="889761" y="1400337"/>
                </a:lnTo>
                <a:lnTo>
                  <a:pt x="934377" y="1400337"/>
                </a:lnTo>
                <a:lnTo>
                  <a:pt x="934377" y="1154961"/>
                </a:lnTo>
                <a:lnTo>
                  <a:pt x="1024348" y="1400337"/>
                </a:lnTo>
                <a:lnTo>
                  <a:pt x="1065760" y="1400337"/>
                </a:lnTo>
                <a:lnTo>
                  <a:pt x="1065760" y="1042177"/>
                </a:lnTo>
                <a:lnTo>
                  <a:pt x="1021144" y="1042177"/>
                </a:lnTo>
                <a:lnTo>
                  <a:pt x="1021144" y="1295613"/>
                </a:lnTo>
                <a:lnTo>
                  <a:pt x="930680" y="1042177"/>
                </a:lnTo>
                <a:close/>
                <a:moveTo>
                  <a:pt x="442086" y="1042177"/>
                </a:moveTo>
                <a:lnTo>
                  <a:pt x="442086" y="1400583"/>
                </a:lnTo>
                <a:lnTo>
                  <a:pt x="489167" y="1400583"/>
                </a:lnTo>
                <a:lnTo>
                  <a:pt x="489167" y="1246276"/>
                </a:lnTo>
                <a:lnTo>
                  <a:pt x="560405" y="1246276"/>
                </a:lnTo>
                <a:lnTo>
                  <a:pt x="560405" y="1400583"/>
                </a:lnTo>
                <a:lnTo>
                  <a:pt x="607239" y="1400583"/>
                </a:lnTo>
                <a:lnTo>
                  <a:pt x="607239" y="1042177"/>
                </a:lnTo>
                <a:lnTo>
                  <a:pt x="560405" y="1042177"/>
                </a:lnTo>
                <a:lnTo>
                  <a:pt x="560405" y="1201907"/>
                </a:lnTo>
                <a:lnTo>
                  <a:pt x="489167" y="1201907"/>
                </a:lnTo>
                <a:lnTo>
                  <a:pt x="489167" y="1042177"/>
                </a:lnTo>
                <a:close/>
                <a:moveTo>
                  <a:pt x="1556511" y="1041931"/>
                </a:moveTo>
                <a:lnTo>
                  <a:pt x="1556511" y="1400583"/>
                </a:lnTo>
                <a:lnTo>
                  <a:pt x="1603346" y="1400583"/>
                </a:lnTo>
                <a:lnTo>
                  <a:pt x="1603346" y="1248988"/>
                </a:lnTo>
                <a:lnTo>
                  <a:pt x="1640320" y="1248988"/>
                </a:lnTo>
                <a:lnTo>
                  <a:pt x="1643398" y="1248704"/>
                </a:lnTo>
                <a:lnTo>
                  <a:pt x="1690112" y="1400583"/>
                </a:lnTo>
                <a:lnTo>
                  <a:pt x="1741384" y="1400583"/>
                </a:lnTo>
                <a:lnTo>
                  <a:pt x="1688442" y="1239475"/>
                </a:lnTo>
                <a:lnTo>
                  <a:pt x="1689496" y="1239128"/>
                </a:lnTo>
                <a:cubicBezTo>
                  <a:pt x="1703053" y="1232555"/>
                  <a:pt x="1713406" y="1223024"/>
                  <a:pt x="1720555" y="1210534"/>
                </a:cubicBezTo>
                <a:cubicBezTo>
                  <a:pt x="1727703" y="1198045"/>
                  <a:pt x="1731277" y="1182927"/>
                  <a:pt x="1731277" y="1165179"/>
                </a:cubicBezTo>
                <a:lnTo>
                  <a:pt x="1731277" y="1123275"/>
                </a:lnTo>
                <a:cubicBezTo>
                  <a:pt x="1731277" y="1106020"/>
                  <a:pt x="1727703" y="1091312"/>
                  <a:pt x="1720555" y="1079152"/>
                </a:cubicBezTo>
                <a:cubicBezTo>
                  <a:pt x="1713406" y="1066991"/>
                  <a:pt x="1703053" y="1057748"/>
                  <a:pt x="1689496" y="1051421"/>
                </a:cubicBezTo>
                <a:cubicBezTo>
                  <a:pt x="1675939" y="1045094"/>
                  <a:pt x="1659547" y="1041931"/>
                  <a:pt x="1640320" y="1041931"/>
                </a:cubicBezTo>
                <a:lnTo>
                  <a:pt x="1603346" y="1041931"/>
                </a:lnTo>
                <a:lnTo>
                  <a:pt x="1578449" y="1041931"/>
                </a:lnTo>
                <a:close/>
                <a:moveTo>
                  <a:pt x="1207346" y="1038480"/>
                </a:moveTo>
                <a:cubicBezTo>
                  <a:pt x="1188613" y="1038480"/>
                  <a:pt x="1172590" y="1041972"/>
                  <a:pt x="1159280" y="1048956"/>
                </a:cubicBezTo>
                <a:cubicBezTo>
                  <a:pt x="1145969" y="1055940"/>
                  <a:pt x="1135821" y="1066128"/>
                  <a:pt x="1128837" y="1079521"/>
                </a:cubicBezTo>
                <a:cubicBezTo>
                  <a:pt x="1121853" y="1092914"/>
                  <a:pt x="1118361" y="1109224"/>
                  <a:pt x="1118361" y="1128451"/>
                </a:cubicBezTo>
                <a:lnTo>
                  <a:pt x="1118361" y="1314309"/>
                </a:lnTo>
                <a:cubicBezTo>
                  <a:pt x="1118361" y="1333372"/>
                  <a:pt x="1121853" y="1349599"/>
                  <a:pt x="1128837" y="1362992"/>
                </a:cubicBezTo>
                <a:cubicBezTo>
                  <a:pt x="1135821" y="1376385"/>
                  <a:pt x="1145969" y="1386615"/>
                  <a:pt x="1159280" y="1393681"/>
                </a:cubicBezTo>
                <a:cubicBezTo>
                  <a:pt x="1172590" y="1400748"/>
                  <a:pt x="1188613" y="1404281"/>
                  <a:pt x="1207346" y="1404281"/>
                </a:cubicBezTo>
                <a:cubicBezTo>
                  <a:pt x="1226244" y="1404281"/>
                  <a:pt x="1242308" y="1400748"/>
                  <a:pt x="1255536" y="1393681"/>
                </a:cubicBezTo>
                <a:cubicBezTo>
                  <a:pt x="1268765" y="1386615"/>
                  <a:pt x="1278872" y="1376385"/>
                  <a:pt x="1285856" y="1362992"/>
                </a:cubicBezTo>
                <a:cubicBezTo>
                  <a:pt x="1292840" y="1349599"/>
                  <a:pt x="1296332" y="1333372"/>
                  <a:pt x="1296332" y="1314309"/>
                </a:cubicBezTo>
                <a:lnTo>
                  <a:pt x="1296332" y="1128451"/>
                </a:lnTo>
                <a:cubicBezTo>
                  <a:pt x="1296332" y="1109224"/>
                  <a:pt x="1292840" y="1092914"/>
                  <a:pt x="1285856" y="1079521"/>
                </a:cubicBezTo>
                <a:cubicBezTo>
                  <a:pt x="1278872" y="1066128"/>
                  <a:pt x="1268765" y="1055940"/>
                  <a:pt x="1255536" y="1048956"/>
                </a:cubicBezTo>
                <a:cubicBezTo>
                  <a:pt x="1242308" y="1041972"/>
                  <a:pt x="1226244" y="1038480"/>
                  <a:pt x="1207346" y="1038480"/>
                </a:cubicBezTo>
                <a:close/>
                <a:moveTo>
                  <a:pt x="750146" y="1038480"/>
                </a:moveTo>
                <a:cubicBezTo>
                  <a:pt x="731413" y="1038480"/>
                  <a:pt x="715390" y="1041972"/>
                  <a:pt x="702080" y="1048956"/>
                </a:cubicBezTo>
                <a:cubicBezTo>
                  <a:pt x="688769" y="1055940"/>
                  <a:pt x="678621" y="1066128"/>
                  <a:pt x="671637" y="1079521"/>
                </a:cubicBezTo>
                <a:cubicBezTo>
                  <a:pt x="664653" y="1092914"/>
                  <a:pt x="661161" y="1109224"/>
                  <a:pt x="661161" y="1128451"/>
                </a:cubicBezTo>
                <a:lnTo>
                  <a:pt x="661161" y="1314309"/>
                </a:lnTo>
                <a:cubicBezTo>
                  <a:pt x="661161" y="1333372"/>
                  <a:pt x="664653" y="1349599"/>
                  <a:pt x="671637" y="1362992"/>
                </a:cubicBezTo>
                <a:cubicBezTo>
                  <a:pt x="678621" y="1376385"/>
                  <a:pt x="688769" y="1386615"/>
                  <a:pt x="702080" y="1393681"/>
                </a:cubicBezTo>
                <a:cubicBezTo>
                  <a:pt x="715390" y="1400748"/>
                  <a:pt x="731413" y="1404281"/>
                  <a:pt x="750146" y="1404281"/>
                </a:cubicBezTo>
                <a:cubicBezTo>
                  <a:pt x="769045" y="1404281"/>
                  <a:pt x="785108" y="1400748"/>
                  <a:pt x="798337" y="1393681"/>
                </a:cubicBezTo>
                <a:cubicBezTo>
                  <a:pt x="811565" y="1386615"/>
                  <a:pt x="821672" y="1376385"/>
                  <a:pt x="828656" y="1362992"/>
                </a:cubicBezTo>
                <a:cubicBezTo>
                  <a:pt x="835640" y="1349599"/>
                  <a:pt x="839132" y="1333372"/>
                  <a:pt x="839132" y="1314309"/>
                </a:cubicBezTo>
                <a:lnTo>
                  <a:pt x="839132" y="1128451"/>
                </a:lnTo>
                <a:cubicBezTo>
                  <a:pt x="839132" y="1109224"/>
                  <a:pt x="835640" y="1092914"/>
                  <a:pt x="828656" y="1079521"/>
                </a:cubicBezTo>
                <a:cubicBezTo>
                  <a:pt x="821672" y="1066128"/>
                  <a:pt x="811565" y="1055940"/>
                  <a:pt x="798337" y="1048956"/>
                </a:cubicBezTo>
                <a:cubicBezTo>
                  <a:pt x="785108" y="1041972"/>
                  <a:pt x="769045" y="1038480"/>
                  <a:pt x="750146" y="1038480"/>
                </a:cubicBezTo>
                <a:close/>
                <a:moveTo>
                  <a:pt x="527021" y="645620"/>
                </a:moveTo>
                <a:lnTo>
                  <a:pt x="566213" y="645620"/>
                </a:lnTo>
                <a:cubicBezTo>
                  <a:pt x="577059" y="645620"/>
                  <a:pt x="585728" y="649359"/>
                  <a:pt x="592219" y="656836"/>
                </a:cubicBezTo>
                <a:cubicBezTo>
                  <a:pt x="598710" y="664313"/>
                  <a:pt x="601956" y="674871"/>
                  <a:pt x="601956" y="688510"/>
                </a:cubicBezTo>
                <a:lnTo>
                  <a:pt x="601956" y="735345"/>
                </a:lnTo>
                <a:cubicBezTo>
                  <a:pt x="601956" y="744876"/>
                  <a:pt x="599080" y="752312"/>
                  <a:pt x="593328" y="757653"/>
                </a:cubicBezTo>
                <a:cubicBezTo>
                  <a:pt x="587576" y="762993"/>
                  <a:pt x="579360" y="765664"/>
                  <a:pt x="568678" y="765664"/>
                </a:cubicBezTo>
                <a:lnTo>
                  <a:pt x="527021" y="765664"/>
                </a:lnTo>
                <a:close/>
                <a:moveTo>
                  <a:pt x="527021" y="495997"/>
                </a:moveTo>
                <a:lnTo>
                  <a:pt x="566706" y="495997"/>
                </a:lnTo>
                <a:cubicBezTo>
                  <a:pt x="576238" y="495997"/>
                  <a:pt x="583715" y="498626"/>
                  <a:pt x="589138" y="503884"/>
                </a:cubicBezTo>
                <a:cubicBezTo>
                  <a:pt x="594561" y="509143"/>
                  <a:pt x="597272" y="516538"/>
                  <a:pt x="597272" y="526069"/>
                </a:cubicBezTo>
                <a:lnTo>
                  <a:pt x="597272" y="562551"/>
                </a:lnTo>
                <a:cubicBezTo>
                  <a:pt x="597272" y="574875"/>
                  <a:pt x="594561" y="584407"/>
                  <a:pt x="589138" y="591144"/>
                </a:cubicBezTo>
                <a:cubicBezTo>
                  <a:pt x="583715" y="597882"/>
                  <a:pt x="576073" y="601251"/>
                  <a:pt x="566213" y="601251"/>
                </a:cubicBezTo>
                <a:lnTo>
                  <a:pt x="527021" y="601251"/>
                </a:lnTo>
                <a:close/>
                <a:moveTo>
                  <a:pt x="736571" y="495750"/>
                </a:moveTo>
                <a:lnTo>
                  <a:pt x="777735" y="495750"/>
                </a:lnTo>
                <a:cubicBezTo>
                  <a:pt x="790389" y="495750"/>
                  <a:pt x="800208" y="499448"/>
                  <a:pt x="807192" y="506842"/>
                </a:cubicBezTo>
                <a:cubicBezTo>
                  <a:pt x="814176" y="514237"/>
                  <a:pt x="817668" y="524590"/>
                  <a:pt x="817668" y="537901"/>
                </a:cubicBezTo>
                <a:lnTo>
                  <a:pt x="817668" y="574382"/>
                </a:lnTo>
                <a:cubicBezTo>
                  <a:pt x="817668" y="586872"/>
                  <a:pt x="814176" y="596608"/>
                  <a:pt x="807192" y="603592"/>
                </a:cubicBezTo>
                <a:cubicBezTo>
                  <a:pt x="800208" y="610576"/>
                  <a:pt x="790389" y="614068"/>
                  <a:pt x="777735" y="614068"/>
                </a:cubicBezTo>
                <a:lnTo>
                  <a:pt x="736571" y="614068"/>
                </a:lnTo>
                <a:close/>
                <a:moveTo>
                  <a:pt x="1007322" y="493532"/>
                </a:moveTo>
                <a:cubicBezTo>
                  <a:pt x="1020632" y="493532"/>
                  <a:pt x="1030985" y="497270"/>
                  <a:pt x="1038380" y="504747"/>
                </a:cubicBezTo>
                <a:cubicBezTo>
                  <a:pt x="1045775" y="512224"/>
                  <a:pt x="1049472" y="522783"/>
                  <a:pt x="1049472" y="536422"/>
                </a:cubicBezTo>
                <a:lnTo>
                  <a:pt x="1049472" y="725238"/>
                </a:lnTo>
                <a:cubicBezTo>
                  <a:pt x="1049472" y="738714"/>
                  <a:pt x="1045775" y="749231"/>
                  <a:pt x="1038380" y="756790"/>
                </a:cubicBezTo>
                <a:cubicBezTo>
                  <a:pt x="1030985" y="764349"/>
                  <a:pt x="1020632" y="768129"/>
                  <a:pt x="1007322" y="768129"/>
                </a:cubicBezTo>
                <a:cubicBezTo>
                  <a:pt x="993846" y="768129"/>
                  <a:pt x="983452" y="764349"/>
                  <a:pt x="976140" y="756790"/>
                </a:cubicBezTo>
                <a:cubicBezTo>
                  <a:pt x="968827" y="749231"/>
                  <a:pt x="965171" y="738714"/>
                  <a:pt x="965171" y="725238"/>
                </a:cubicBezTo>
                <a:lnTo>
                  <a:pt x="965171" y="536422"/>
                </a:lnTo>
                <a:cubicBezTo>
                  <a:pt x="965171" y="522783"/>
                  <a:pt x="968827" y="512224"/>
                  <a:pt x="976140" y="504747"/>
                </a:cubicBezTo>
                <a:cubicBezTo>
                  <a:pt x="983452" y="497270"/>
                  <a:pt x="993846" y="493532"/>
                  <a:pt x="1007322" y="493532"/>
                </a:cubicBezTo>
                <a:close/>
                <a:moveTo>
                  <a:pt x="1556511" y="451627"/>
                </a:moveTo>
                <a:lnTo>
                  <a:pt x="1556511" y="810033"/>
                </a:lnTo>
                <a:lnTo>
                  <a:pt x="1580914" y="810033"/>
                </a:lnTo>
                <a:lnTo>
                  <a:pt x="1603346" y="810033"/>
                </a:lnTo>
                <a:lnTo>
                  <a:pt x="1710325" y="810033"/>
                </a:lnTo>
                <a:lnTo>
                  <a:pt x="1710325" y="765664"/>
                </a:lnTo>
                <a:lnTo>
                  <a:pt x="1603346" y="765664"/>
                </a:lnTo>
                <a:lnTo>
                  <a:pt x="1603346" y="654247"/>
                </a:lnTo>
                <a:lnTo>
                  <a:pt x="1698000" y="654247"/>
                </a:lnTo>
                <a:lnTo>
                  <a:pt x="1698000" y="609878"/>
                </a:lnTo>
                <a:lnTo>
                  <a:pt x="1603346" y="609878"/>
                </a:lnTo>
                <a:lnTo>
                  <a:pt x="1603346" y="495997"/>
                </a:lnTo>
                <a:lnTo>
                  <a:pt x="1710325" y="495997"/>
                </a:lnTo>
                <a:lnTo>
                  <a:pt x="1710325" y="451627"/>
                </a:lnTo>
                <a:lnTo>
                  <a:pt x="1603346" y="451627"/>
                </a:lnTo>
                <a:lnTo>
                  <a:pt x="1580914" y="451627"/>
                </a:lnTo>
                <a:close/>
                <a:moveTo>
                  <a:pt x="1375043" y="451627"/>
                </a:moveTo>
                <a:lnTo>
                  <a:pt x="1375043" y="495997"/>
                </a:lnTo>
                <a:lnTo>
                  <a:pt x="1468219" y="495997"/>
                </a:lnTo>
                <a:lnTo>
                  <a:pt x="1370606" y="770101"/>
                </a:lnTo>
                <a:lnTo>
                  <a:pt x="1370606" y="810033"/>
                </a:lnTo>
                <a:lnTo>
                  <a:pt x="1519490" y="810033"/>
                </a:lnTo>
                <a:lnTo>
                  <a:pt x="1519490" y="765664"/>
                </a:lnTo>
                <a:lnTo>
                  <a:pt x="1420645" y="765664"/>
                </a:lnTo>
                <a:lnTo>
                  <a:pt x="1517025" y="491560"/>
                </a:lnTo>
                <a:lnTo>
                  <a:pt x="1517025" y="451627"/>
                </a:lnTo>
                <a:close/>
                <a:moveTo>
                  <a:pt x="1146936" y="451627"/>
                </a:moveTo>
                <a:lnTo>
                  <a:pt x="1146936" y="809787"/>
                </a:lnTo>
                <a:lnTo>
                  <a:pt x="1191552" y="809787"/>
                </a:lnTo>
                <a:lnTo>
                  <a:pt x="1191552" y="564411"/>
                </a:lnTo>
                <a:lnTo>
                  <a:pt x="1281523" y="809787"/>
                </a:lnTo>
                <a:lnTo>
                  <a:pt x="1322935" y="809787"/>
                </a:lnTo>
                <a:lnTo>
                  <a:pt x="1322935" y="451627"/>
                </a:lnTo>
                <a:lnTo>
                  <a:pt x="1278319" y="451627"/>
                </a:lnTo>
                <a:lnTo>
                  <a:pt x="1278319" y="705063"/>
                </a:lnTo>
                <a:lnTo>
                  <a:pt x="1187855" y="451627"/>
                </a:lnTo>
                <a:close/>
                <a:moveTo>
                  <a:pt x="480186" y="451627"/>
                </a:moveTo>
                <a:lnTo>
                  <a:pt x="480186" y="810033"/>
                </a:lnTo>
                <a:lnTo>
                  <a:pt x="509766" y="810033"/>
                </a:lnTo>
                <a:lnTo>
                  <a:pt x="527021" y="810033"/>
                </a:lnTo>
                <a:lnTo>
                  <a:pt x="572622" y="810033"/>
                </a:lnTo>
                <a:cubicBezTo>
                  <a:pt x="596943" y="810033"/>
                  <a:pt x="615718" y="803624"/>
                  <a:pt x="628947" y="790806"/>
                </a:cubicBezTo>
                <a:cubicBezTo>
                  <a:pt x="642176" y="777989"/>
                  <a:pt x="648790" y="759912"/>
                  <a:pt x="648790" y="736577"/>
                </a:cubicBezTo>
                <a:lnTo>
                  <a:pt x="648790" y="689250"/>
                </a:lnTo>
                <a:cubicBezTo>
                  <a:pt x="648790" y="671009"/>
                  <a:pt x="644394" y="656219"/>
                  <a:pt x="635602" y="644881"/>
                </a:cubicBezTo>
                <a:cubicBezTo>
                  <a:pt x="626811" y="633542"/>
                  <a:pt x="614445" y="626558"/>
                  <a:pt x="598505" y="623928"/>
                </a:cubicBezTo>
                <a:cubicBezTo>
                  <a:pt x="612966" y="620970"/>
                  <a:pt x="624181" y="614027"/>
                  <a:pt x="632151" y="603099"/>
                </a:cubicBezTo>
                <a:cubicBezTo>
                  <a:pt x="640121" y="592171"/>
                  <a:pt x="644106" y="578244"/>
                  <a:pt x="644106" y="561318"/>
                </a:cubicBezTo>
                <a:lnTo>
                  <a:pt x="644106" y="523358"/>
                </a:lnTo>
                <a:cubicBezTo>
                  <a:pt x="644106" y="500516"/>
                  <a:pt x="637328" y="482850"/>
                  <a:pt x="623770" y="470361"/>
                </a:cubicBezTo>
                <a:cubicBezTo>
                  <a:pt x="610213" y="457872"/>
                  <a:pt x="590945" y="451627"/>
                  <a:pt x="565967" y="451627"/>
                </a:cubicBezTo>
                <a:lnTo>
                  <a:pt x="527021" y="451627"/>
                </a:lnTo>
                <a:lnTo>
                  <a:pt x="509766" y="451627"/>
                </a:lnTo>
                <a:close/>
                <a:moveTo>
                  <a:pt x="689736" y="451381"/>
                </a:moveTo>
                <a:lnTo>
                  <a:pt x="689736" y="810033"/>
                </a:lnTo>
                <a:lnTo>
                  <a:pt x="736571" y="810033"/>
                </a:lnTo>
                <a:lnTo>
                  <a:pt x="736571" y="658438"/>
                </a:lnTo>
                <a:lnTo>
                  <a:pt x="773545" y="658438"/>
                </a:lnTo>
                <a:lnTo>
                  <a:pt x="776623" y="658154"/>
                </a:lnTo>
                <a:lnTo>
                  <a:pt x="823337" y="810033"/>
                </a:lnTo>
                <a:lnTo>
                  <a:pt x="874609" y="810033"/>
                </a:lnTo>
                <a:lnTo>
                  <a:pt x="821667" y="648925"/>
                </a:lnTo>
                <a:lnTo>
                  <a:pt x="822721" y="648578"/>
                </a:lnTo>
                <a:cubicBezTo>
                  <a:pt x="836278" y="642005"/>
                  <a:pt x="846631" y="632474"/>
                  <a:pt x="853780" y="619984"/>
                </a:cubicBezTo>
                <a:cubicBezTo>
                  <a:pt x="860928" y="607495"/>
                  <a:pt x="864502" y="592377"/>
                  <a:pt x="864502" y="574629"/>
                </a:cubicBezTo>
                <a:lnTo>
                  <a:pt x="864502" y="532725"/>
                </a:lnTo>
                <a:cubicBezTo>
                  <a:pt x="864502" y="515470"/>
                  <a:pt x="860928" y="500762"/>
                  <a:pt x="853780" y="488602"/>
                </a:cubicBezTo>
                <a:cubicBezTo>
                  <a:pt x="846631" y="476441"/>
                  <a:pt x="836278" y="467198"/>
                  <a:pt x="822721" y="460871"/>
                </a:cubicBezTo>
                <a:cubicBezTo>
                  <a:pt x="809164" y="454544"/>
                  <a:pt x="792772" y="451381"/>
                  <a:pt x="773545" y="451381"/>
                </a:cubicBezTo>
                <a:lnTo>
                  <a:pt x="736571" y="451381"/>
                </a:lnTo>
                <a:lnTo>
                  <a:pt x="711674" y="451381"/>
                </a:lnTo>
                <a:close/>
                <a:moveTo>
                  <a:pt x="1007322" y="447930"/>
                </a:moveTo>
                <a:cubicBezTo>
                  <a:pt x="988588" y="447930"/>
                  <a:pt x="972566" y="451422"/>
                  <a:pt x="959255" y="458406"/>
                </a:cubicBezTo>
                <a:cubicBezTo>
                  <a:pt x="945944" y="465390"/>
                  <a:pt x="935796" y="475578"/>
                  <a:pt x="928812" y="488971"/>
                </a:cubicBezTo>
                <a:cubicBezTo>
                  <a:pt x="921828" y="502364"/>
                  <a:pt x="918336" y="518674"/>
                  <a:pt x="918336" y="537901"/>
                </a:cubicBezTo>
                <a:lnTo>
                  <a:pt x="918336" y="723759"/>
                </a:lnTo>
                <a:cubicBezTo>
                  <a:pt x="918336" y="742822"/>
                  <a:pt x="921828" y="759050"/>
                  <a:pt x="928812" y="772442"/>
                </a:cubicBezTo>
                <a:cubicBezTo>
                  <a:pt x="935796" y="785835"/>
                  <a:pt x="945944" y="796065"/>
                  <a:pt x="959255" y="803131"/>
                </a:cubicBezTo>
                <a:cubicBezTo>
                  <a:pt x="972566" y="810198"/>
                  <a:pt x="988588" y="813731"/>
                  <a:pt x="1007322" y="813731"/>
                </a:cubicBezTo>
                <a:cubicBezTo>
                  <a:pt x="1026220" y="813731"/>
                  <a:pt x="1042283" y="810198"/>
                  <a:pt x="1055512" y="803131"/>
                </a:cubicBezTo>
                <a:cubicBezTo>
                  <a:pt x="1068740" y="796065"/>
                  <a:pt x="1078846" y="785835"/>
                  <a:pt x="1085831" y="772442"/>
                </a:cubicBezTo>
                <a:cubicBezTo>
                  <a:pt x="1092815" y="759050"/>
                  <a:pt x="1096307" y="742822"/>
                  <a:pt x="1096307" y="723759"/>
                </a:cubicBezTo>
                <a:lnTo>
                  <a:pt x="1096307" y="537901"/>
                </a:lnTo>
                <a:cubicBezTo>
                  <a:pt x="1096307" y="518674"/>
                  <a:pt x="1092815" y="502364"/>
                  <a:pt x="1085831" y="488971"/>
                </a:cubicBezTo>
                <a:cubicBezTo>
                  <a:pt x="1078846" y="475578"/>
                  <a:pt x="1068740" y="465390"/>
                  <a:pt x="1055512" y="458406"/>
                </a:cubicBezTo>
                <a:cubicBezTo>
                  <a:pt x="1042283" y="451422"/>
                  <a:pt x="1026220" y="447930"/>
                  <a:pt x="1007322" y="447930"/>
                </a:cubicBezTo>
                <a:close/>
                <a:moveTo>
                  <a:pt x="0" y="0"/>
                </a:moveTo>
                <a:lnTo>
                  <a:pt x="2158820" y="0"/>
                </a:lnTo>
                <a:lnTo>
                  <a:pt x="2158820" y="1630722"/>
                </a:lnTo>
                <a:lnTo>
                  <a:pt x="0" y="1630722"/>
                </a:lnTo>
                <a:close/>
              </a:path>
            </a:pathLst>
          </a:custGeom>
        </p:spPr>
      </p:pic>
      <p:pic>
        <p:nvPicPr>
          <p:cNvPr id="70" name="Picture 69" descr="A cartoon of a scroll&#10;&#10;Description automatically generated">
            <a:extLst>
              <a:ext uri="{FF2B5EF4-FFF2-40B4-BE49-F238E27FC236}">
                <a16:creationId xmlns:a16="http://schemas.microsoft.com/office/drawing/2014/main" id="{A7598C44-7816-4E32-914A-9F259B50B37D}"/>
              </a:ext>
            </a:extLst>
          </p:cNvPr>
          <p:cNvPicPr>
            <a:picLocks noChangeAspect="1"/>
          </p:cNvPicPr>
          <p:nvPr/>
        </p:nvPicPr>
        <p:blipFill>
          <a:blip r:embed="rId4"/>
          <a:srcRect t="83942"/>
          <a:stretch>
            <a:fillRect/>
          </a:stretch>
        </p:blipFill>
        <p:spPr>
          <a:xfrm>
            <a:off x="-4194918" y="4196172"/>
            <a:ext cx="2921480" cy="387862"/>
          </a:xfrm>
          <a:custGeom>
            <a:avLst/>
            <a:gdLst>
              <a:gd name="connsiteX0" fmla="*/ 0 w 2921480"/>
              <a:gd name="connsiteY0" fmla="*/ 0 h 387862"/>
              <a:gd name="connsiteX1" fmla="*/ 2921480 w 2921480"/>
              <a:gd name="connsiteY1" fmla="*/ 0 h 387862"/>
              <a:gd name="connsiteX2" fmla="*/ 2921480 w 2921480"/>
              <a:gd name="connsiteY2" fmla="*/ 387862 h 387862"/>
              <a:gd name="connsiteX3" fmla="*/ 0 w 2921480"/>
              <a:gd name="connsiteY3" fmla="*/ 387862 h 387862"/>
              <a:gd name="connsiteX4" fmla="*/ 0 w 2921480"/>
              <a:gd name="connsiteY4" fmla="*/ 0 h 38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87862">
                <a:moveTo>
                  <a:pt x="0" y="0"/>
                </a:moveTo>
                <a:lnTo>
                  <a:pt x="2921480" y="0"/>
                </a:lnTo>
                <a:lnTo>
                  <a:pt x="2921480" y="387862"/>
                </a:lnTo>
                <a:lnTo>
                  <a:pt x="0" y="387862"/>
                </a:lnTo>
                <a:lnTo>
                  <a:pt x="0" y="0"/>
                </a:lnTo>
                <a:close/>
              </a:path>
            </a:pathLst>
          </a:custGeom>
        </p:spPr>
      </p:pic>
      <p:grpSp>
        <p:nvGrpSpPr>
          <p:cNvPr id="5" name="Group 4">
            <a:extLst>
              <a:ext uri="{FF2B5EF4-FFF2-40B4-BE49-F238E27FC236}">
                <a16:creationId xmlns:a16="http://schemas.microsoft.com/office/drawing/2014/main" id="{3CED7FCA-5A64-47A2-A6E3-4B9F8E87460D}"/>
              </a:ext>
            </a:extLst>
          </p:cNvPr>
          <p:cNvGrpSpPr/>
          <p:nvPr/>
        </p:nvGrpSpPr>
        <p:grpSpPr>
          <a:xfrm>
            <a:off x="-12530863" y="2514600"/>
            <a:ext cx="11745373" cy="1565368"/>
            <a:chOff x="-11940313" y="2514600"/>
            <a:chExt cx="11745373" cy="1565368"/>
          </a:xfrm>
        </p:grpSpPr>
        <p:cxnSp>
          <p:nvCxnSpPr>
            <p:cNvPr id="66" name="Straight Arrow Connector 65">
              <a:extLst>
                <a:ext uri="{FF2B5EF4-FFF2-40B4-BE49-F238E27FC236}">
                  <a16:creationId xmlns:a16="http://schemas.microsoft.com/office/drawing/2014/main" id="{B8080374-4A24-4AF1-A755-7736B87C5539}"/>
                </a:ext>
              </a:extLst>
            </p:cNvPr>
            <p:cNvCxnSpPr>
              <a:cxnSpLocks/>
            </p:cNvCxnSpPr>
            <p:nvPr/>
          </p:nvCxnSpPr>
          <p:spPr>
            <a:xfrm>
              <a:off x="-11940313" y="2961430"/>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67" name="Graphic 66" descr="Airplane with solid fill">
              <a:extLst>
                <a:ext uri="{FF2B5EF4-FFF2-40B4-BE49-F238E27FC236}">
                  <a16:creationId xmlns:a16="http://schemas.microsoft.com/office/drawing/2014/main" id="{88870686-F17B-45C8-877C-CB4E951DE65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rot="5400000">
              <a:off x="-1109340" y="2514600"/>
              <a:ext cx="914400" cy="914400"/>
            </a:xfrm>
            <a:prstGeom prst="rect">
              <a:avLst/>
            </a:prstGeom>
          </p:spPr>
        </p:pic>
        <p:cxnSp>
          <p:nvCxnSpPr>
            <p:cNvPr id="68" name="Straight Arrow Connector 67">
              <a:extLst>
                <a:ext uri="{FF2B5EF4-FFF2-40B4-BE49-F238E27FC236}">
                  <a16:creationId xmlns:a16="http://schemas.microsoft.com/office/drawing/2014/main" id="{BAC4B549-75F3-454F-83C1-19C002EA75BF}"/>
                </a:ext>
              </a:extLst>
            </p:cNvPr>
            <p:cNvCxnSpPr>
              <a:cxnSpLocks/>
            </p:cNvCxnSpPr>
            <p:nvPr/>
          </p:nvCxnSpPr>
          <p:spPr>
            <a:xfrm>
              <a:off x="-2168852" y="2971343"/>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72626B-246F-4AA1-81FE-6A0F9D383032}"/>
                </a:ext>
              </a:extLst>
            </p:cNvPr>
            <p:cNvCxnSpPr>
              <a:cxnSpLocks/>
            </p:cNvCxnSpPr>
            <p:nvPr/>
          </p:nvCxnSpPr>
          <p:spPr>
            <a:xfrm>
              <a:off x="-9434683"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7071158-80FC-4221-8C3C-4AB0A16EEA1E}"/>
                </a:ext>
              </a:extLst>
            </p:cNvPr>
            <p:cNvCxnSpPr>
              <a:cxnSpLocks/>
            </p:cNvCxnSpPr>
            <p:nvPr/>
          </p:nvCxnSpPr>
          <p:spPr>
            <a:xfrm>
              <a:off x="-5839331"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pic>
        <p:nvPicPr>
          <p:cNvPr id="74" name="Picture 73" descr="A yellow and white scroll&#10;&#10;Description automatically generated">
            <a:extLst>
              <a:ext uri="{FF2B5EF4-FFF2-40B4-BE49-F238E27FC236}">
                <a16:creationId xmlns:a16="http://schemas.microsoft.com/office/drawing/2014/main" id="{9FF2271C-E853-4E37-9552-E1B09F5B2D5F}"/>
              </a:ext>
            </a:extLst>
          </p:cNvPr>
          <p:cNvPicPr>
            <a:picLocks noChangeAspect="1"/>
          </p:cNvPicPr>
          <p:nvPr/>
        </p:nvPicPr>
        <p:blipFill>
          <a:blip r:embed="rId5"/>
          <a:srcRect l="12069" t="16415" r="10908" b="16368"/>
          <a:stretch>
            <a:fillRect/>
          </a:stretch>
        </p:blipFill>
        <p:spPr>
          <a:xfrm>
            <a:off x="-11116801" y="4184774"/>
            <a:ext cx="2250200" cy="45719"/>
          </a:xfrm>
          <a:custGeom>
            <a:avLst/>
            <a:gdLst/>
            <a:ahLst/>
            <a:cxnLst/>
            <a:rect l="l" t="t" r="r" b="b"/>
            <a:pathLst>
              <a:path w="2250200" h="1652587">
                <a:moveTo>
                  <a:pt x="1606063" y="1072350"/>
                </a:moveTo>
                <a:lnTo>
                  <a:pt x="1647228" y="1072350"/>
                </a:lnTo>
                <a:cubicBezTo>
                  <a:pt x="1659881" y="1072350"/>
                  <a:pt x="1669700" y="1076048"/>
                  <a:pt x="1676684" y="1083442"/>
                </a:cubicBezTo>
                <a:cubicBezTo>
                  <a:pt x="1683668" y="1090837"/>
                  <a:pt x="1687160" y="1101190"/>
                  <a:pt x="1687160" y="1114501"/>
                </a:cubicBezTo>
                <a:lnTo>
                  <a:pt x="1687160" y="1150983"/>
                </a:lnTo>
                <a:cubicBezTo>
                  <a:pt x="1687160" y="1163472"/>
                  <a:pt x="1683668" y="1173208"/>
                  <a:pt x="1676684" y="1180192"/>
                </a:cubicBezTo>
                <a:cubicBezTo>
                  <a:pt x="1669700" y="1187176"/>
                  <a:pt x="1659881" y="1190668"/>
                  <a:pt x="1647228" y="1190668"/>
                </a:cubicBezTo>
                <a:lnTo>
                  <a:pt x="1606063" y="1190668"/>
                </a:lnTo>
                <a:close/>
                <a:moveTo>
                  <a:pt x="1210064" y="1070132"/>
                </a:moveTo>
                <a:cubicBezTo>
                  <a:pt x="1223374" y="1070132"/>
                  <a:pt x="1233727" y="1073870"/>
                  <a:pt x="1241122" y="1081347"/>
                </a:cubicBezTo>
                <a:cubicBezTo>
                  <a:pt x="1248517" y="1088824"/>
                  <a:pt x="1252215" y="1099383"/>
                  <a:pt x="1252215" y="1113022"/>
                </a:cubicBezTo>
                <a:lnTo>
                  <a:pt x="1252215" y="1301838"/>
                </a:lnTo>
                <a:cubicBezTo>
                  <a:pt x="1252215" y="1315314"/>
                  <a:pt x="1248517" y="1325831"/>
                  <a:pt x="1241122" y="1333390"/>
                </a:cubicBezTo>
                <a:cubicBezTo>
                  <a:pt x="1233727" y="1340949"/>
                  <a:pt x="1223374" y="1344729"/>
                  <a:pt x="1210064" y="1344729"/>
                </a:cubicBezTo>
                <a:cubicBezTo>
                  <a:pt x="1196589" y="1344729"/>
                  <a:pt x="1186195" y="1340949"/>
                  <a:pt x="1178882" y="1333390"/>
                </a:cubicBezTo>
                <a:cubicBezTo>
                  <a:pt x="1171569" y="1325831"/>
                  <a:pt x="1167913" y="1315314"/>
                  <a:pt x="1167913" y="1301838"/>
                </a:cubicBezTo>
                <a:lnTo>
                  <a:pt x="1167913" y="1113022"/>
                </a:lnTo>
                <a:cubicBezTo>
                  <a:pt x="1167913" y="1099383"/>
                  <a:pt x="1171569" y="1088824"/>
                  <a:pt x="1178882" y="1081347"/>
                </a:cubicBezTo>
                <a:cubicBezTo>
                  <a:pt x="1186195" y="1073870"/>
                  <a:pt x="1196589" y="1070132"/>
                  <a:pt x="1210064" y="1070132"/>
                </a:cubicBezTo>
                <a:close/>
                <a:moveTo>
                  <a:pt x="752864" y="1070132"/>
                </a:moveTo>
                <a:cubicBezTo>
                  <a:pt x="766174" y="1070132"/>
                  <a:pt x="776527" y="1073870"/>
                  <a:pt x="783922" y="1081347"/>
                </a:cubicBezTo>
                <a:cubicBezTo>
                  <a:pt x="791317" y="1088824"/>
                  <a:pt x="795015" y="1099383"/>
                  <a:pt x="795015" y="1113022"/>
                </a:cubicBezTo>
                <a:lnTo>
                  <a:pt x="795015" y="1301838"/>
                </a:lnTo>
                <a:cubicBezTo>
                  <a:pt x="795015" y="1315314"/>
                  <a:pt x="791317" y="1325831"/>
                  <a:pt x="783922" y="1333390"/>
                </a:cubicBezTo>
                <a:cubicBezTo>
                  <a:pt x="776527" y="1340949"/>
                  <a:pt x="766174" y="1344729"/>
                  <a:pt x="752864" y="1344729"/>
                </a:cubicBezTo>
                <a:cubicBezTo>
                  <a:pt x="739388" y="1344729"/>
                  <a:pt x="728995" y="1340949"/>
                  <a:pt x="721682" y="1333390"/>
                </a:cubicBezTo>
                <a:cubicBezTo>
                  <a:pt x="714369" y="1325831"/>
                  <a:pt x="710713" y="1315314"/>
                  <a:pt x="710713" y="1301838"/>
                </a:cubicBezTo>
                <a:lnTo>
                  <a:pt x="710713" y="1113022"/>
                </a:lnTo>
                <a:cubicBezTo>
                  <a:pt x="710713" y="1099383"/>
                  <a:pt x="714369" y="1088824"/>
                  <a:pt x="721682" y="1081347"/>
                </a:cubicBezTo>
                <a:cubicBezTo>
                  <a:pt x="728995" y="1073870"/>
                  <a:pt x="739388" y="1070132"/>
                  <a:pt x="752864" y="1070132"/>
                </a:cubicBezTo>
                <a:close/>
                <a:moveTo>
                  <a:pt x="1347213" y="1028227"/>
                </a:moveTo>
                <a:lnTo>
                  <a:pt x="1347213" y="1306029"/>
                </a:lnTo>
                <a:cubicBezTo>
                  <a:pt x="1347213" y="1333308"/>
                  <a:pt x="1354197" y="1354178"/>
                  <a:pt x="1368166" y="1368639"/>
                </a:cubicBezTo>
                <a:cubicBezTo>
                  <a:pt x="1382134" y="1383100"/>
                  <a:pt x="1402264" y="1390331"/>
                  <a:pt x="1428557" y="1390331"/>
                </a:cubicBezTo>
                <a:cubicBezTo>
                  <a:pt x="1455015" y="1390331"/>
                  <a:pt x="1475268" y="1383100"/>
                  <a:pt x="1489319" y="1368639"/>
                </a:cubicBezTo>
                <a:cubicBezTo>
                  <a:pt x="1503369" y="1354178"/>
                  <a:pt x="1510394" y="1333308"/>
                  <a:pt x="1510394" y="1306029"/>
                </a:cubicBezTo>
                <a:lnTo>
                  <a:pt x="1510394" y="1028227"/>
                </a:lnTo>
                <a:lnTo>
                  <a:pt x="1463560" y="1028227"/>
                </a:lnTo>
                <a:lnTo>
                  <a:pt x="1463560" y="1308001"/>
                </a:lnTo>
                <a:cubicBezTo>
                  <a:pt x="1463560" y="1319833"/>
                  <a:pt x="1460561" y="1328912"/>
                  <a:pt x="1454563" y="1335239"/>
                </a:cubicBezTo>
                <a:cubicBezTo>
                  <a:pt x="1448565" y="1341565"/>
                  <a:pt x="1439896" y="1344729"/>
                  <a:pt x="1428557" y="1344729"/>
                </a:cubicBezTo>
                <a:cubicBezTo>
                  <a:pt x="1417547" y="1344729"/>
                  <a:pt x="1409043" y="1341565"/>
                  <a:pt x="1403045" y="1335239"/>
                </a:cubicBezTo>
                <a:cubicBezTo>
                  <a:pt x="1397047" y="1328912"/>
                  <a:pt x="1394048" y="1319833"/>
                  <a:pt x="1394048" y="1308001"/>
                </a:cubicBezTo>
                <a:lnTo>
                  <a:pt x="1394048" y="1028227"/>
                </a:lnTo>
                <a:close/>
                <a:moveTo>
                  <a:pt x="892478" y="1028227"/>
                </a:moveTo>
                <a:lnTo>
                  <a:pt x="892478" y="1386387"/>
                </a:lnTo>
                <a:lnTo>
                  <a:pt x="937094" y="1386387"/>
                </a:lnTo>
                <a:lnTo>
                  <a:pt x="937094" y="1141011"/>
                </a:lnTo>
                <a:lnTo>
                  <a:pt x="1027065" y="1386387"/>
                </a:lnTo>
                <a:lnTo>
                  <a:pt x="1068477" y="1386387"/>
                </a:lnTo>
                <a:lnTo>
                  <a:pt x="1068477" y="1028227"/>
                </a:lnTo>
                <a:lnTo>
                  <a:pt x="1023861" y="1028227"/>
                </a:lnTo>
                <a:lnTo>
                  <a:pt x="1023861" y="1281663"/>
                </a:lnTo>
                <a:lnTo>
                  <a:pt x="933397" y="1028227"/>
                </a:lnTo>
                <a:close/>
                <a:moveTo>
                  <a:pt x="444803" y="1028227"/>
                </a:moveTo>
                <a:lnTo>
                  <a:pt x="444803" y="1386633"/>
                </a:lnTo>
                <a:lnTo>
                  <a:pt x="491884" y="1386633"/>
                </a:lnTo>
                <a:lnTo>
                  <a:pt x="491884" y="1232326"/>
                </a:lnTo>
                <a:lnTo>
                  <a:pt x="563122" y="1232326"/>
                </a:lnTo>
                <a:lnTo>
                  <a:pt x="563122" y="1386633"/>
                </a:lnTo>
                <a:lnTo>
                  <a:pt x="609956" y="1386633"/>
                </a:lnTo>
                <a:lnTo>
                  <a:pt x="609956" y="1028227"/>
                </a:lnTo>
                <a:lnTo>
                  <a:pt x="563122" y="1028227"/>
                </a:lnTo>
                <a:lnTo>
                  <a:pt x="563122" y="1187957"/>
                </a:lnTo>
                <a:lnTo>
                  <a:pt x="491884" y="1187957"/>
                </a:lnTo>
                <a:lnTo>
                  <a:pt x="491884" y="1028227"/>
                </a:lnTo>
                <a:close/>
                <a:moveTo>
                  <a:pt x="1559228" y="1027981"/>
                </a:moveTo>
                <a:lnTo>
                  <a:pt x="1559228" y="1386633"/>
                </a:lnTo>
                <a:lnTo>
                  <a:pt x="1606063" y="1386633"/>
                </a:lnTo>
                <a:lnTo>
                  <a:pt x="1606063" y="1235038"/>
                </a:lnTo>
                <a:lnTo>
                  <a:pt x="1643037" y="1235038"/>
                </a:lnTo>
                <a:lnTo>
                  <a:pt x="1646115" y="1234754"/>
                </a:lnTo>
                <a:lnTo>
                  <a:pt x="1692829" y="1386633"/>
                </a:lnTo>
                <a:lnTo>
                  <a:pt x="1744101" y="1386633"/>
                </a:lnTo>
                <a:lnTo>
                  <a:pt x="1691159" y="1225525"/>
                </a:lnTo>
                <a:lnTo>
                  <a:pt x="1692213" y="1225178"/>
                </a:lnTo>
                <a:cubicBezTo>
                  <a:pt x="1705771" y="1218605"/>
                  <a:pt x="1716123" y="1209074"/>
                  <a:pt x="1723272" y="1196584"/>
                </a:cubicBezTo>
                <a:cubicBezTo>
                  <a:pt x="1730420" y="1184095"/>
                  <a:pt x="1733994" y="1168977"/>
                  <a:pt x="1733994" y="1151229"/>
                </a:cubicBezTo>
                <a:lnTo>
                  <a:pt x="1733994" y="1109325"/>
                </a:lnTo>
                <a:cubicBezTo>
                  <a:pt x="1733994" y="1092070"/>
                  <a:pt x="1730420" y="1077362"/>
                  <a:pt x="1723272" y="1065202"/>
                </a:cubicBezTo>
                <a:cubicBezTo>
                  <a:pt x="1716123" y="1053041"/>
                  <a:pt x="1705771" y="1043798"/>
                  <a:pt x="1692213" y="1037471"/>
                </a:cubicBezTo>
                <a:cubicBezTo>
                  <a:pt x="1678656" y="1031144"/>
                  <a:pt x="1662264" y="1027981"/>
                  <a:pt x="1643037" y="1027981"/>
                </a:cubicBezTo>
                <a:lnTo>
                  <a:pt x="1606063" y="1027981"/>
                </a:lnTo>
                <a:lnTo>
                  <a:pt x="1581166" y="1027981"/>
                </a:lnTo>
                <a:close/>
                <a:moveTo>
                  <a:pt x="1210064" y="1024530"/>
                </a:moveTo>
                <a:cubicBezTo>
                  <a:pt x="1191330" y="1024530"/>
                  <a:pt x="1175308" y="1028022"/>
                  <a:pt x="1161997" y="1035006"/>
                </a:cubicBezTo>
                <a:cubicBezTo>
                  <a:pt x="1148686" y="1041990"/>
                  <a:pt x="1138539" y="1052178"/>
                  <a:pt x="1131554" y="1065571"/>
                </a:cubicBezTo>
                <a:cubicBezTo>
                  <a:pt x="1124570" y="1078964"/>
                  <a:pt x="1121078" y="1095274"/>
                  <a:pt x="1121078" y="1114501"/>
                </a:cubicBezTo>
                <a:lnTo>
                  <a:pt x="1121078" y="1300359"/>
                </a:lnTo>
                <a:cubicBezTo>
                  <a:pt x="1121078" y="1319422"/>
                  <a:pt x="1124570" y="1335649"/>
                  <a:pt x="1131554" y="1349042"/>
                </a:cubicBezTo>
                <a:cubicBezTo>
                  <a:pt x="1138539" y="1362435"/>
                  <a:pt x="1148686" y="1372665"/>
                  <a:pt x="1161997" y="1379731"/>
                </a:cubicBezTo>
                <a:cubicBezTo>
                  <a:pt x="1175308" y="1386798"/>
                  <a:pt x="1191330" y="1390331"/>
                  <a:pt x="1210064" y="1390331"/>
                </a:cubicBezTo>
                <a:cubicBezTo>
                  <a:pt x="1228962" y="1390331"/>
                  <a:pt x="1245025" y="1386798"/>
                  <a:pt x="1258254" y="1379731"/>
                </a:cubicBezTo>
                <a:cubicBezTo>
                  <a:pt x="1271482" y="1372665"/>
                  <a:pt x="1281589" y="1362435"/>
                  <a:pt x="1288573" y="1349042"/>
                </a:cubicBezTo>
                <a:cubicBezTo>
                  <a:pt x="1295557" y="1335649"/>
                  <a:pt x="1299049" y="1319422"/>
                  <a:pt x="1299049" y="1300359"/>
                </a:cubicBezTo>
                <a:lnTo>
                  <a:pt x="1299049" y="1114501"/>
                </a:lnTo>
                <a:cubicBezTo>
                  <a:pt x="1299049" y="1095274"/>
                  <a:pt x="1295557" y="1078964"/>
                  <a:pt x="1288573" y="1065571"/>
                </a:cubicBezTo>
                <a:cubicBezTo>
                  <a:pt x="1281589" y="1052178"/>
                  <a:pt x="1271482" y="1041990"/>
                  <a:pt x="1258254" y="1035006"/>
                </a:cubicBezTo>
                <a:cubicBezTo>
                  <a:pt x="1245025" y="1028022"/>
                  <a:pt x="1228962" y="1024530"/>
                  <a:pt x="1210064" y="1024530"/>
                </a:cubicBezTo>
                <a:close/>
                <a:moveTo>
                  <a:pt x="752864" y="1024530"/>
                </a:moveTo>
                <a:cubicBezTo>
                  <a:pt x="734130" y="1024530"/>
                  <a:pt x="718108" y="1028022"/>
                  <a:pt x="704797" y="1035006"/>
                </a:cubicBezTo>
                <a:cubicBezTo>
                  <a:pt x="691486" y="1041990"/>
                  <a:pt x="681338" y="1052178"/>
                  <a:pt x="674354" y="1065571"/>
                </a:cubicBezTo>
                <a:cubicBezTo>
                  <a:pt x="667370" y="1078964"/>
                  <a:pt x="663878" y="1095274"/>
                  <a:pt x="663878" y="1114501"/>
                </a:cubicBezTo>
                <a:lnTo>
                  <a:pt x="663878" y="1300359"/>
                </a:lnTo>
                <a:cubicBezTo>
                  <a:pt x="663878" y="1319422"/>
                  <a:pt x="667370" y="1335649"/>
                  <a:pt x="674354" y="1349042"/>
                </a:cubicBezTo>
                <a:cubicBezTo>
                  <a:pt x="681338" y="1362435"/>
                  <a:pt x="691486" y="1372665"/>
                  <a:pt x="704797" y="1379731"/>
                </a:cubicBezTo>
                <a:cubicBezTo>
                  <a:pt x="718108" y="1386798"/>
                  <a:pt x="734130" y="1390331"/>
                  <a:pt x="752864" y="1390331"/>
                </a:cubicBezTo>
                <a:cubicBezTo>
                  <a:pt x="771762" y="1390331"/>
                  <a:pt x="787825" y="1386798"/>
                  <a:pt x="801054" y="1379731"/>
                </a:cubicBezTo>
                <a:cubicBezTo>
                  <a:pt x="814282" y="1372665"/>
                  <a:pt x="824389" y="1362435"/>
                  <a:pt x="831373" y="1349042"/>
                </a:cubicBezTo>
                <a:cubicBezTo>
                  <a:pt x="838357" y="1335649"/>
                  <a:pt x="841849" y="1319422"/>
                  <a:pt x="841849" y="1300359"/>
                </a:cubicBezTo>
                <a:lnTo>
                  <a:pt x="841849" y="1114501"/>
                </a:lnTo>
                <a:cubicBezTo>
                  <a:pt x="841849" y="1095274"/>
                  <a:pt x="838357" y="1078964"/>
                  <a:pt x="831373" y="1065571"/>
                </a:cubicBezTo>
                <a:cubicBezTo>
                  <a:pt x="824389" y="1052178"/>
                  <a:pt x="814282" y="1041990"/>
                  <a:pt x="801054" y="1035006"/>
                </a:cubicBezTo>
                <a:cubicBezTo>
                  <a:pt x="787825" y="1028022"/>
                  <a:pt x="771762" y="1024530"/>
                  <a:pt x="752864" y="1024530"/>
                </a:cubicBezTo>
                <a:close/>
                <a:moveTo>
                  <a:pt x="1367938" y="482047"/>
                </a:moveTo>
                <a:lnTo>
                  <a:pt x="1416251" y="482047"/>
                </a:lnTo>
                <a:cubicBezTo>
                  <a:pt x="1424796" y="482047"/>
                  <a:pt x="1431370" y="484635"/>
                  <a:pt x="1435971" y="489811"/>
                </a:cubicBezTo>
                <a:cubicBezTo>
                  <a:pt x="1440572" y="494988"/>
                  <a:pt x="1442873" y="502177"/>
                  <a:pt x="1442873" y="511380"/>
                </a:cubicBezTo>
                <a:lnTo>
                  <a:pt x="1442873" y="722381"/>
                </a:lnTo>
                <a:cubicBezTo>
                  <a:pt x="1442873" y="731583"/>
                  <a:pt x="1440572" y="738773"/>
                  <a:pt x="1435971" y="743949"/>
                </a:cubicBezTo>
                <a:cubicBezTo>
                  <a:pt x="1431370" y="749126"/>
                  <a:pt x="1424796" y="751714"/>
                  <a:pt x="1416251" y="751714"/>
                </a:cubicBezTo>
                <a:lnTo>
                  <a:pt x="1367938" y="751714"/>
                </a:lnTo>
                <a:close/>
                <a:moveTo>
                  <a:pt x="990989" y="479582"/>
                </a:moveTo>
                <a:cubicBezTo>
                  <a:pt x="1004299" y="479582"/>
                  <a:pt x="1014652" y="483320"/>
                  <a:pt x="1022047" y="490797"/>
                </a:cubicBezTo>
                <a:cubicBezTo>
                  <a:pt x="1029442" y="498274"/>
                  <a:pt x="1033140" y="508833"/>
                  <a:pt x="1033140" y="522472"/>
                </a:cubicBezTo>
                <a:lnTo>
                  <a:pt x="1033140" y="711288"/>
                </a:lnTo>
                <a:cubicBezTo>
                  <a:pt x="1033140" y="724764"/>
                  <a:pt x="1029442" y="735281"/>
                  <a:pt x="1022047" y="742840"/>
                </a:cubicBezTo>
                <a:cubicBezTo>
                  <a:pt x="1014652" y="750399"/>
                  <a:pt x="1004299" y="754179"/>
                  <a:pt x="990989" y="754179"/>
                </a:cubicBezTo>
                <a:cubicBezTo>
                  <a:pt x="977513" y="754179"/>
                  <a:pt x="967120" y="750399"/>
                  <a:pt x="959807" y="742840"/>
                </a:cubicBezTo>
                <a:cubicBezTo>
                  <a:pt x="952494" y="735281"/>
                  <a:pt x="948838" y="724764"/>
                  <a:pt x="948838" y="711288"/>
                </a:cubicBezTo>
                <a:lnTo>
                  <a:pt x="948838" y="522472"/>
                </a:lnTo>
                <a:cubicBezTo>
                  <a:pt x="948838" y="508833"/>
                  <a:pt x="952494" y="498274"/>
                  <a:pt x="959807" y="490797"/>
                </a:cubicBezTo>
                <a:cubicBezTo>
                  <a:pt x="967120" y="483320"/>
                  <a:pt x="977513" y="479582"/>
                  <a:pt x="990989" y="479582"/>
                </a:cubicBezTo>
                <a:close/>
                <a:moveTo>
                  <a:pt x="1321103" y="437677"/>
                </a:moveTo>
                <a:lnTo>
                  <a:pt x="1321103" y="796083"/>
                </a:lnTo>
                <a:lnTo>
                  <a:pt x="1350929" y="796083"/>
                </a:lnTo>
                <a:lnTo>
                  <a:pt x="1367938" y="796083"/>
                </a:lnTo>
                <a:lnTo>
                  <a:pt x="1414526" y="796083"/>
                </a:lnTo>
                <a:cubicBezTo>
                  <a:pt x="1430466" y="796083"/>
                  <a:pt x="1444023" y="793166"/>
                  <a:pt x="1455197" y="787333"/>
                </a:cubicBezTo>
                <a:cubicBezTo>
                  <a:pt x="1466372" y="781499"/>
                  <a:pt x="1474917" y="772954"/>
                  <a:pt x="1480833" y="761697"/>
                </a:cubicBezTo>
                <a:cubicBezTo>
                  <a:pt x="1486749" y="750440"/>
                  <a:pt x="1489707" y="736924"/>
                  <a:pt x="1489707" y="721148"/>
                </a:cubicBezTo>
                <a:lnTo>
                  <a:pt x="1489707" y="512612"/>
                </a:lnTo>
                <a:cubicBezTo>
                  <a:pt x="1489707" y="488620"/>
                  <a:pt x="1483216" y="470133"/>
                  <a:pt x="1470234" y="457150"/>
                </a:cubicBezTo>
                <a:cubicBezTo>
                  <a:pt x="1457252" y="444168"/>
                  <a:pt x="1438764" y="437677"/>
                  <a:pt x="1414772" y="437677"/>
                </a:cubicBezTo>
                <a:lnTo>
                  <a:pt x="1367938" y="437677"/>
                </a:lnTo>
                <a:lnTo>
                  <a:pt x="1350929" y="437677"/>
                </a:lnTo>
                <a:close/>
                <a:moveTo>
                  <a:pt x="1130603" y="437677"/>
                </a:moveTo>
                <a:lnTo>
                  <a:pt x="1130603" y="796083"/>
                </a:lnTo>
                <a:lnTo>
                  <a:pt x="1155746" y="796083"/>
                </a:lnTo>
                <a:lnTo>
                  <a:pt x="1177438" y="796083"/>
                </a:lnTo>
                <a:lnTo>
                  <a:pt x="1279487" y="796083"/>
                </a:lnTo>
                <a:lnTo>
                  <a:pt x="1279487" y="751714"/>
                </a:lnTo>
                <a:lnTo>
                  <a:pt x="1177438" y="751714"/>
                </a:lnTo>
                <a:lnTo>
                  <a:pt x="1177438" y="437677"/>
                </a:lnTo>
                <a:close/>
                <a:moveTo>
                  <a:pt x="990989" y="433980"/>
                </a:moveTo>
                <a:cubicBezTo>
                  <a:pt x="972255" y="433980"/>
                  <a:pt x="956233" y="437472"/>
                  <a:pt x="942922" y="444456"/>
                </a:cubicBezTo>
                <a:cubicBezTo>
                  <a:pt x="929611" y="451440"/>
                  <a:pt x="919463" y="461628"/>
                  <a:pt x="912479" y="475021"/>
                </a:cubicBezTo>
                <a:cubicBezTo>
                  <a:pt x="905495" y="488414"/>
                  <a:pt x="902003" y="504724"/>
                  <a:pt x="902003" y="523951"/>
                </a:cubicBezTo>
                <a:lnTo>
                  <a:pt x="902003" y="709809"/>
                </a:lnTo>
                <a:cubicBezTo>
                  <a:pt x="902003" y="728872"/>
                  <a:pt x="905495" y="745100"/>
                  <a:pt x="912479" y="758492"/>
                </a:cubicBezTo>
                <a:cubicBezTo>
                  <a:pt x="919463" y="771885"/>
                  <a:pt x="929611" y="782115"/>
                  <a:pt x="942922" y="789181"/>
                </a:cubicBezTo>
                <a:cubicBezTo>
                  <a:pt x="956233" y="796248"/>
                  <a:pt x="972255" y="799781"/>
                  <a:pt x="990989" y="799781"/>
                </a:cubicBezTo>
                <a:cubicBezTo>
                  <a:pt x="1009887" y="799781"/>
                  <a:pt x="1025950" y="796248"/>
                  <a:pt x="1039179" y="789181"/>
                </a:cubicBezTo>
                <a:cubicBezTo>
                  <a:pt x="1052407" y="782115"/>
                  <a:pt x="1062514" y="771885"/>
                  <a:pt x="1069498" y="758492"/>
                </a:cubicBezTo>
                <a:cubicBezTo>
                  <a:pt x="1076482" y="745100"/>
                  <a:pt x="1079974" y="728872"/>
                  <a:pt x="1079974" y="709809"/>
                </a:cubicBezTo>
                <a:lnTo>
                  <a:pt x="1079974" y="523951"/>
                </a:lnTo>
                <a:cubicBezTo>
                  <a:pt x="1079974" y="504724"/>
                  <a:pt x="1076482" y="488414"/>
                  <a:pt x="1069498" y="475021"/>
                </a:cubicBezTo>
                <a:cubicBezTo>
                  <a:pt x="1062514" y="461628"/>
                  <a:pt x="1052407" y="451440"/>
                  <a:pt x="1039179" y="444456"/>
                </a:cubicBezTo>
                <a:cubicBezTo>
                  <a:pt x="1025950" y="437472"/>
                  <a:pt x="1009887" y="433980"/>
                  <a:pt x="990989" y="433980"/>
                </a:cubicBezTo>
                <a:close/>
                <a:moveTo>
                  <a:pt x="768956" y="433980"/>
                </a:moveTo>
                <a:cubicBezTo>
                  <a:pt x="750715" y="433980"/>
                  <a:pt x="735186" y="437595"/>
                  <a:pt x="722368" y="444826"/>
                </a:cubicBezTo>
                <a:cubicBezTo>
                  <a:pt x="709550" y="452056"/>
                  <a:pt x="699772" y="462491"/>
                  <a:pt x="693035" y="476131"/>
                </a:cubicBezTo>
                <a:cubicBezTo>
                  <a:pt x="686297" y="489770"/>
                  <a:pt x="682928" y="506368"/>
                  <a:pt x="682928" y="525923"/>
                </a:cubicBezTo>
                <a:lnTo>
                  <a:pt x="682928" y="713014"/>
                </a:lnTo>
                <a:cubicBezTo>
                  <a:pt x="682928" y="731419"/>
                  <a:pt x="686338" y="747072"/>
                  <a:pt x="693158" y="759971"/>
                </a:cubicBezTo>
                <a:cubicBezTo>
                  <a:pt x="699978" y="772871"/>
                  <a:pt x="709920" y="782731"/>
                  <a:pt x="722984" y="789551"/>
                </a:cubicBezTo>
                <a:cubicBezTo>
                  <a:pt x="736048" y="796371"/>
                  <a:pt x="751865" y="799781"/>
                  <a:pt x="770435" y="799781"/>
                </a:cubicBezTo>
                <a:cubicBezTo>
                  <a:pt x="788675" y="799781"/>
                  <a:pt x="804205" y="796165"/>
                  <a:pt x="817022" y="788935"/>
                </a:cubicBezTo>
                <a:cubicBezTo>
                  <a:pt x="829840" y="781704"/>
                  <a:pt x="839618" y="771228"/>
                  <a:pt x="846356" y="757507"/>
                </a:cubicBezTo>
                <a:cubicBezTo>
                  <a:pt x="853093" y="743785"/>
                  <a:pt x="856462" y="727229"/>
                  <a:pt x="856462" y="707837"/>
                </a:cubicBezTo>
                <a:lnTo>
                  <a:pt x="856462" y="603076"/>
                </a:lnTo>
                <a:lnTo>
                  <a:pt x="769202" y="603076"/>
                </a:lnTo>
                <a:lnTo>
                  <a:pt x="769202" y="647446"/>
                </a:lnTo>
                <a:lnTo>
                  <a:pt x="809628" y="647446"/>
                </a:lnTo>
                <a:lnTo>
                  <a:pt x="809628" y="708577"/>
                </a:lnTo>
                <a:cubicBezTo>
                  <a:pt x="809628" y="723038"/>
                  <a:pt x="806177" y="734254"/>
                  <a:pt x="799275" y="742224"/>
                </a:cubicBezTo>
                <a:cubicBezTo>
                  <a:pt x="792373" y="750194"/>
                  <a:pt x="782759" y="754179"/>
                  <a:pt x="770435" y="754179"/>
                </a:cubicBezTo>
                <a:cubicBezTo>
                  <a:pt x="757452" y="754179"/>
                  <a:pt x="747428" y="750564"/>
                  <a:pt x="740362" y="743333"/>
                </a:cubicBezTo>
                <a:cubicBezTo>
                  <a:pt x="733296" y="736102"/>
                  <a:pt x="729763" y="725996"/>
                  <a:pt x="729763" y="713014"/>
                </a:cubicBezTo>
                <a:lnTo>
                  <a:pt x="729763" y="525923"/>
                </a:lnTo>
                <a:cubicBezTo>
                  <a:pt x="729763" y="511133"/>
                  <a:pt x="733173" y="499712"/>
                  <a:pt x="739992" y="491660"/>
                </a:cubicBezTo>
                <a:cubicBezTo>
                  <a:pt x="746812" y="483608"/>
                  <a:pt x="756467" y="479582"/>
                  <a:pt x="768956" y="479582"/>
                </a:cubicBezTo>
                <a:cubicBezTo>
                  <a:pt x="780130" y="479582"/>
                  <a:pt x="788716" y="483361"/>
                  <a:pt x="794715" y="490920"/>
                </a:cubicBezTo>
                <a:cubicBezTo>
                  <a:pt x="800713" y="498480"/>
                  <a:pt x="803712" y="509243"/>
                  <a:pt x="803712" y="523212"/>
                </a:cubicBezTo>
                <a:lnTo>
                  <a:pt x="803712" y="540959"/>
                </a:lnTo>
                <a:lnTo>
                  <a:pt x="853504" y="540959"/>
                </a:lnTo>
                <a:lnTo>
                  <a:pt x="853504" y="523212"/>
                </a:lnTo>
                <a:cubicBezTo>
                  <a:pt x="853504" y="504313"/>
                  <a:pt x="850176" y="488209"/>
                  <a:pt x="843521" y="474898"/>
                </a:cubicBezTo>
                <a:cubicBezTo>
                  <a:pt x="836865" y="461587"/>
                  <a:pt x="827252" y="451440"/>
                  <a:pt x="814681" y="444456"/>
                </a:cubicBezTo>
                <a:cubicBezTo>
                  <a:pt x="802109" y="437472"/>
                  <a:pt x="786868" y="433980"/>
                  <a:pt x="768956" y="433980"/>
                </a:cubicBezTo>
                <a:close/>
                <a:moveTo>
                  <a:pt x="0" y="0"/>
                </a:moveTo>
                <a:lnTo>
                  <a:pt x="2250200" y="0"/>
                </a:lnTo>
                <a:lnTo>
                  <a:pt x="2250200" y="1652587"/>
                </a:lnTo>
                <a:lnTo>
                  <a:pt x="0" y="1652587"/>
                </a:lnTo>
                <a:close/>
              </a:path>
            </a:pathLst>
          </a:custGeom>
        </p:spPr>
      </p:pic>
      <p:pic>
        <p:nvPicPr>
          <p:cNvPr id="75" name="Picture 74" descr="A yellow and white scroll&#10;&#10;Description automatically generated">
            <a:extLst>
              <a:ext uri="{FF2B5EF4-FFF2-40B4-BE49-F238E27FC236}">
                <a16:creationId xmlns:a16="http://schemas.microsoft.com/office/drawing/2014/main" id="{1727321D-9615-4DF1-A06E-B8C05A32B0B8}"/>
              </a:ext>
            </a:extLst>
          </p:cNvPr>
          <p:cNvPicPr>
            <a:picLocks noChangeAspect="1"/>
          </p:cNvPicPr>
          <p:nvPr/>
        </p:nvPicPr>
        <p:blipFill>
          <a:blip r:embed="rId5"/>
          <a:srcRect t="83826"/>
          <a:stretch>
            <a:fillRect/>
          </a:stretch>
        </p:blipFill>
        <p:spPr>
          <a:xfrm>
            <a:off x="-11469396" y="4202248"/>
            <a:ext cx="2921480" cy="397655"/>
          </a:xfrm>
          <a:custGeom>
            <a:avLst/>
            <a:gdLst>
              <a:gd name="connsiteX0" fmla="*/ 0 w 2921480"/>
              <a:gd name="connsiteY0" fmla="*/ 0 h 397655"/>
              <a:gd name="connsiteX1" fmla="*/ 2921480 w 2921480"/>
              <a:gd name="connsiteY1" fmla="*/ 0 h 397655"/>
              <a:gd name="connsiteX2" fmla="*/ 2921480 w 2921480"/>
              <a:gd name="connsiteY2" fmla="*/ 397655 h 397655"/>
              <a:gd name="connsiteX3" fmla="*/ 0 w 2921480"/>
              <a:gd name="connsiteY3" fmla="*/ 397655 h 397655"/>
              <a:gd name="connsiteX4" fmla="*/ 0 w 2921480"/>
              <a:gd name="connsiteY4" fmla="*/ 0 h 397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97655">
                <a:moveTo>
                  <a:pt x="0" y="0"/>
                </a:moveTo>
                <a:lnTo>
                  <a:pt x="2921480" y="0"/>
                </a:lnTo>
                <a:lnTo>
                  <a:pt x="2921480" y="397655"/>
                </a:lnTo>
                <a:lnTo>
                  <a:pt x="0" y="397655"/>
                </a:lnTo>
                <a:lnTo>
                  <a:pt x="0" y="0"/>
                </a:lnTo>
                <a:close/>
              </a:path>
            </a:pathLst>
          </a:custGeom>
        </p:spPr>
      </p:pic>
      <p:pic>
        <p:nvPicPr>
          <p:cNvPr id="76" name="Picture 75" descr="A yellow and white scroll&#10;&#10;Description automatically generated">
            <a:extLst>
              <a:ext uri="{FF2B5EF4-FFF2-40B4-BE49-F238E27FC236}">
                <a16:creationId xmlns:a16="http://schemas.microsoft.com/office/drawing/2014/main" id="{ED1B1A54-BA34-42A5-9D6B-8AE28831B622}"/>
              </a:ext>
            </a:extLst>
          </p:cNvPr>
          <p:cNvPicPr>
            <a:picLocks noChangeAspect="1"/>
          </p:cNvPicPr>
          <p:nvPr/>
        </p:nvPicPr>
        <p:blipFill>
          <a:blip r:embed="rId5"/>
          <a:srcRect b="16174"/>
          <a:stretch>
            <a:fillRect/>
          </a:stretch>
        </p:blipFill>
        <p:spPr>
          <a:xfrm>
            <a:off x="-11469396" y="3783156"/>
            <a:ext cx="2921480" cy="2060914"/>
          </a:xfrm>
          <a:custGeom>
            <a:avLst/>
            <a:gdLst>
              <a:gd name="connsiteX0" fmla="*/ 0 w 2921480"/>
              <a:gd name="connsiteY0" fmla="*/ 0 h 2060914"/>
              <a:gd name="connsiteX1" fmla="*/ 2921480 w 2921480"/>
              <a:gd name="connsiteY1" fmla="*/ 0 h 2060914"/>
              <a:gd name="connsiteX2" fmla="*/ 2921480 w 2921480"/>
              <a:gd name="connsiteY2" fmla="*/ 2060914 h 2060914"/>
              <a:gd name="connsiteX3" fmla="*/ 2593560 w 2921480"/>
              <a:gd name="connsiteY3" fmla="*/ 2060914 h 2060914"/>
              <a:gd name="connsiteX4" fmla="*/ 2593560 w 2921480"/>
              <a:gd name="connsiteY4" fmla="*/ 2056151 h 2060914"/>
              <a:gd name="connsiteX5" fmla="*/ 2602795 w 2921480"/>
              <a:gd name="connsiteY5" fmla="*/ 2056151 h 2060914"/>
              <a:gd name="connsiteX6" fmla="*/ 2602795 w 2921480"/>
              <a:gd name="connsiteY6" fmla="*/ 403564 h 2060914"/>
              <a:gd name="connsiteX7" fmla="*/ 352595 w 2921480"/>
              <a:gd name="connsiteY7" fmla="*/ 403564 h 2060914"/>
              <a:gd name="connsiteX8" fmla="*/ 352595 w 2921480"/>
              <a:gd name="connsiteY8" fmla="*/ 2056151 h 2060914"/>
              <a:gd name="connsiteX9" fmla="*/ 360238 w 2921480"/>
              <a:gd name="connsiteY9" fmla="*/ 2056151 h 2060914"/>
              <a:gd name="connsiteX10" fmla="*/ 360238 w 2921480"/>
              <a:gd name="connsiteY10" fmla="*/ 2060914 h 2060914"/>
              <a:gd name="connsiteX11" fmla="*/ 0 w 2921480"/>
              <a:gd name="connsiteY11" fmla="*/ 2060914 h 206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60914">
                <a:moveTo>
                  <a:pt x="0" y="0"/>
                </a:moveTo>
                <a:lnTo>
                  <a:pt x="2921480" y="0"/>
                </a:lnTo>
                <a:lnTo>
                  <a:pt x="2921480" y="2060914"/>
                </a:lnTo>
                <a:lnTo>
                  <a:pt x="2593560" y="2060914"/>
                </a:lnTo>
                <a:lnTo>
                  <a:pt x="2593560" y="2056151"/>
                </a:lnTo>
                <a:lnTo>
                  <a:pt x="2602795" y="2056151"/>
                </a:lnTo>
                <a:lnTo>
                  <a:pt x="2602795" y="403564"/>
                </a:lnTo>
                <a:lnTo>
                  <a:pt x="352595" y="403564"/>
                </a:lnTo>
                <a:lnTo>
                  <a:pt x="352595" y="2056151"/>
                </a:lnTo>
                <a:lnTo>
                  <a:pt x="360238" y="2056151"/>
                </a:lnTo>
                <a:lnTo>
                  <a:pt x="360238" y="2060914"/>
                </a:lnTo>
                <a:lnTo>
                  <a:pt x="0" y="2060914"/>
                </a:lnTo>
                <a:close/>
              </a:path>
            </a:pathLst>
          </a:custGeom>
        </p:spPr>
      </p:pic>
      <p:pic>
        <p:nvPicPr>
          <p:cNvPr id="77" name="Picture 76" descr="A white scroll with black background&#10;&#10;Description automatically generated">
            <a:extLst>
              <a:ext uri="{FF2B5EF4-FFF2-40B4-BE49-F238E27FC236}">
                <a16:creationId xmlns:a16="http://schemas.microsoft.com/office/drawing/2014/main" id="{07BFC6D6-5B80-4A3D-96AA-F171306D00C7}"/>
              </a:ext>
            </a:extLst>
          </p:cNvPr>
          <p:cNvPicPr>
            <a:picLocks noChangeAspect="1"/>
          </p:cNvPicPr>
          <p:nvPr/>
        </p:nvPicPr>
        <p:blipFill>
          <a:blip r:embed="rId3"/>
          <a:srcRect l="13601" t="16264" r="13770" b="16379"/>
          <a:stretch>
            <a:fillRect/>
          </a:stretch>
        </p:blipFill>
        <p:spPr>
          <a:xfrm>
            <a:off x="-7469374" y="4175248"/>
            <a:ext cx="2123785" cy="45719"/>
          </a:xfrm>
          <a:custGeom>
            <a:avLst/>
            <a:gdLst/>
            <a:ahLst/>
            <a:cxnLst/>
            <a:rect l="l" t="t" r="r" b="b"/>
            <a:pathLst>
              <a:path w="2123785" h="1659296">
                <a:moveTo>
                  <a:pt x="1569190" y="1081537"/>
                </a:moveTo>
                <a:lnTo>
                  <a:pt x="1610355" y="1081537"/>
                </a:lnTo>
                <a:cubicBezTo>
                  <a:pt x="1623008" y="1081537"/>
                  <a:pt x="1632827" y="1085235"/>
                  <a:pt x="1639811" y="1092629"/>
                </a:cubicBezTo>
                <a:cubicBezTo>
                  <a:pt x="1646795" y="1100024"/>
                  <a:pt x="1650287" y="1110377"/>
                  <a:pt x="1650287" y="1123688"/>
                </a:cubicBezTo>
                <a:lnTo>
                  <a:pt x="1650287" y="1160170"/>
                </a:lnTo>
                <a:cubicBezTo>
                  <a:pt x="1650287" y="1172659"/>
                  <a:pt x="1646795" y="1182395"/>
                  <a:pt x="1639811" y="1189379"/>
                </a:cubicBezTo>
                <a:cubicBezTo>
                  <a:pt x="1632827" y="1196363"/>
                  <a:pt x="1623008" y="1199855"/>
                  <a:pt x="1610355" y="1199855"/>
                </a:cubicBezTo>
                <a:lnTo>
                  <a:pt x="1569190" y="1199855"/>
                </a:lnTo>
                <a:close/>
                <a:moveTo>
                  <a:pt x="1173191" y="1079319"/>
                </a:moveTo>
                <a:cubicBezTo>
                  <a:pt x="1186501" y="1079319"/>
                  <a:pt x="1196854" y="1083057"/>
                  <a:pt x="1204249" y="1090534"/>
                </a:cubicBezTo>
                <a:cubicBezTo>
                  <a:pt x="1211644" y="1098011"/>
                  <a:pt x="1215342" y="1108570"/>
                  <a:pt x="1215342" y="1122209"/>
                </a:cubicBezTo>
                <a:lnTo>
                  <a:pt x="1215342" y="1311025"/>
                </a:lnTo>
                <a:cubicBezTo>
                  <a:pt x="1215342" y="1324501"/>
                  <a:pt x="1211644" y="1335018"/>
                  <a:pt x="1204249" y="1342577"/>
                </a:cubicBezTo>
                <a:cubicBezTo>
                  <a:pt x="1196854" y="1350136"/>
                  <a:pt x="1186501" y="1353916"/>
                  <a:pt x="1173191" y="1353916"/>
                </a:cubicBezTo>
                <a:cubicBezTo>
                  <a:pt x="1159716" y="1353916"/>
                  <a:pt x="1149322" y="1350136"/>
                  <a:pt x="1142009" y="1342577"/>
                </a:cubicBezTo>
                <a:cubicBezTo>
                  <a:pt x="1134696" y="1335018"/>
                  <a:pt x="1131040" y="1324501"/>
                  <a:pt x="1131040" y="1311025"/>
                </a:cubicBezTo>
                <a:lnTo>
                  <a:pt x="1131040" y="1122209"/>
                </a:lnTo>
                <a:cubicBezTo>
                  <a:pt x="1131040" y="1108570"/>
                  <a:pt x="1134696" y="1098011"/>
                  <a:pt x="1142009" y="1090534"/>
                </a:cubicBezTo>
                <a:cubicBezTo>
                  <a:pt x="1149322" y="1083057"/>
                  <a:pt x="1159716" y="1079319"/>
                  <a:pt x="1173191" y="1079319"/>
                </a:cubicBezTo>
                <a:close/>
                <a:moveTo>
                  <a:pt x="715991" y="1079319"/>
                </a:moveTo>
                <a:cubicBezTo>
                  <a:pt x="729301" y="1079319"/>
                  <a:pt x="739654" y="1083057"/>
                  <a:pt x="747049" y="1090534"/>
                </a:cubicBezTo>
                <a:cubicBezTo>
                  <a:pt x="754444" y="1098011"/>
                  <a:pt x="758142" y="1108570"/>
                  <a:pt x="758142" y="1122209"/>
                </a:cubicBezTo>
                <a:lnTo>
                  <a:pt x="758142" y="1311025"/>
                </a:lnTo>
                <a:cubicBezTo>
                  <a:pt x="758142" y="1324501"/>
                  <a:pt x="754444" y="1335018"/>
                  <a:pt x="747049" y="1342577"/>
                </a:cubicBezTo>
                <a:cubicBezTo>
                  <a:pt x="739654" y="1350136"/>
                  <a:pt x="729301" y="1353916"/>
                  <a:pt x="715991" y="1353916"/>
                </a:cubicBezTo>
                <a:cubicBezTo>
                  <a:pt x="702516" y="1353916"/>
                  <a:pt x="692122" y="1350136"/>
                  <a:pt x="684809" y="1342577"/>
                </a:cubicBezTo>
                <a:cubicBezTo>
                  <a:pt x="677496" y="1335018"/>
                  <a:pt x="673840" y="1324501"/>
                  <a:pt x="673840" y="1311025"/>
                </a:cubicBezTo>
                <a:lnTo>
                  <a:pt x="673840" y="1122209"/>
                </a:lnTo>
                <a:cubicBezTo>
                  <a:pt x="673840" y="1108570"/>
                  <a:pt x="677496" y="1098011"/>
                  <a:pt x="684809" y="1090534"/>
                </a:cubicBezTo>
                <a:cubicBezTo>
                  <a:pt x="692122" y="1083057"/>
                  <a:pt x="702516" y="1079319"/>
                  <a:pt x="715991" y="1079319"/>
                </a:cubicBezTo>
                <a:close/>
                <a:moveTo>
                  <a:pt x="1310340" y="1037414"/>
                </a:moveTo>
                <a:lnTo>
                  <a:pt x="1310340" y="1315216"/>
                </a:lnTo>
                <a:cubicBezTo>
                  <a:pt x="1310340" y="1342495"/>
                  <a:pt x="1317324" y="1363365"/>
                  <a:pt x="1331293" y="1377826"/>
                </a:cubicBezTo>
                <a:cubicBezTo>
                  <a:pt x="1345261" y="1392287"/>
                  <a:pt x="1365391" y="1399518"/>
                  <a:pt x="1391684" y="1399518"/>
                </a:cubicBezTo>
                <a:cubicBezTo>
                  <a:pt x="1418142" y="1399518"/>
                  <a:pt x="1438395" y="1392287"/>
                  <a:pt x="1452446" y="1377826"/>
                </a:cubicBezTo>
                <a:cubicBezTo>
                  <a:pt x="1466496" y="1363365"/>
                  <a:pt x="1473521" y="1342495"/>
                  <a:pt x="1473521" y="1315216"/>
                </a:cubicBezTo>
                <a:lnTo>
                  <a:pt x="1473521" y="1037414"/>
                </a:lnTo>
                <a:lnTo>
                  <a:pt x="1426687" y="1037414"/>
                </a:lnTo>
                <a:lnTo>
                  <a:pt x="1426687" y="1317188"/>
                </a:lnTo>
                <a:cubicBezTo>
                  <a:pt x="1426687" y="1329020"/>
                  <a:pt x="1423688" y="1338099"/>
                  <a:pt x="1417690" y="1344426"/>
                </a:cubicBezTo>
                <a:cubicBezTo>
                  <a:pt x="1411692" y="1350752"/>
                  <a:pt x="1403023" y="1353916"/>
                  <a:pt x="1391684" y="1353916"/>
                </a:cubicBezTo>
                <a:cubicBezTo>
                  <a:pt x="1380674" y="1353916"/>
                  <a:pt x="1372170" y="1350752"/>
                  <a:pt x="1366172" y="1344426"/>
                </a:cubicBezTo>
                <a:cubicBezTo>
                  <a:pt x="1360174" y="1338099"/>
                  <a:pt x="1357175" y="1329020"/>
                  <a:pt x="1357175" y="1317188"/>
                </a:cubicBezTo>
                <a:lnTo>
                  <a:pt x="1357175" y="1037414"/>
                </a:lnTo>
                <a:close/>
                <a:moveTo>
                  <a:pt x="855605" y="1037414"/>
                </a:moveTo>
                <a:lnTo>
                  <a:pt x="855605" y="1395574"/>
                </a:lnTo>
                <a:lnTo>
                  <a:pt x="900221" y="1395574"/>
                </a:lnTo>
                <a:lnTo>
                  <a:pt x="900221" y="1150198"/>
                </a:lnTo>
                <a:lnTo>
                  <a:pt x="990193" y="1395574"/>
                </a:lnTo>
                <a:lnTo>
                  <a:pt x="1031604" y="1395574"/>
                </a:lnTo>
                <a:lnTo>
                  <a:pt x="1031604" y="1037414"/>
                </a:lnTo>
                <a:lnTo>
                  <a:pt x="986988" y="1037414"/>
                </a:lnTo>
                <a:lnTo>
                  <a:pt x="986988" y="1290850"/>
                </a:lnTo>
                <a:lnTo>
                  <a:pt x="896524" y="1037414"/>
                </a:lnTo>
                <a:close/>
                <a:moveTo>
                  <a:pt x="407930" y="1037414"/>
                </a:moveTo>
                <a:lnTo>
                  <a:pt x="407930" y="1395820"/>
                </a:lnTo>
                <a:lnTo>
                  <a:pt x="455011" y="1395820"/>
                </a:lnTo>
                <a:lnTo>
                  <a:pt x="455011" y="1241513"/>
                </a:lnTo>
                <a:lnTo>
                  <a:pt x="526249" y="1241513"/>
                </a:lnTo>
                <a:lnTo>
                  <a:pt x="526249" y="1395820"/>
                </a:lnTo>
                <a:lnTo>
                  <a:pt x="573083" y="1395820"/>
                </a:lnTo>
                <a:lnTo>
                  <a:pt x="573083" y="1037414"/>
                </a:lnTo>
                <a:lnTo>
                  <a:pt x="526249" y="1037414"/>
                </a:lnTo>
                <a:lnTo>
                  <a:pt x="526249" y="1197144"/>
                </a:lnTo>
                <a:lnTo>
                  <a:pt x="455011" y="1197144"/>
                </a:lnTo>
                <a:lnTo>
                  <a:pt x="455011" y="1037414"/>
                </a:lnTo>
                <a:close/>
                <a:moveTo>
                  <a:pt x="1522355" y="1037168"/>
                </a:moveTo>
                <a:lnTo>
                  <a:pt x="1522355" y="1395820"/>
                </a:lnTo>
                <a:lnTo>
                  <a:pt x="1569190" y="1395820"/>
                </a:lnTo>
                <a:lnTo>
                  <a:pt x="1569190" y="1244225"/>
                </a:lnTo>
                <a:lnTo>
                  <a:pt x="1606164" y="1244225"/>
                </a:lnTo>
                <a:lnTo>
                  <a:pt x="1609242" y="1243941"/>
                </a:lnTo>
                <a:lnTo>
                  <a:pt x="1655956" y="1395820"/>
                </a:lnTo>
                <a:lnTo>
                  <a:pt x="1707228" y="1395820"/>
                </a:lnTo>
                <a:lnTo>
                  <a:pt x="1654286" y="1234712"/>
                </a:lnTo>
                <a:lnTo>
                  <a:pt x="1655340" y="1234365"/>
                </a:lnTo>
                <a:cubicBezTo>
                  <a:pt x="1668898" y="1227792"/>
                  <a:pt x="1679250" y="1218261"/>
                  <a:pt x="1686399" y="1205771"/>
                </a:cubicBezTo>
                <a:cubicBezTo>
                  <a:pt x="1693547" y="1193282"/>
                  <a:pt x="1697121" y="1178164"/>
                  <a:pt x="1697121" y="1160416"/>
                </a:cubicBezTo>
                <a:lnTo>
                  <a:pt x="1697121" y="1118512"/>
                </a:lnTo>
                <a:cubicBezTo>
                  <a:pt x="1697121" y="1101257"/>
                  <a:pt x="1693547" y="1086549"/>
                  <a:pt x="1686399" y="1074389"/>
                </a:cubicBezTo>
                <a:cubicBezTo>
                  <a:pt x="1679250" y="1062228"/>
                  <a:pt x="1668898" y="1052985"/>
                  <a:pt x="1655340" y="1046658"/>
                </a:cubicBezTo>
                <a:cubicBezTo>
                  <a:pt x="1641783" y="1040331"/>
                  <a:pt x="1625391" y="1037168"/>
                  <a:pt x="1606164" y="1037168"/>
                </a:cubicBezTo>
                <a:lnTo>
                  <a:pt x="1569190" y="1037168"/>
                </a:lnTo>
                <a:lnTo>
                  <a:pt x="1544293" y="1037168"/>
                </a:lnTo>
                <a:close/>
                <a:moveTo>
                  <a:pt x="1173191" y="1033717"/>
                </a:moveTo>
                <a:cubicBezTo>
                  <a:pt x="1154457" y="1033717"/>
                  <a:pt x="1138435" y="1037209"/>
                  <a:pt x="1125124" y="1044193"/>
                </a:cubicBezTo>
                <a:cubicBezTo>
                  <a:pt x="1111813" y="1051177"/>
                  <a:pt x="1101666" y="1061365"/>
                  <a:pt x="1094682" y="1074758"/>
                </a:cubicBezTo>
                <a:cubicBezTo>
                  <a:pt x="1087697" y="1088151"/>
                  <a:pt x="1084205" y="1104461"/>
                  <a:pt x="1084205" y="1123688"/>
                </a:cubicBezTo>
                <a:lnTo>
                  <a:pt x="1084205" y="1309546"/>
                </a:lnTo>
                <a:cubicBezTo>
                  <a:pt x="1084205" y="1328609"/>
                  <a:pt x="1087697" y="1344836"/>
                  <a:pt x="1094682" y="1358229"/>
                </a:cubicBezTo>
                <a:cubicBezTo>
                  <a:pt x="1101666" y="1371622"/>
                  <a:pt x="1111813" y="1381852"/>
                  <a:pt x="1125124" y="1388918"/>
                </a:cubicBezTo>
                <a:cubicBezTo>
                  <a:pt x="1138435" y="1395985"/>
                  <a:pt x="1154457" y="1399518"/>
                  <a:pt x="1173191" y="1399518"/>
                </a:cubicBezTo>
                <a:cubicBezTo>
                  <a:pt x="1192089" y="1399518"/>
                  <a:pt x="1208152" y="1395985"/>
                  <a:pt x="1221381" y="1388918"/>
                </a:cubicBezTo>
                <a:cubicBezTo>
                  <a:pt x="1234609" y="1381852"/>
                  <a:pt x="1244716" y="1371622"/>
                  <a:pt x="1251700" y="1358229"/>
                </a:cubicBezTo>
                <a:cubicBezTo>
                  <a:pt x="1258684" y="1344836"/>
                  <a:pt x="1262176" y="1328609"/>
                  <a:pt x="1262176" y="1309546"/>
                </a:cubicBezTo>
                <a:lnTo>
                  <a:pt x="1262176" y="1123688"/>
                </a:lnTo>
                <a:cubicBezTo>
                  <a:pt x="1262176" y="1104461"/>
                  <a:pt x="1258684" y="1088151"/>
                  <a:pt x="1251700" y="1074758"/>
                </a:cubicBezTo>
                <a:cubicBezTo>
                  <a:pt x="1244716" y="1061365"/>
                  <a:pt x="1234609" y="1051177"/>
                  <a:pt x="1221381" y="1044193"/>
                </a:cubicBezTo>
                <a:cubicBezTo>
                  <a:pt x="1208152" y="1037209"/>
                  <a:pt x="1192089" y="1033717"/>
                  <a:pt x="1173191" y="1033717"/>
                </a:cubicBezTo>
                <a:close/>
                <a:moveTo>
                  <a:pt x="715991" y="1033717"/>
                </a:moveTo>
                <a:cubicBezTo>
                  <a:pt x="697257" y="1033717"/>
                  <a:pt x="681235" y="1037209"/>
                  <a:pt x="667924" y="1044193"/>
                </a:cubicBezTo>
                <a:cubicBezTo>
                  <a:pt x="654613" y="1051177"/>
                  <a:pt x="644466" y="1061365"/>
                  <a:pt x="637482" y="1074758"/>
                </a:cubicBezTo>
                <a:cubicBezTo>
                  <a:pt x="630497" y="1088151"/>
                  <a:pt x="627005" y="1104461"/>
                  <a:pt x="627005" y="1123688"/>
                </a:cubicBezTo>
                <a:lnTo>
                  <a:pt x="627005" y="1309546"/>
                </a:lnTo>
                <a:cubicBezTo>
                  <a:pt x="627005" y="1328609"/>
                  <a:pt x="630497" y="1344836"/>
                  <a:pt x="637482" y="1358229"/>
                </a:cubicBezTo>
                <a:cubicBezTo>
                  <a:pt x="644466" y="1371622"/>
                  <a:pt x="654613" y="1381852"/>
                  <a:pt x="667924" y="1388918"/>
                </a:cubicBezTo>
                <a:cubicBezTo>
                  <a:pt x="681235" y="1395985"/>
                  <a:pt x="697257" y="1399518"/>
                  <a:pt x="715991" y="1399518"/>
                </a:cubicBezTo>
                <a:cubicBezTo>
                  <a:pt x="734889" y="1399518"/>
                  <a:pt x="750952" y="1395985"/>
                  <a:pt x="764181" y="1388918"/>
                </a:cubicBezTo>
                <a:cubicBezTo>
                  <a:pt x="777409" y="1381852"/>
                  <a:pt x="787516" y="1371622"/>
                  <a:pt x="794500" y="1358229"/>
                </a:cubicBezTo>
                <a:cubicBezTo>
                  <a:pt x="801484" y="1344836"/>
                  <a:pt x="804976" y="1328609"/>
                  <a:pt x="804976" y="1309546"/>
                </a:cubicBezTo>
                <a:lnTo>
                  <a:pt x="804976" y="1123688"/>
                </a:lnTo>
                <a:cubicBezTo>
                  <a:pt x="804976" y="1104461"/>
                  <a:pt x="801484" y="1088151"/>
                  <a:pt x="794500" y="1074758"/>
                </a:cubicBezTo>
                <a:cubicBezTo>
                  <a:pt x="787516" y="1061365"/>
                  <a:pt x="777409" y="1051177"/>
                  <a:pt x="764181" y="1044193"/>
                </a:cubicBezTo>
                <a:cubicBezTo>
                  <a:pt x="750952" y="1037209"/>
                  <a:pt x="734889" y="1033717"/>
                  <a:pt x="715991" y="1033717"/>
                </a:cubicBezTo>
                <a:close/>
                <a:moveTo>
                  <a:pt x="1454890" y="490987"/>
                </a:moveTo>
                <a:lnTo>
                  <a:pt x="1496055" y="490987"/>
                </a:lnTo>
                <a:cubicBezTo>
                  <a:pt x="1508708" y="490987"/>
                  <a:pt x="1518527" y="494685"/>
                  <a:pt x="1525511" y="502079"/>
                </a:cubicBezTo>
                <a:cubicBezTo>
                  <a:pt x="1532495" y="509474"/>
                  <a:pt x="1535987" y="519827"/>
                  <a:pt x="1535987" y="533138"/>
                </a:cubicBezTo>
                <a:lnTo>
                  <a:pt x="1535987" y="569619"/>
                </a:lnTo>
                <a:cubicBezTo>
                  <a:pt x="1535987" y="582109"/>
                  <a:pt x="1532495" y="591845"/>
                  <a:pt x="1525511" y="598829"/>
                </a:cubicBezTo>
                <a:cubicBezTo>
                  <a:pt x="1518527" y="605813"/>
                  <a:pt x="1508708" y="609305"/>
                  <a:pt x="1496055" y="609305"/>
                </a:cubicBezTo>
                <a:lnTo>
                  <a:pt x="1454890" y="609305"/>
                </a:lnTo>
                <a:close/>
                <a:moveTo>
                  <a:pt x="1217555" y="446864"/>
                </a:moveTo>
                <a:lnTo>
                  <a:pt x="1217555" y="805270"/>
                </a:lnTo>
                <a:lnTo>
                  <a:pt x="1241959" y="805270"/>
                </a:lnTo>
                <a:lnTo>
                  <a:pt x="1264390" y="805270"/>
                </a:lnTo>
                <a:lnTo>
                  <a:pt x="1371369" y="805270"/>
                </a:lnTo>
                <a:lnTo>
                  <a:pt x="1371369" y="760901"/>
                </a:lnTo>
                <a:lnTo>
                  <a:pt x="1264390" y="760901"/>
                </a:lnTo>
                <a:lnTo>
                  <a:pt x="1264390" y="649484"/>
                </a:lnTo>
                <a:lnTo>
                  <a:pt x="1359044" y="649484"/>
                </a:lnTo>
                <a:lnTo>
                  <a:pt x="1359044" y="605115"/>
                </a:lnTo>
                <a:lnTo>
                  <a:pt x="1264390" y="605115"/>
                </a:lnTo>
                <a:lnTo>
                  <a:pt x="1264390" y="491234"/>
                </a:lnTo>
                <a:lnTo>
                  <a:pt x="1371369" y="491234"/>
                </a:lnTo>
                <a:lnTo>
                  <a:pt x="1371369" y="446864"/>
                </a:lnTo>
                <a:lnTo>
                  <a:pt x="1264390" y="446864"/>
                </a:lnTo>
                <a:lnTo>
                  <a:pt x="1241959" y="446864"/>
                </a:lnTo>
                <a:close/>
                <a:moveTo>
                  <a:pt x="995346" y="446864"/>
                </a:moveTo>
                <a:lnTo>
                  <a:pt x="1067323" y="805270"/>
                </a:lnTo>
                <a:lnTo>
                  <a:pt x="1116129" y="805270"/>
                </a:lnTo>
                <a:lnTo>
                  <a:pt x="1188106" y="446864"/>
                </a:lnTo>
                <a:lnTo>
                  <a:pt x="1139300" y="446864"/>
                </a:lnTo>
                <a:lnTo>
                  <a:pt x="1091726" y="721954"/>
                </a:lnTo>
                <a:lnTo>
                  <a:pt x="1044152" y="446864"/>
                </a:lnTo>
                <a:close/>
                <a:moveTo>
                  <a:pt x="827030" y="446864"/>
                </a:moveTo>
                <a:lnTo>
                  <a:pt x="827030" y="805270"/>
                </a:lnTo>
                <a:lnTo>
                  <a:pt x="852173" y="805270"/>
                </a:lnTo>
                <a:lnTo>
                  <a:pt x="873865" y="805270"/>
                </a:lnTo>
                <a:lnTo>
                  <a:pt x="975914" y="805270"/>
                </a:lnTo>
                <a:lnTo>
                  <a:pt x="975914" y="760901"/>
                </a:lnTo>
                <a:lnTo>
                  <a:pt x="873865" y="760901"/>
                </a:lnTo>
                <a:lnTo>
                  <a:pt x="873865" y="446864"/>
                </a:lnTo>
                <a:close/>
                <a:moveTo>
                  <a:pt x="731287" y="446864"/>
                </a:moveTo>
                <a:lnTo>
                  <a:pt x="731287" y="805270"/>
                </a:lnTo>
                <a:lnTo>
                  <a:pt x="778122" y="805270"/>
                </a:lnTo>
                <a:lnTo>
                  <a:pt x="778122" y="446864"/>
                </a:lnTo>
                <a:close/>
                <a:moveTo>
                  <a:pt x="1408055" y="446618"/>
                </a:moveTo>
                <a:lnTo>
                  <a:pt x="1408055" y="805270"/>
                </a:lnTo>
                <a:lnTo>
                  <a:pt x="1454890" y="805270"/>
                </a:lnTo>
                <a:lnTo>
                  <a:pt x="1454890" y="653675"/>
                </a:lnTo>
                <a:lnTo>
                  <a:pt x="1491864" y="653675"/>
                </a:lnTo>
                <a:lnTo>
                  <a:pt x="1494942" y="653391"/>
                </a:lnTo>
                <a:lnTo>
                  <a:pt x="1541656" y="805270"/>
                </a:lnTo>
                <a:lnTo>
                  <a:pt x="1592928" y="805270"/>
                </a:lnTo>
                <a:lnTo>
                  <a:pt x="1539986" y="644162"/>
                </a:lnTo>
                <a:lnTo>
                  <a:pt x="1541040" y="643815"/>
                </a:lnTo>
                <a:cubicBezTo>
                  <a:pt x="1554598" y="637242"/>
                  <a:pt x="1564950" y="627711"/>
                  <a:pt x="1572099" y="615221"/>
                </a:cubicBezTo>
                <a:cubicBezTo>
                  <a:pt x="1579247" y="602732"/>
                  <a:pt x="1582821" y="587614"/>
                  <a:pt x="1582821" y="569866"/>
                </a:cubicBezTo>
                <a:lnTo>
                  <a:pt x="1582821" y="527962"/>
                </a:lnTo>
                <a:cubicBezTo>
                  <a:pt x="1582821" y="510707"/>
                  <a:pt x="1579247" y="495999"/>
                  <a:pt x="1572099" y="483839"/>
                </a:cubicBezTo>
                <a:cubicBezTo>
                  <a:pt x="1564950" y="471678"/>
                  <a:pt x="1554598" y="462435"/>
                  <a:pt x="1541040" y="456108"/>
                </a:cubicBezTo>
                <a:cubicBezTo>
                  <a:pt x="1527483" y="449781"/>
                  <a:pt x="1511091" y="446618"/>
                  <a:pt x="1491864" y="446618"/>
                </a:cubicBezTo>
                <a:lnTo>
                  <a:pt x="1454890" y="446618"/>
                </a:lnTo>
                <a:lnTo>
                  <a:pt x="1429993" y="446618"/>
                </a:lnTo>
                <a:close/>
                <a:moveTo>
                  <a:pt x="597254" y="443167"/>
                </a:moveTo>
                <a:cubicBezTo>
                  <a:pt x="569317" y="443167"/>
                  <a:pt x="547872" y="450315"/>
                  <a:pt x="532918" y="464612"/>
                </a:cubicBezTo>
                <a:cubicBezTo>
                  <a:pt x="517964" y="478909"/>
                  <a:pt x="510487" y="499450"/>
                  <a:pt x="510487" y="526236"/>
                </a:cubicBezTo>
                <a:lnTo>
                  <a:pt x="510487" y="546942"/>
                </a:lnTo>
                <a:cubicBezTo>
                  <a:pt x="510487" y="561896"/>
                  <a:pt x="512705" y="574426"/>
                  <a:pt x="517142" y="584533"/>
                </a:cubicBezTo>
                <a:cubicBezTo>
                  <a:pt x="521579" y="594639"/>
                  <a:pt x="527495" y="603102"/>
                  <a:pt x="534890" y="609922"/>
                </a:cubicBezTo>
                <a:cubicBezTo>
                  <a:pt x="542285" y="616741"/>
                  <a:pt x="550378" y="622534"/>
                  <a:pt x="559170" y="627300"/>
                </a:cubicBezTo>
                <a:cubicBezTo>
                  <a:pt x="567962" y="632065"/>
                  <a:pt x="576794" y="636420"/>
                  <a:pt x="585668" y="640364"/>
                </a:cubicBezTo>
                <a:cubicBezTo>
                  <a:pt x="594542" y="644308"/>
                  <a:pt x="602841" y="648416"/>
                  <a:pt x="610565" y="652689"/>
                </a:cubicBezTo>
                <a:cubicBezTo>
                  <a:pt x="618288" y="656961"/>
                  <a:pt x="624574" y="662097"/>
                  <a:pt x="629422" y="668095"/>
                </a:cubicBezTo>
                <a:cubicBezTo>
                  <a:pt x="634269" y="674093"/>
                  <a:pt x="636693" y="681940"/>
                  <a:pt x="636693" y="691635"/>
                </a:cubicBezTo>
                <a:lnTo>
                  <a:pt x="636693" y="722940"/>
                </a:lnTo>
                <a:cubicBezTo>
                  <a:pt x="636693" y="735923"/>
                  <a:pt x="633324" y="745906"/>
                  <a:pt x="626587" y="752890"/>
                </a:cubicBezTo>
                <a:cubicBezTo>
                  <a:pt x="619849" y="759874"/>
                  <a:pt x="610154" y="763366"/>
                  <a:pt x="597500" y="763366"/>
                </a:cubicBezTo>
                <a:cubicBezTo>
                  <a:pt x="584518" y="763366"/>
                  <a:pt x="574535" y="759874"/>
                  <a:pt x="567551" y="752890"/>
                </a:cubicBezTo>
                <a:cubicBezTo>
                  <a:pt x="560567" y="745906"/>
                  <a:pt x="557075" y="735923"/>
                  <a:pt x="557075" y="722940"/>
                </a:cubicBezTo>
                <a:lnTo>
                  <a:pt x="557075" y="706918"/>
                </a:lnTo>
                <a:lnTo>
                  <a:pt x="510240" y="706918"/>
                </a:lnTo>
                <a:lnTo>
                  <a:pt x="510240" y="724666"/>
                </a:lnTo>
                <a:cubicBezTo>
                  <a:pt x="510240" y="742742"/>
                  <a:pt x="513609" y="758066"/>
                  <a:pt x="520347" y="770637"/>
                </a:cubicBezTo>
                <a:cubicBezTo>
                  <a:pt x="527084" y="783209"/>
                  <a:pt x="536944" y="792740"/>
                  <a:pt x="549926" y="799231"/>
                </a:cubicBezTo>
                <a:cubicBezTo>
                  <a:pt x="562909" y="805722"/>
                  <a:pt x="578766" y="808968"/>
                  <a:pt x="597500" y="808968"/>
                </a:cubicBezTo>
                <a:cubicBezTo>
                  <a:pt x="625272" y="808968"/>
                  <a:pt x="646553" y="801696"/>
                  <a:pt x="661343" y="787153"/>
                </a:cubicBezTo>
                <a:cubicBezTo>
                  <a:pt x="676133" y="772609"/>
                  <a:pt x="683528" y="751780"/>
                  <a:pt x="683528" y="724666"/>
                </a:cubicBezTo>
                <a:lnTo>
                  <a:pt x="683528" y="691882"/>
                </a:lnTo>
                <a:cubicBezTo>
                  <a:pt x="683528" y="676763"/>
                  <a:pt x="681432" y="664274"/>
                  <a:pt x="677242" y="654414"/>
                </a:cubicBezTo>
                <a:cubicBezTo>
                  <a:pt x="673051" y="644554"/>
                  <a:pt x="667464" y="636543"/>
                  <a:pt x="660480" y="630381"/>
                </a:cubicBezTo>
                <a:cubicBezTo>
                  <a:pt x="653496" y="624218"/>
                  <a:pt x="645855" y="619042"/>
                  <a:pt x="637556" y="614852"/>
                </a:cubicBezTo>
                <a:cubicBezTo>
                  <a:pt x="629257" y="610661"/>
                  <a:pt x="620917" y="606676"/>
                  <a:pt x="612537" y="602897"/>
                </a:cubicBezTo>
                <a:cubicBezTo>
                  <a:pt x="603170" y="598624"/>
                  <a:pt x="594255" y="594392"/>
                  <a:pt x="585792" y="590202"/>
                </a:cubicBezTo>
                <a:cubicBezTo>
                  <a:pt x="577329" y="586012"/>
                  <a:pt x="570468" y="580753"/>
                  <a:pt x="565209" y="574426"/>
                </a:cubicBezTo>
                <a:cubicBezTo>
                  <a:pt x="559951" y="568099"/>
                  <a:pt x="557321" y="559677"/>
                  <a:pt x="557321" y="549160"/>
                </a:cubicBezTo>
                <a:lnTo>
                  <a:pt x="557321" y="526729"/>
                </a:lnTo>
                <a:cubicBezTo>
                  <a:pt x="557321" y="514569"/>
                  <a:pt x="560731" y="505202"/>
                  <a:pt x="567551" y="498628"/>
                </a:cubicBezTo>
                <a:cubicBezTo>
                  <a:pt x="574371" y="492055"/>
                  <a:pt x="584272" y="488769"/>
                  <a:pt x="597254" y="488769"/>
                </a:cubicBezTo>
                <a:cubicBezTo>
                  <a:pt x="609414" y="488769"/>
                  <a:pt x="618699" y="492220"/>
                  <a:pt x="625108" y="499121"/>
                </a:cubicBezTo>
                <a:cubicBezTo>
                  <a:pt x="631517" y="506023"/>
                  <a:pt x="634721" y="516048"/>
                  <a:pt x="634721" y="529194"/>
                </a:cubicBezTo>
                <a:lnTo>
                  <a:pt x="634721" y="545956"/>
                </a:lnTo>
                <a:lnTo>
                  <a:pt x="681556" y="545956"/>
                </a:lnTo>
                <a:lnTo>
                  <a:pt x="681556" y="527222"/>
                </a:lnTo>
                <a:cubicBezTo>
                  <a:pt x="681556" y="500272"/>
                  <a:pt x="674325" y="479525"/>
                  <a:pt x="659864" y="464982"/>
                </a:cubicBezTo>
                <a:cubicBezTo>
                  <a:pt x="645403" y="450438"/>
                  <a:pt x="624533" y="443167"/>
                  <a:pt x="597254" y="443167"/>
                </a:cubicBezTo>
                <a:close/>
                <a:moveTo>
                  <a:pt x="0" y="0"/>
                </a:moveTo>
                <a:lnTo>
                  <a:pt x="2123785" y="0"/>
                </a:lnTo>
                <a:lnTo>
                  <a:pt x="2123785" y="1659296"/>
                </a:lnTo>
                <a:lnTo>
                  <a:pt x="0" y="1659296"/>
                </a:lnTo>
                <a:close/>
              </a:path>
            </a:pathLst>
          </a:custGeom>
        </p:spPr>
      </p:pic>
      <p:pic>
        <p:nvPicPr>
          <p:cNvPr id="78" name="Picture 77" descr="A white scroll with black background&#10;&#10;Description automatically generated">
            <a:extLst>
              <a:ext uri="{FF2B5EF4-FFF2-40B4-BE49-F238E27FC236}">
                <a16:creationId xmlns:a16="http://schemas.microsoft.com/office/drawing/2014/main" id="{1E37C4B9-248E-4FBE-BF31-A1BE20F485BE}"/>
              </a:ext>
            </a:extLst>
          </p:cNvPr>
          <p:cNvPicPr>
            <a:picLocks noChangeAspect="1"/>
          </p:cNvPicPr>
          <p:nvPr/>
        </p:nvPicPr>
        <p:blipFill>
          <a:blip r:embed="rId3"/>
          <a:srcRect t="83815"/>
          <a:stretch>
            <a:fillRect/>
          </a:stretch>
        </p:blipFill>
        <p:spPr>
          <a:xfrm>
            <a:off x="-7878723" y="4192339"/>
            <a:ext cx="2924167" cy="398720"/>
          </a:xfrm>
          <a:custGeom>
            <a:avLst/>
            <a:gdLst>
              <a:gd name="connsiteX0" fmla="*/ 0 w 2924167"/>
              <a:gd name="connsiteY0" fmla="*/ 0 h 398720"/>
              <a:gd name="connsiteX1" fmla="*/ 2924167 w 2924167"/>
              <a:gd name="connsiteY1" fmla="*/ 0 h 398720"/>
              <a:gd name="connsiteX2" fmla="*/ 2924167 w 2924167"/>
              <a:gd name="connsiteY2" fmla="*/ 398720 h 398720"/>
              <a:gd name="connsiteX3" fmla="*/ 0 w 2924167"/>
              <a:gd name="connsiteY3" fmla="*/ 398720 h 398720"/>
              <a:gd name="connsiteX4" fmla="*/ 0 w 2924167"/>
              <a:gd name="connsiteY4" fmla="*/ 0 h 3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398720">
                <a:moveTo>
                  <a:pt x="0" y="0"/>
                </a:moveTo>
                <a:lnTo>
                  <a:pt x="2924167" y="0"/>
                </a:lnTo>
                <a:lnTo>
                  <a:pt x="2924167" y="398720"/>
                </a:lnTo>
                <a:lnTo>
                  <a:pt x="0" y="398720"/>
                </a:lnTo>
                <a:lnTo>
                  <a:pt x="0" y="0"/>
                </a:lnTo>
                <a:close/>
              </a:path>
            </a:pathLst>
          </a:custGeom>
        </p:spPr>
      </p:pic>
      <p:pic>
        <p:nvPicPr>
          <p:cNvPr id="79" name="Picture 78" descr="A white scroll with black background&#10;&#10;Description automatically generated">
            <a:extLst>
              <a:ext uri="{FF2B5EF4-FFF2-40B4-BE49-F238E27FC236}">
                <a16:creationId xmlns:a16="http://schemas.microsoft.com/office/drawing/2014/main" id="{A257A884-03C1-4A7E-B156-21F3DDFCC990}"/>
              </a:ext>
            </a:extLst>
          </p:cNvPr>
          <p:cNvPicPr>
            <a:picLocks noChangeAspect="1"/>
          </p:cNvPicPr>
          <p:nvPr/>
        </p:nvPicPr>
        <p:blipFill>
          <a:blip r:embed="rId3"/>
          <a:srcRect b="16185"/>
          <a:stretch>
            <a:fillRect/>
          </a:stretch>
        </p:blipFill>
        <p:spPr>
          <a:xfrm>
            <a:off x="-7877853" y="3779347"/>
            <a:ext cx="2924167" cy="2064723"/>
          </a:xfrm>
          <a:custGeom>
            <a:avLst/>
            <a:gdLst>
              <a:gd name="connsiteX0" fmla="*/ 0 w 2924167"/>
              <a:gd name="connsiteY0" fmla="*/ 0 h 2064723"/>
              <a:gd name="connsiteX1" fmla="*/ 2924167 w 2924167"/>
              <a:gd name="connsiteY1" fmla="*/ 0 h 2064723"/>
              <a:gd name="connsiteX2" fmla="*/ 2924167 w 2924167"/>
              <a:gd name="connsiteY2" fmla="*/ 2064723 h 2064723"/>
              <a:gd name="connsiteX3" fmla="*/ 2583126 w 2924167"/>
              <a:gd name="connsiteY3" fmla="*/ 2064723 h 2064723"/>
              <a:gd name="connsiteX4" fmla="*/ 2583126 w 2924167"/>
              <a:gd name="connsiteY4" fmla="*/ 1978828 h 2064723"/>
              <a:gd name="connsiteX5" fmla="*/ 2521503 w 2924167"/>
              <a:gd name="connsiteY5" fmla="*/ 1978828 h 2064723"/>
              <a:gd name="connsiteX6" fmla="*/ 2521503 w 2924167"/>
              <a:gd name="connsiteY6" fmla="*/ 400664 h 2064723"/>
              <a:gd name="connsiteX7" fmla="*/ 397718 w 2924167"/>
              <a:gd name="connsiteY7" fmla="*/ 400664 h 2064723"/>
              <a:gd name="connsiteX8" fmla="*/ 397718 w 2924167"/>
              <a:gd name="connsiteY8" fmla="*/ 1978828 h 2064723"/>
              <a:gd name="connsiteX9" fmla="*/ 364382 w 2924167"/>
              <a:gd name="connsiteY9" fmla="*/ 1978828 h 2064723"/>
              <a:gd name="connsiteX10" fmla="*/ 364382 w 2924167"/>
              <a:gd name="connsiteY10" fmla="*/ 2064723 h 2064723"/>
              <a:gd name="connsiteX11" fmla="*/ 0 w 2924167"/>
              <a:gd name="connsiteY11" fmla="*/ 2064723 h 206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4167" h="2064723">
                <a:moveTo>
                  <a:pt x="0" y="0"/>
                </a:moveTo>
                <a:lnTo>
                  <a:pt x="2924167" y="0"/>
                </a:lnTo>
                <a:lnTo>
                  <a:pt x="2924167" y="2064723"/>
                </a:lnTo>
                <a:lnTo>
                  <a:pt x="2583126" y="2064723"/>
                </a:lnTo>
                <a:lnTo>
                  <a:pt x="2583126" y="1978828"/>
                </a:lnTo>
                <a:lnTo>
                  <a:pt x="2521503" y="1978828"/>
                </a:lnTo>
                <a:lnTo>
                  <a:pt x="2521503" y="400664"/>
                </a:lnTo>
                <a:lnTo>
                  <a:pt x="397718" y="400664"/>
                </a:lnTo>
                <a:lnTo>
                  <a:pt x="397718" y="1978828"/>
                </a:lnTo>
                <a:lnTo>
                  <a:pt x="364382" y="1978828"/>
                </a:lnTo>
                <a:lnTo>
                  <a:pt x="364382" y="2064723"/>
                </a:lnTo>
                <a:lnTo>
                  <a:pt x="0" y="2064723"/>
                </a:lnTo>
                <a:close/>
              </a:path>
            </a:pathLst>
          </a:custGeom>
        </p:spPr>
      </p:pic>
      <p:pic>
        <p:nvPicPr>
          <p:cNvPr id="71" name="Picture 70" descr="A cartoon of a scroll&#10;&#10;Description automatically generated">
            <a:extLst>
              <a:ext uri="{FF2B5EF4-FFF2-40B4-BE49-F238E27FC236}">
                <a16:creationId xmlns:a16="http://schemas.microsoft.com/office/drawing/2014/main" id="{702F1146-EF22-47FF-8FB0-7568215559AB}"/>
              </a:ext>
            </a:extLst>
          </p:cNvPr>
          <p:cNvPicPr>
            <a:picLocks noChangeAspect="1"/>
          </p:cNvPicPr>
          <p:nvPr/>
        </p:nvPicPr>
        <p:blipFill>
          <a:blip r:embed="rId4"/>
          <a:srcRect b="16058"/>
          <a:stretch>
            <a:fillRect/>
          </a:stretch>
        </p:blipFill>
        <p:spPr>
          <a:xfrm>
            <a:off x="-4194048" y="3783154"/>
            <a:ext cx="2921480" cy="2027575"/>
          </a:xfrm>
          <a:custGeom>
            <a:avLst/>
            <a:gdLst>
              <a:gd name="connsiteX0" fmla="*/ 0 w 2921480"/>
              <a:gd name="connsiteY0" fmla="*/ 0 h 2027575"/>
              <a:gd name="connsiteX1" fmla="*/ 2921480 w 2921480"/>
              <a:gd name="connsiteY1" fmla="*/ 0 h 2027575"/>
              <a:gd name="connsiteX2" fmla="*/ 2921480 w 2921480"/>
              <a:gd name="connsiteY2" fmla="*/ 2027575 h 2027575"/>
              <a:gd name="connsiteX3" fmla="*/ 2581315 w 2921480"/>
              <a:gd name="connsiteY3" fmla="*/ 2027575 h 2027575"/>
              <a:gd name="connsiteX4" fmla="*/ 2581315 w 2921480"/>
              <a:gd name="connsiteY4" fmla="*/ 1970429 h 2027575"/>
              <a:gd name="connsiteX5" fmla="*/ 2530335 w 2921480"/>
              <a:gd name="connsiteY5" fmla="*/ 1970429 h 2027575"/>
              <a:gd name="connsiteX6" fmla="*/ 2530335 w 2921480"/>
              <a:gd name="connsiteY6" fmla="*/ 392094 h 2027575"/>
              <a:gd name="connsiteX7" fmla="*/ 371515 w 2921480"/>
              <a:gd name="connsiteY7" fmla="*/ 392094 h 2027575"/>
              <a:gd name="connsiteX8" fmla="*/ 371515 w 2921480"/>
              <a:gd name="connsiteY8" fmla="*/ 1970429 h 2027575"/>
              <a:gd name="connsiteX9" fmla="*/ 209590 w 2921480"/>
              <a:gd name="connsiteY9" fmla="*/ 1970429 h 2027575"/>
              <a:gd name="connsiteX10" fmla="*/ 209590 w 2921480"/>
              <a:gd name="connsiteY10" fmla="*/ 2027575 h 2027575"/>
              <a:gd name="connsiteX11" fmla="*/ 0 w 2921480"/>
              <a:gd name="connsiteY11" fmla="*/ 2027575 h 202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27575">
                <a:moveTo>
                  <a:pt x="0" y="0"/>
                </a:moveTo>
                <a:lnTo>
                  <a:pt x="2921480" y="0"/>
                </a:lnTo>
                <a:lnTo>
                  <a:pt x="2921480" y="2027575"/>
                </a:lnTo>
                <a:lnTo>
                  <a:pt x="2581315" y="2027575"/>
                </a:lnTo>
                <a:lnTo>
                  <a:pt x="2581315" y="1970429"/>
                </a:lnTo>
                <a:lnTo>
                  <a:pt x="2530335" y="1970429"/>
                </a:lnTo>
                <a:lnTo>
                  <a:pt x="2530335" y="392094"/>
                </a:lnTo>
                <a:lnTo>
                  <a:pt x="371515" y="392094"/>
                </a:lnTo>
                <a:lnTo>
                  <a:pt x="371515" y="1970429"/>
                </a:lnTo>
                <a:lnTo>
                  <a:pt x="209590" y="1970429"/>
                </a:lnTo>
                <a:lnTo>
                  <a:pt x="209590" y="2027575"/>
                </a:lnTo>
                <a:lnTo>
                  <a:pt x="0" y="2027575"/>
                </a:lnTo>
                <a:close/>
              </a:path>
            </a:pathLst>
          </a:custGeom>
        </p:spPr>
      </p:pic>
      <p:sp>
        <p:nvSpPr>
          <p:cNvPr id="39" name="TextBox 38">
            <a:extLst>
              <a:ext uri="{FF2B5EF4-FFF2-40B4-BE49-F238E27FC236}">
                <a16:creationId xmlns:a16="http://schemas.microsoft.com/office/drawing/2014/main" id="{5C29B81F-2D5F-4202-8F45-786D6E351B60}"/>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spTree>
    <p:extLst>
      <p:ext uri="{BB962C8B-B14F-4D97-AF65-F5344CB8AC3E}">
        <p14:creationId xmlns:p14="http://schemas.microsoft.com/office/powerpoint/2010/main" val="9463752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6D3CE8D8-54C0-C542-42B6-B9AC6F50EB4D}"/>
              </a:ext>
            </a:extLst>
          </p:cNvPr>
          <p:cNvCxnSpPr>
            <a:cxnSpLocks/>
          </p:cNvCxnSpPr>
          <p:nvPr/>
        </p:nvCxnSpPr>
        <p:spPr>
          <a:xfrm>
            <a:off x="22262640" y="1684558"/>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917D24-52EB-6A6D-A97E-78802D7B28D5}"/>
              </a:ext>
            </a:extLst>
          </p:cNvPr>
          <p:cNvCxnSpPr/>
          <p:nvPr/>
        </p:nvCxnSpPr>
        <p:spPr>
          <a:xfrm>
            <a:off x="14996809" y="167382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BD9801-F01A-659C-7904-2D56EA7A5FC1}"/>
              </a:ext>
            </a:extLst>
          </p:cNvPr>
          <p:cNvCxnSpPr>
            <a:cxnSpLocks/>
          </p:cNvCxnSpPr>
          <p:nvPr/>
        </p:nvCxnSpPr>
        <p:spPr>
          <a:xfrm>
            <a:off x="18592161" y="167382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34" name="Picture 33"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b="16231"/>
          <a:stretch>
            <a:fillRect/>
          </a:stretch>
        </p:blipFill>
        <p:spPr>
          <a:xfrm>
            <a:off x="17144189" y="2564448"/>
            <a:ext cx="2924167" cy="2954858"/>
          </a:xfrm>
          <a:custGeom>
            <a:avLst/>
            <a:gdLst>
              <a:gd name="connsiteX0" fmla="*/ 0 w 2924167"/>
              <a:gd name="connsiteY0" fmla="*/ 0 h 2954858"/>
              <a:gd name="connsiteX1" fmla="*/ 2924167 w 2924167"/>
              <a:gd name="connsiteY1" fmla="*/ 0 h 2954858"/>
              <a:gd name="connsiteX2" fmla="*/ 2924167 w 2924167"/>
              <a:gd name="connsiteY2" fmla="*/ 2954858 h 2954858"/>
              <a:gd name="connsiteX3" fmla="*/ 0 w 2924167"/>
              <a:gd name="connsiteY3" fmla="*/ 2954858 h 2954858"/>
              <a:gd name="connsiteX4" fmla="*/ 0 w 2924167"/>
              <a:gd name="connsiteY4" fmla="*/ 0 h 2954858"/>
              <a:gd name="connsiteX5" fmla="*/ 168486 w 2924167"/>
              <a:gd name="connsiteY5" fmla="*/ 578274 h 2954858"/>
              <a:gd name="connsiteX6" fmla="*/ 168486 w 2924167"/>
              <a:gd name="connsiteY6" fmla="*/ 2945333 h 2954858"/>
              <a:gd name="connsiteX7" fmla="*/ 2613849 w 2924167"/>
              <a:gd name="connsiteY7" fmla="*/ 2945333 h 2954858"/>
              <a:gd name="connsiteX8" fmla="*/ 2613849 w 2924167"/>
              <a:gd name="connsiteY8" fmla="*/ 578274 h 2954858"/>
              <a:gd name="connsiteX9" fmla="*/ 168486 w 2924167"/>
              <a:gd name="connsiteY9" fmla="*/ 578274 h 2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4167" h="2954858">
                <a:moveTo>
                  <a:pt x="0" y="0"/>
                </a:moveTo>
                <a:lnTo>
                  <a:pt x="2924167" y="0"/>
                </a:lnTo>
                <a:lnTo>
                  <a:pt x="2924167" y="2954858"/>
                </a:lnTo>
                <a:lnTo>
                  <a:pt x="0" y="2954858"/>
                </a:lnTo>
                <a:lnTo>
                  <a:pt x="0" y="0"/>
                </a:lnTo>
                <a:close/>
                <a:moveTo>
                  <a:pt x="168486" y="578274"/>
                </a:moveTo>
                <a:lnTo>
                  <a:pt x="168486" y="2945333"/>
                </a:lnTo>
                <a:lnTo>
                  <a:pt x="2613849" y="2945333"/>
                </a:lnTo>
                <a:lnTo>
                  <a:pt x="2613849" y="578274"/>
                </a:lnTo>
                <a:lnTo>
                  <a:pt x="168486" y="578274"/>
                </a:lnTo>
                <a:close/>
              </a:path>
            </a:pathLst>
          </a:custGeom>
        </p:spPr>
      </p:pic>
      <p:pic>
        <p:nvPicPr>
          <p:cNvPr id="28" name="Picture 27"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b="15885"/>
          <a:stretch>
            <a:fillRect/>
          </a:stretch>
        </p:blipFill>
        <p:spPr>
          <a:xfrm>
            <a:off x="20827994" y="2568256"/>
            <a:ext cx="2921480" cy="2962957"/>
          </a:xfrm>
          <a:custGeom>
            <a:avLst/>
            <a:gdLst>
              <a:gd name="connsiteX0" fmla="*/ 0 w 2921480"/>
              <a:gd name="connsiteY0" fmla="*/ 0 h 2962957"/>
              <a:gd name="connsiteX1" fmla="*/ 2921480 w 2921480"/>
              <a:gd name="connsiteY1" fmla="*/ 0 h 2962957"/>
              <a:gd name="connsiteX2" fmla="*/ 2921480 w 2921480"/>
              <a:gd name="connsiteY2" fmla="*/ 2962957 h 2962957"/>
              <a:gd name="connsiteX3" fmla="*/ 0 w 2921480"/>
              <a:gd name="connsiteY3" fmla="*/ 2962957 h 2962957"/>
              <a:gd name="connsiteX4" fmla="*/ 0 w 2921480"/>
              <a:gd name="connsiteY4" fmla="*/ 0 h 2962957"/>
              <a:gd name="connsiteX5" fmla="*/ 358794 w 2921480"/>
              <a:gd name="connsiteY5" fmla="*/ 574027 h 2962957"/>
              <a:gd name="connsiteX6" fmla="*/ 358794 w 2921480"/>
              <a:gd name="connsiteY6" fmla="*/ 2951051 h 2962957"/>
              <a:gd name="connsiteX7" fmla="*/ 2772823 w 2921480"/>
              <a:gd name="connsiteY7" fmla="*/ 2951051 h 2962957"/>
              <a:gd name="connsiteX8" fmla="*/ 2772823 w 2921480"/>
              <a:gd name="connsiteY8" fmla="*/ 574027 h 2962957"/>
              <a:gd name="connsiteX9" fmla="*/ 358794 w 2921480"/>
              <a:gd name="connsiteY9" fmla="*/ 574027 h 296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62957">
                <a:moveTo>
                  <a:pt x="0" y="0"/>
                </a:moveTo>
                <a:lnTo>
                  <a:pt x="2921480" y="0"/>
                </a:lnTo>
                <a:lnTo>
                  <a:pt x="2921480" y="2962957"/>
                </a:lnTo>
                <a:lnTo>
                  <a:pt x="0" y="2962957"/>
                </a:lnTo>
                <a:lnTo>
                  <a:pt x="0" y="0"/>
                </a:lnTo>
                <a:close/>
                <a:moveTo>
                  <a:pt x="358794" y="574027"/>
                </a:moveTo>
                <a:lnTo>
                  <a:pt x="358794" y="2951051"/>
                </a:lnTo>
                <a:lnTo>
                  <a:pt x="2772823" y="2951051"/>
                </a:lnTo>
                <a:lnTo>
                  <a:pt x="2772823" y="574027"/>
                </a:lnTo>
                <a:lnTo>
                  <a:pt x="358794" y="574027"/>
                </a:lnTo>
                <a:close/>
              </a:path>
            </a:pathLst>
          </a:custGeom>
        </p:spPr>
      </p:pic>
      <p:pic>
        <p:nvPicPr>
          <p:cNvPr id="32" name="Picture 31"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b="16493"/>
          <a:stretch>
            <a:fillRect/>
          </a:stretch>
        </p:blipFill>
        <p:spPr>
          <a:xfrm>
            <a:off x="13552646" y="2568257"/>
            <a:ext cx="2921480" cy="2941524"/>
          </a:xfrm>
          <a:custGeom>
            <a:avLst/>
            <a:gdLst>
              <a:gd name="connsiteX0" fmla="*/ 0 w 2921480"/>
              <a:gd name="connsiteY0" fmla="*/ 0 h 2941524"/>
              <a:gd name="connsiteX1" fmla="*/ 2921480 w 2921480"/>
              <a:gd name="connsiteY1" fmla="*/ 0 h 2941524"/>
              <a:gd name="connsiteX2" fmla="*/ 2921480 w 2921480"/>
              <a:gd name="connsiteY2" fmla="*/ 2941524 h 2941524"/>
              <a:gd name="connsiteX3" fmla="*/ 0 w 2921480"/>
              <a:gd name="connsiteY3" fmla="*/ 2941524 h 2941524"/>
              <a:gd name="connsiteX4" fmla="*/ 0 w 2921480"/>
              <a:gd name="connsiteY4" fmla="*/ 0 h 2941524"/>
              <a:gd name="connsiteX5" fmla="*/ 395142 w 2921480"/>
              <a:gd name="connsiteY5" fmla="*/ 574465 h 2941524"/>
              <a:gd name="connsiteX6" fmla="*/ 395142 w 2921480"/>
              <a:gd name="connsiteY6" fmla="*/ 2937871 h 2941524"/>
              <a:gd name="connsiteX7" fmla="*/ 2476355 w 2921480"/>
              <a:gd name="connsiteY7" fmla="*/ 2937871 h 2941524"/>
              <a:gd name="connsiteX8" fmla="*/ 2476355 w 2921480"/>
              <a:gd name="connsiteY8" fmla="*/ 574465 h 2941524"/>
              <a:gd name="connsiteX9" fmla="*/ 395142 w 2921480"/>
              <a:gd name="connsiteY9" fmla="*/ 574465 h 294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41524">
                <a:moveTo>
                  <a:pt x="0" y="0"/>
                </a:moveTo>
                <a:lnTo>
                  <a:pt x="2921480" y="0"/>
                </a:lnTo>
                <a:lnTo>
                  <a:pt x="2921480" y="2941524"/>
                </a:lnTo>
                <a:lnTo>
                  <a:pt x="0" y="2941524"/>
                </a:lnTo>
                <a:lnTo>
                  <a:pt x="0" y="0"/>
                </a:lnTo>
                <a:close/>
                <a:moveTo>
                  <a:pt x="395142" y="574465"/>
                </a:moveTo>
                <a:lnTo>
                  <a:pt x="395142" y="2937871"/>
                </a:lnTo>
                <a:lnTo>
                  <a:pt x="2476355" y="2937871"/>
                </a:lnTo>
                <a:lnTo>
                  <a:pt x="2476355" y="574465"/>
                </a:lnTo>
                <a:lnTo>
                  <a:pt x="395142" y="574465"/>
                </a:lnTo>
                <a:close/>
              </a:path>
            </a:pathLst>
          </a:custGeom>
        </p:spPr>
      </p:pic>
      <p:sp>
        <p:nvSpPr>
          <p:cNvPr id="2" name="Rectangle 1">
            <a:extLst>
              <a:ext uri="{FF2B5EF4-FFF2-40B4-BE49-F238E27FC236}">
                <a16:creationId xmlns:a16="http://schemas.microsoft.com/office/drawing/2014/main" id="{0E2F22AD-0457-A7E5-4F97-D13BCFA919DB}"/>
              </a:ext>
            </a:extLst>
          </p:cNvPr>
          <p:cNvSpPr/>
          <p:nvPr/>
        </p:nvSpPr>
        <p:spPr>
          <a:xfrm>
            <a:off x="12833351" y="4981291"/>
            <a:ext cx="11546416" cy="12382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B964E2A3-A386-9B7F-1209-1A461C413036}"/>
              </a:ext>
            </a:extLst>
          </p:cNvPr>
          <p:cNvCxnSpPr>
            <a:cxnSpLocks/>
          </p:cNvCxnSpPr>
          <p:nvPr/>
        </p:nvCxnSpPr>
        <p:spPr>
          <a:xfrm>
            <a:off x="12491179" y="1674645"/>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45" name="Picture 44" descr="A cartoon of a scroll&#10;&#10;Description automatically generated">
            <a:extLst>
              <a:ext uri="{FF2B5EF4-FFF2-40B4-BE49-F238E27FC236}">
                <a16:creationId xmlns:a16="http://schemas.microsoft.com/office/drawing/2014/main" id="{D6559F66-3411-4660-8D49-08241EE362B7}"/>
              </a:ext>
            </a:extLst>
          </p:cNvPr>
          <p:cNvPicPr>
            <a:picLocks noChangeAspect="1"/>
          </p:cNvPicPr>
          <p:nvPr/>
        </p:nvPicPr>
        <p:blipFill>
          <a:blip r:embed="rId4"/>
          <a:srcRect l="12281" t="16296" r="5088" b="16223"/>
          <a:stretch>
            <a:fillRect/>
          </a:stretch>
        </p:blipFill>
        <p:spPr>
          <a:xfrm>
            <a:off x="21173238" y="3143705"/>
            <a:ext cx="2434284" cy="2178493"/>
          </a:xfrm>
          <a:custGeom>
            <a:avLst/>
            <a:gdLst/>
            <a:ahLst/>
            <a:cxnLst/>
            <a:rect l="l" t="t" r="r" b="b"/>
            <a:pathLst>
              <a:path w="2423798" h="2331719">
                <a:moveTo>
                  <a:pt x="1454209" y="1899970"/>
                </a:moveTo>
                <a:lnTo>
                  <a:pt x="1466264" y="1899970"/>
                </a:lnTo>
                <a:lnTo>
                  <a:pt x="1466264" y="1919057"/>
                </a:lnTo>
                <a:cubicBezTo>
                  <a:pt x="1462413" y="1923411"/>
                  <a:pt x="1458625" y="1926717"/>
                  <a:pt x="1454899" y="1928978"/>
                </a:cubicBezTo>
                <a:cubicBezTo>
                  <a:pt x="1451174" y="1931238"/>
                  <a:pt x="1447093" y="1932368"/>
                  <a:pt x="1442656" y="1932368"/>
                </a:cubicBezTo>
                <a:cubicBezTo>
                  <a:pt x="1437382" y="1932368"/>
                  <a:pt x="1433259" y="1931029"/>
                  <a:pt x="1430287" y="1928350"/>
                </a:cubicBezTo>
                <a:cubicBezTo>
                  <a:pt x="1427315" y="1925671"/>
                  <a:pt x="1425829" y="1921988"/>
                  <a:pt x="1425829" y="1917299"/>
                </a:cubicBezTo>
                <a:cubicBezTo>
                  <a:pt x="1425829" y="1914537"/>
                  <a:pt x="1426352" y="1912088"/>
                  <a:pt x="1427399" y="1909953"/>
                </a:cubicBezTo>
                <a:cubicBezTo>
                  <a:pt x="1428445" y="1907819"/>
                  <a:pt x="1430098" y="1905998"/>
                  <a:pt x="1432359" y="1904491"/>
                </a:cubicBezTo>
                <a:cubicBezTo>
                  <a:pt x="1434619" y="1902984"/>
                  <a:pt x="1437549" y="1901854"/>
                  <a:pt x="1441149" y="1901100"/>
                </a:cubicBezTo>
                <a:cubicBezTo>
                  <a:pt x="1444749" y="1900347"/>
                  <a:pt x="1449102" y="1899970"/>
                  <a:pt x="1454209" y="1899970"/>
                </a:cubicBezTo>
                <a:close/>
                <a:moveTo>
                  <a:pt x="1661247" y="1850745"/>
                </a:moveTo>
                <a:cubicBezTo>
                  <a:pt x="1669200" y="1850745"/>
                  <a:pt x="1675081" y="1853278"/>
                  <a:pt x="1678890" y="1858343"/>
                </a:cubicBezTo>
                <a:cubicBezTo>
                  <a:pt x="1682699" y="1863407"/>
                  <a:pt x="1684478" y="1870377"/>
                  <a:pt x="1684227" y="1879251"/>
                </a:cubicBezTo>
                <a:lnTo>
                  <a:pt x="1637011" y="1879251"/>
                </a:lnTo>
                <a:cubicBezTo>
                  <a:pt x="1637179" y="1875316"/>
                  <a:pt x="1637786" y="1871612"/>
                  <a:pt x="1638832" y="1868137"/>
                </a:cubicBezTo>
                <a:cubicBezTo>
                  <a:pt x="1639879" y="1864663"/>
                  <a:pt x="1641385" y="1861649"/>
                  <a:pt x="1643353" y="1859096"/>
                </a:cubicBezTo>
                <a:cubicBezTo>
                  <a:pt x="1645320" y="1856543"/>
                  <a:pt x="1647790" y="1854513"/>
                  <a:pt x="1650762" y="1853006"/>
                </a:cubicBezTo>
                <a:cubicBezTo>
                  <a:pt x="1653733" y="1851499"/>
                  <a:pt x="1657229" y="1850745"/>
                  <a:pt x="1661247" y="1850745"/>
                </a:cubicBezTo>
                <a:close/>
                <a:moveTo>
                  <a:pt x="813522" y="1850745"/>
                </a:moveTo>
                <a:cubicBezTo>
                  <a:pt x="821475" y="1850745"/>
                  <a:pt x="827356" y="1853278"/>
                  <a:pt x="831165" y="1858343"/>
                </a:cubicBezTo>
                <a:cubicBezTo>
                  <a:pt x="834974" y="1863407"/>
                  <a:pt x="836753" y="1870377"/>
                  <a:pt x="836502" y="1879251"/>
                </a:cubicBezTo>
                <a:lnTo>
                  <a:pt x="789286" y="1879251"/>
                </a:lnTo>
                <a:cubicBezTo>
                  <a:pt x="789454" y="1875316"/>
                  <a:pt x="790061" y="1871612"/>
                  <a:pt x="791107" y="1868137"/>
                </a:cubicBezTo>
                <a:cubicBezTo>
                  <a:pt x="792154" y="1864663"/>
                  <a:pt x="793660" y="1861649"/>
                  <a:pt x="795628" y="1859096"/>
                </a:cubicBezTo>
                <a:cubicBezTo>
                  <a:pt x="797595" y="1856543"/>
                  <a:pt x="800065" y="1854513"/>
                  <a:pt x="803037" y="1853006"/>
                </a:cubicBezTo>
                <a:cubicBezTo>
                  <a:pt x="806009" y="1851499"/>
                  <a:pt x="809504" y="1850745"/>
                  <a:pt x="813522" y="1850745"/>
                </a:cubicBezTo>
                <a:close/>
                <a:moveTo>
                  <a:pt x="1246217" y="1830528"/>
                </a:moveTo>
                <a:cubicBezTo>
                  <a:pt x="1243119" y="1830528"/>
                  <a:pt x="1240566" y="1830654"/>
                  <a:pt x="1238557" y="1830905"/>
                </a:cubicBezTo>
                <a:cubicBezTo>
                  <a:pt x="1236547" y="1831156"/>
                  <a:pt x="1234936" y="1831512"/>
                  <a:pt x="1233722" y="1831972"/>
                </a:cubicBezTo>
                <a:cubicBezTo>
                  <a:pt x="1232508" y="1832433"/>
                  <a:pt x="1231650" y="1832977"/>
                  <a:pt x="1231148" y="1833605"/>
                </a:cubicBezTo>
                <a:cubicBezTo>
                  <a:pt x="1230645" y="1834232"/>
                  <a:pt x="1230394" y="1834965"/>
                  <a:pt x="1230394" y="1835802"/>
                </a:cubicBezTo>
                <a:lnTo>
                  <a:pt x="1230394" y="1947563"/>
                </a:lnTo>
                <a:cubicBezTo>
                  <a:pt x="1230394" y="1948400"/>
                  <a:pt x="1230645" y="1949132"/>
                  <a:pt x="1231148" y="1949760"/>
                </a:cubicBezTo>
                <a:cubicBezTo>
                  <a:pt x="1231650" y="1950388"/>
                  <a:pt x="1232508" y="1950911"/>
                  <a:pt x="1233722" y="1951330"/>
                </a:cubicBezTo>
                <a:cubicBezTo>
                  <a:pt x="1234936" y="1951749"/>
                  <a:pt x="1236547" y="1952062"/>
                  <a:pt x="1238557" y="1952272"/>
                </a:cubicBezTo>
                <a:cubicBezTo>
                  <a:pt x="1240566" y="1952481"/>
                  <a:pt x="1243119" y="1952586"/>
                  <a:pt x="1246217" y="1952586"/>
                </a:cubicBezTo>
                <a:cubicBezTo>
                  <a:pt x="1249314" y="1952586"/>
                  <a:pt x="1251867" y="1952481"/>
                  <a:pt x="1253877" y="1952272"/>
                </a:cubicBezTo>
                <a:cubicBezTo>
                  <a:pt x="1255886" y="1952062"/>
                  <a:pt x="1257497" y="1951749"/>
                  <a:pt x="1258711" y="1951330"/>
                </a:cubicBezTo>
                <a:cubicBezTo>
                  <a:pt x="1259925" y="1950911"/>
                  <a:pt x="1260783" y="1950388"/>
                  <a:pt x="1261285" y="1949760"/>
                </a:cubicBezTo>
                <a:cubicBezTo>
                  <a:pt x="1261788" y="1949132"/>
                  <a:pt x="1262039" y="1948400"/>
                  <a:pt x="1262039" y="1947563"/>
                </a:cubicBezTo>
                <a:lnTo>
                  <a:pt x="1262039" y="1835802"/>
                </a:lnTo>
                <a:cubicBezTo>
                  <a:pt x="1262039" y="1834965"/>
                  <a:pt x="1261788" y="1834232"/>
                  <a:pt x="1261285" y="1833605"/>
                </a:cubicBezTo>
                <a:cubicBezTo>
                  <a:pt x="1260783" y="1832977"/>
                  <a:pt x="1259925" y="1832433"/>
                  <a:pt x="1258711" y="1831972"/>
                </a:cubicBezTo>
                <a:cubicBezTo>
                  <a:pt x="1257497" y="1831512"/>
                  <a:pt x="1255886" y="1831156"/>
                  <a:pt x="1253877" y="1830905"/>
                </a:cubicBezTo>
                <a:cubicBezTo>
                  <a:pt x="1251867" y="1830654"/>
                  <a:pt x="1249314" y="1830528"/>
                  <a:pt x="1246217" y="1830528"/>
                </a:cubicBezTo>
                <a:close/>
                <a:moveTo>
                  <a:pt x="1093817" y="1830528"/>
                </a:moveTo>
                <a:cubicBezTo>
                  <a:pt x="1090719" y="1830528"/>
                  <a:pt x="1088166" y="1830654"/>
                  <a:pt x="1086157" y="1830905"/>
                </a:cubicBezTo>
                <a:cubicBezTo>
                  <a:pt x="1084147" y="1831156"/>
                  <a:pt x="1082536" y="1831512"/>
                  <a:pt x="1081322" y="1831972"/>
                </a:cubicBezTo>
                <a:cubicBezTo>
                  <a:pt x="1080108" y="1832433"/>
                  <a:pt x="1079250" y="1832977"/>
                  <a:pt x="1078748" y="1833605"/>
                </a:cubicBezTo>
                <a:cubicBezTo>
                  <a:pt x="1078245" y="1834232"/>
                  <a:pt x="1077994" y="1834965"/>
                  <a:pt x="1077994" y="1835802"/>
                </a:cubicBezTo>
                <a:lnTo>
                  <a:pt x="1077994" y="1947563"/>
                </a:lnTo>
                <a:cubicBezTo>
                  <a:pt x="1077994" y="1948400"/>
                  <a:pt x="1078245" y="1949132"/>
                  <a:pt x="1078748" y="1949760"/>
                </a:cubicBezTo>
                <a:cubicBezTo>
                  <a:pt x="1079250" y="1950388"/>
                  <a:pt x="1080108" y="1950911"/>
                  <a:pt x="1081322" y="1951330"/>
                </a:cubicBezTo>
                <a:cubicBezTo>
                  <a:pt x="1082536" y="1951749"/>
                  <a:pt x="1084147" y="1952062"/>
                  <a:pt x="1086157" y="1952272"/>
                </a:cubicBezTo>
                <a:cubicBezTo>
                  <a:pt x="1088166" y="1952481"/>
                  <a:pt x="1090719" y="1952586"/>
                  <a:pt x="1093817" y="1952586"/>
                </a:cubicBezTo>
                <a:cubicBezTo>
                  <a:pt x="1096914" y="1952586"/>
                  <a:pt x="1099467" y="1952481"/>
                  <a:pt x="1101477" y="1952272"/>
                </a:cubicBezTo>
                <a:cubicBezTo>
                  <a:pt x="1103486" y="1952062"/>
                  <a:pt x="1105097" y="1951749"/>
                  <a:pt x="1106311" y="1951330"/>
                </a:cubicBezTo>
                <a:cubicBezTo>
                  <a:pt x="1107525" y="1950911"/>
                  <a:pt x="1108383" y="1950388"/>
                  <a:pt x="1108885" y="1949760"/>
                </a:cubicBezTo>
                <a:cubicBezTo>
                  <a:pt x="1109388" y="1949132"/>
                  <a:pt x="1109639" y="1948400"/>
                  <a:pt x="1109639" y="1947563"/>
                </a:cubicBezTo>
                <a:lnTo>
                  <a:pt x="1109639" y="1835802"/>
                </a:lnTo>
                <a:cubicBezTo>
                  <a:pt x="1109639" y="1834965"/>
                  <a:pt x="1109388" y="1834232"/>
                  <a:pt x="1108885" y="1833605"/>
                </a:cubicBezTo>
                <a:cubicBezTo>
                  <a:pt x="1108383" y="1832977"/>
                  <a:pt x="1107525" y="1832433"/>
                  <a:pt x="1106311" y="1831972"/>
                </a:cubicBezTo>
                <a:cubicBezTo>
                  <a:pt x="1105097" y="1831512"/>
                  <a:pt x="1103486" y="1831156"/>
                  <a:pt x="1101477" y="1830905"/>
                </a:cubicBezTo>
                <a:cubicBezTo>
                  <a:pt x="1099467" y="1830654"/>
                  <a:pt x="1096914" y="1830528"/>
                  <a:pt x="1093817" y="1830528"/>
                </a:cubicBezTo>
                <a:close/>
                <a:moveTo>
                  <a:pt x="1346671" y="1828519"/>
                </a:moveTo>
                <a:cubicBezTo>
                  <a:pt x="1338467" y="1828519"/>
                  <a:pt x="1330932" y="1829816"/>
                  <a:pt x="1324068" y="1832412"/>
                </a:cubicBezTo>
                <a:cubicBezTo>
                  <a:pt x="1317203" y="1835007"/>
                  <a:pt x="1311259" y="1838983"/>
                  <a:pt x="1306236" y="1844341"/>
                </a:cubicBezTo>
                <a:cubicBezTo>
                  <a:pt x="1301213" y="1849699"/>
                  <a:pt x="1297299" y="1856459"/>
                  <a:pt x="1294495" y="1864621"/>
                </a:cubicBezTo>
                <a:cubicBezTo>
                  <a:pt x="1291691" y="1872784"/>
                  <a:pt x="1290288" y="1882474"/>
                  <a:pt x="1290288" y="1893692"/>
                </a:cubicBezTo>
                <a:cubicBezTo>
                  <a:pt x="1290288" y="1903403"/>
                  <a:pt x="1291439" y="1912025"/>
                  <a:pt x="1293742" y="1919560"/>
                </a:cubicBezTo>
                <a:cubicBezTo>
                  <a:pt x="1296044" y="1927094"/>
                  <a:pt x="1299455" y="1933478"/>
                  <a:pt x="1303976" y="1938710"/>
                </a:cubicBezTo>
                <a:cubicBezTo>
                  <a:pt x="1308497" y="1943942"/>
                  <a:pt x="1314085" y="1947898"/>
                  <a:pt x="1320740" y="1950576"/>
                </a:cubicBezTo>
                <a:cubicBezTo>
                  <a:pt x="1327395" y="1953255"/>
                  <a:pt x="1335034" y="1954595"/>
                  <a:pt x="1343657" y="1954595"/>
                </a:cubicBezTo>
                <a:cubicBezTo>
                  <a:pt x="1347508" y="1954595"/>
                  <a:pt x="1351254" y="1954260"/>
                  <a:pt x="1354896" y="1953590"/>
                </a:cubicBezTo>
                <a:cubicBezTo>
                  <a:pt x="1358538" y="1952921"/>
                  <a:pt x="1361907" y="1952042"/>
                  <a:pt x="1365005" y="1950953"/>
                </a:cubicBezTo>
                <a:cubicBezTo>
                  <a:pt x="1368102" y="1949865"/>
                  <a:pt x="1370865" y="1948630"/>
                  <a:pt x="1373293" y="1947249"/>
                </a:cubicBezTo>
                <a:cubicBezTo>
                  <a:pt x="1375720" y="1945867"/>
                  <a:pt x="1377437" y="1944695"/>
                  <a:pt x="1378441" y="1943733"/>
                </a:cubicBezTo>
                <a:cubicBezTo>
                  <a:pt x="1379446" y="1942770"/>
                  <a:pt x="1380095" y="1941975"/>
                  <a:pt x="1380387" y="1941347"/>
                </a:cubicBezTo>
                <a:cubicBezTo>
                  <a:pt x="1380681" y="1940719"/>
                  <a:pt x="1380932" y="1939903"/>
                  <a:pt x="1381141" y="1938898"/>
                </a:cubicBezTo>
                <a:cubicBezTo>
                  <a:pt x="1381350" y="1937894"/>
                  <a:pt x="1381518" y="1936659"/>
                  <a:pt x="1381643" y="1935194"/>
                </a:cubicBezTo>
                <a:cubicBezTo>
                  <a:pt x="1381769" y="1933729"/>
                  <a:pt x="1381831" y="1931908"/>
                  <a:pt x="1381831" y="1929731"/>
                </a:cubicBezTo>
                <a:cubicBezTo>
                  <a:pt x="1381831" y="1926969"/>
                  <a:pt x="1381748" y="1924708"/>
                  <a:pt x="1381580" y="1922950"/>
                </a:cubicBezTo>
                <a:cubicBezTo>
                  <a:pt x="1381413" y="1921192"/>
                  <a:pt x="1381183" y="1919748"/>
                  <a:pt x="1380890" y="1918618"/>
                </a:cubicBezTo>
                <a:cubicBezTo>
                  <a:pt x="1380597" y="1917488"/>
                  <a:pt x="1380199" y="1916713"/>
                  <a:pt x="1379697" y="1916295"/>
                </a:cubicBezTo>
                <a:cubicBezTo>
                  <a:pt x="1379195" y="1915876"/>
                  <a:pt x="1378567" y="1915667"/>
                  <a:pt x="1377813" y="1915667"/>
                </a:cubicBezTo>
                <a:cubicBezTo>
                  <a:pt x="1376725" y="1915667"/>
                  <a:pt x="1375385" y="1916316"/>
                  <a:pt x="1373795" y="1917613"/>
                </a:cubicBezTo>
                <a:cubicBezTo>
                  <a:pt x="1372204" y="1918911"/>
                  <a:pt x="1370237" y="1920355"/>
                  <a:pt x="1367893" y="1921946"/>
                </a:cubicBezTo>
                <a:cubicBezTo>
                  <a:pt x="1365549" y="1923536"/>
                  <a:pt x="1362807" y="1924980"/>
                  <a:pt x="1359668" y="1926278"/>
                </a:cubicBezTo>
                <a:cubicBezTo>
                  <a:pt x="1356529" y="1927576"/>
                  <a:pt x="1352782" y="1928224"/>
                  <a:pt x="1348429" y="1928224"/>
                </a:cubicBezTo>
                <a:cubicBezTo>
                  <a:pt x="1344159" y="1928224"/>
                  <a:pt x="1340413" y="1927450"/>
                  <a:pt x="1337190" y="1925901"/>
                </a:cubicBezTo>
                <a:cubicBezTo>
                  <a:pt x="1333967" y="1924352"/>
                  <a:pt x="1331288" y="1922029"/>
                  <a:pt x="1329153" y="1918932"/>
                </a:cubicBezTo>
                <a:cubicBezTo>
                  <a:pt x="1327019" y="1915834"/>
                  <a:pt x="1325407" y="1911983"/>
                  <a:pt x="1324319" y="1907379"/>
                </a:cubicBezTo>
                <a:cubicBezTo>
                  <a:pt x="1323231" y="1902775"/>
                  <a:pt x="1322686" y="1897459"/>
                  <a:pt x="1322686" y="1891431"/>
                </a:cubicBezTo>
                <a:cubicBezTo>
                  <a:pt x="1322686" y="1879209"/>
                  <a:pt x="1324863" y="1869937"/>
                  <a:pt x="1329216" y="1863617"/>
                </a:cubicBezTo>
                <a:cubicBezTo>
                  <a:pt x="1333569" y="1857296"/>
                  <a:pt x="1339848" y="1854136"/>
                  <a:pt x="1348052" y="1854136"/>
                </a:cubicBezTo>
                <a:cubicBezTo>
                  <a:pt x="1352238" y="1854136"/>
                  <a:pt x="1355838" y="1854722"/>
                  <a:pt x="1358852" y="1855894"/>
                </a:cubicBezTo>
                <a:cubicBezTo>
                  <a:pt x="1361865" y="1857066"/>
                  <a:pt x="1364461" y="1858364"/>
                  <a:pt x="1366637" y="1859787"/>
                </a:cubicBezTo>
                <a:cubicBezTo>
                  <a:pt x="1368814" y="1861210"/>
                  <a:pt x="1370697" y="1862507"/>
                  <a:pt x="1372288" y="1863679"/>
                </a:cubicBezTo>
                <a:cubicBezTo>
                  <a:pt x="1373879" y="1864851"/>
                  <a:pt x="1375385" y="1865437"/>
                  <a:pt x="1376809" y="1865437"/>
                </a:cubicBezTo>
                <a:cubicBezTo>
                  <a:pt x="1378148" y="1865437"/>
                  <a:pt x="1379236" y="1864454"/>
                  <a:pt x="1380073" y="1862487"/>
                </a:cubicBezTo>
                <a:cubicBezTo>
                  <a:pt x="1380911" y="1860519"/>
                  <a:pt x="1381329" y="1857108"/>
                  <a:pt x="1381329" y="1852252"/>
                </a:cubicBezTo>
                <a:cubicBezTo>
                  <a:pt x="1381329" y="1850159"/>
                  <a:pt x="1381267" y="1848380"/>
                  <a:pt x="1381141" y="1846915"/>
                </a:cubicBezTo>
                <a:cubicBezTo>
                  <a:pt x="1381015" y="1845450"/>
                  <a:pt x="1380848" y="1844216"/>
                  <a:pt x="1380639" y="1843211"/>
                </a:cubicBezTo>
                <a:cubicBezTo>
                  <a:pt x="1380429" y="1842206"/>
                  <a:pt x="1380136" y="1841390"/>
                  <a:pt x="1379760" y="1840762"/>
                </a:cubicBezTo>
                <a:cubicBezTo>
                  <a:pt x="1379383" y="1840134"/>
                  <a:pt x="1378734" y="1839360"/>
                  <a:pt x="1377813" y="1838439"/>
                </a:cubicBezTo>
                <a:cubicBezTo>
                  <a:pt x="1376892" y="1837518"/>
                  <a:pt x="1375323" y="1836430"/>
                  <a:pt x="1373104" y="1835174"/>
                </a:cubicBezTo>
                <a:cubicBezTo>
                  <a:pt x="1370886" y="1833918"/>
                  <a:pt x="1368374" y="1832788"/>
                  <a:pt x="1365570" y="1831784"/>
                </a:cubicBezTo>
                <a:cubicBezTo>
                  <a:pt x="1362765" y="1830779"/>
                  <a:pt x="1359751" y="1829984"/>
                  <a:pt x="1356529" y="1829398"/>
                </a:cubicBezTo>
                <a:cubicBezTo>
                  <a:pt x="1353305" y="1828812"/>
                  <a:pt x="1350019" y="1828519"/>
                  <a:pt x="1346671" y="1828519"/>
                </a:cubicBezTo>
                <a:close/>
                <a:moveTo>
                  <a:pt x="1662000" y="1828393"/>
                </a:moveTo>
                <a:cubicBezTo>
                  <a:pt x="1653127" y="1828393"/>
                  <a:pt x="1645153" y="1829858"/>
                  <a:pt x="1638079" y="1832788"/>
                </a:cubicBezTo>
                <a:cubicBezTo>
                  <a:pt x="1631005" y="1835718"/>
                  <a:pt x="1624998" y="1839967"/>
                  <a:pt x="1620059" y="1845534"/>
                </a:cubicBezTo>
                <a:cubicBezTo>
                  <a:pt x="1615120" y="1851101"/>
                  <a:pt x="1611353" y="1857882"/>
                  <a:pt x="1608757" y="1865877"/>
                </a:cubicBezTo>
                <a:cubicBezTo>
                  <a:pt x="1606162" y="1873872"/>
                  <a:pt x="1604865" y="1882850"/>
                  <a:pt x="1604865" y="1892813"/>
                </a:cubicBezTo>
                <a:cubicBezTo>
                  <a:pt x="1604865" y="1903277"/>
                  <a:pt x="1606099" y="1912402"/>
                  <a:pt x="1608569" y="1920188"/>
                </a:cubicBezTo>
                <a:cubicBezTo>
                  <a:pt x="1611039" y="1927973"/>
                  <a:pt x="1614785" y="1934419"/>
                  <a:pt x="1619808" y="1939526"/>
                </a:cubicBezTo>
                <a:cubicBezTo>
                  <a:pt x="1624831" y="1944633"/>
                  <a:pt x="1631089" y="1948442"/>
                  <a:pt x="1638581" y="1950953"/>
                </a:cubicBezTo>
                <a:cubicBezTo>
                  <a:pt x="1646074" y="1953465"/>
                  <a:pt x="1654801" y="1954720"/>
                  <a:pt x="1664763" y="1954720"/>
                </a:cubicBezTo>
                <a:cubicBezTo>
                  <a:pt x="1670288" y="1954720"/>
                  <a:pt x="1675479" y="1954365"/>
                  <a:pt x="1680334" y="1953653"/>
                </a:cubicBezTo>
                <a:cubicBezTo>
                  <a:pt x="1685190" y="1952941"/>
                  <a:pt x="1689501" y="1952104"/>
                  <a:pt x="1693268" y="1951142"/>
                </a:cubicBezTo>
                <a:cubicBezTo>
                  <a:pt x="1697035" y="1950179"/>
                  <a:pt x="1700133" y="1949195"/>
                  <a:pt x="1702561" y="1948191"/>
                </a:cubicBezTo>
                <a:cubicBezTo>
                  <a:pt x="1704989" y="1947186"/>
                  <a:pt x="1706475" y="1946391"/>
                  <a:pt x="1707019" y="1945805"/>
                </a:cubicBezTo>
                <a:cubicBezTo>
                  <a:pt x="1707563" y="1945219"/>
                  <a:pt x="1708002" y="1944612"/>
                  <a:pt x="1708337" y="1943984"/>
                </a:cubicBezTo>
                <a:cubicBezTo>
                  <a:pt x="1708672" y="1943356"/>
                  <a:pt x="1708923" y="1942582"/>
                  <a:pt x="1709091" y="1941661"/>
                </a:cubicBezTo>
                <a:cubicBezTo>
                  <a:pt x="1709258" y="1940740"/>
                  <a:pt x="1709384" y="1939631"/>
                  <a:pt x="1709467" y="1938333"/>
                </a:cubicBezTo>
                <a:cubicBezTo>
                  <a:pt x="1709551" y="1937035"/>
                  <a:pt x="1709593" y="1935466"/>
                  <a:pt x="1709593" y="1933624"/>
                </a:cubicBezTo>
                <a:cubicBezTo>
                  <a:pt x="1709593" y="1931531"/>
                  <a:pt x="1709530" y="1929794"/>
                  <a:pt x="1709405" y="1928413"/>
                </a:cubicBezTo>
                <a:cubicBezTo>
                  <a:pt x="1709279" y="1927031"/>
                  <a:pt x="1709049" y="1925964"/>
                  <a:pt x="1708714" y="1925211"/>
                </a:cubicBezTo>
                <a:cubicBezTo>
                  <a:pt x="1708379" y="1924457"/>
                  <a:pt x="1707960" y="1923934"/>
                  <a:pt x="1707458" y="1923641"/>
                </a:cubicBezTo>
                <a:cubicBezTo>
                  <a:pt x="1706956" y="1923348"/>
                  <a:pt x="1706328" y="1923201"/>
                  <a:pt x="1705575" y="1923201"/>
                </a:cubicBezTo>
                <a:cubicBezTo>
                  <a:pt x="1704319" y="1923201"/>
                  <a:pt x="1702686" y="1923599"/>
                  <a:pt x="1700677" y="1924394"/>
                </a:cubicBezTo>
                <a:cubicBezTo>
                  <a:pt x="1698668" y="1925190"/>
                  <a:pt x="1696135" y="1926069"/>
                  <a:pt x="1693080" y="1927031"/>
                </a:cubicBezTo>
                <a:cubicBezTo>
                  <a:pt x="1690024" y="1927994"/>
                  <a:pt x="1686404" y="1928873"/>
                  <a:pt x="1682218" y="1929668"/>
                </a:cubicBezTo>
                <a:cubicBezTo>
                  <a:pt x="1678032" y="1930464"/>
                  <a:pt x="1673177" y="1930861"/>
                  <a:pt x="1667651" y="1930861"/>
                </a:cubicBezTo>
                <a:cubicBezTo>
                  <a:pt x="1662210" y="1930861"/>
                  <a:pt x="1657543" y="1930150"/>
                  <a:pt x="1653650" y="1928727"/>
                </a:cubicBezTo>
                <a:cubicBezTo>
                  <a:pt x="1649757" y="1927303"/>
                  <a:pt x="1646576" y="1925232"/>
                  <a:pt x="1644106" y="1922511"/>
                </a:cubicBezTo>
                <a:cubicBezTo>
                  <a:pt x="1641637" y="1919790"/>
                  <a:pt x="1639837" y="1916483"/>
                  <a:pt x="1638707" y="1912590"/>
                </a:cubicBezTo>
                <a:cubicBezTo>
                  <a:pt x="1637576" y="1908698"/>
                  <a:pt x="1637011" y="1904365"/>
                  <a:pt x="1637011" y="1899594"/>
                </a:cubicBezTo>
                <a:lnTo>
                  <a:pt x="1705198" y="1899594"/>
                </a:lnTo>
                <a:cubicBezTo>
                  <a:pt x="1708212" y="1899594"/>
                  <a:pt x="1710577" y="1898673"/>
                  <a:pt x="1712293" y="1896831"/>
                </a:cubicBezTo>
                <a:cubicBezTo>
                  <a:pt x="1714009" y="1894989"/>
                  <a:pt x="1714867" y="1892143"/>
                  <a:pt x="1714867" y="1888292"/>
                </a:cubicBezTo>
                <a:lnTo>
                  <a:pt x="1714867" y="1883269"/>
                </a:lnTo>
                <a:cubicBezTo>
                  <a:pt x="1714867" y="1875400"/>
                  <a:pt x="1713862" y="1868116"/>
                  <a:pt x="1711853" y="1861419"/>
                </a:cubicBezTo>
                <a:cubicBezTo>
                  <a:pt x="1709844" y="1854722"/>
                  <a:pt x="1706705" y="1848925"/>
                  <a:pt x="1702435" y="1844027"/>
                </a:cubicBezTo>
                <a:cubicBezTo>
                  <a:pt x="1698166" y="1839130"/>
                  <a:pt x="1692703" y="1835300"/>
                  <a:pt x="1686048" y="1832537"/>
                </a:cubicBezTo>
                <a:cubicBezTo>
                  <a:pt x="1679392" y="1829775"/>
                  <a:pt x="1671377" y="1828393"/>
                  <a:pt x="1662000" y="1828393"/>
                </a:cubicBezTo>
                <a:close/>
                <a:moveTo>
                  <a:pt x="1447804" y="1828393"/>
                </a:moveTo>
                <a:cubicBezTo>
                  <a:pt x="1442865" y="1828393"/>
                  <a:pt x="1438072" y="1828791"/>
                  <a:pt x="1433426" y="1829586"/>
                </a:cubicBezTo>
                <a:cubicBezTo>
                  <a:pt x="1428780" y="1830381"/>
                  <a:pt x="1424489" y="1831407"/>
                  <a:pt x="1420555" y="1832663"/>
                </a:cubicBezTo>
                <a:cubicBezTo>
                  <a:pt x="1416620" y="1833918"/>
                  <a:pt x="1413188" y="1835279"/>
                  <a:pt x="1410258" y="1836744"/>
                </a:cubicBezTo>
                <a:cubicBezTo>
                  <a:pt x="1407328" y="1838209"/>
                  <a:pt x="1405277" y="1839548"/>
                  <a:pt x="1404105" y="1840762"/>
                </a:cubicBezTo>
                <a:cubicBezTo>
                  <a:pt x="1402933" y="1841976"/>
                  <a:pt x="1402137" y="1843337"/>
                  <a:pt x="1401719" y="1844843"/>
                </a:cubicBezTo>
                <a:cubicBezTo>
                  <a:pt x="1401300" y="1846350"/>
                  <a:pt x="1401091" y="1848401"/>
                  <a:pt x="1401091" y="1850997"/>
                </a:cubicBezTo>
                <a:cubicBezTo>
                  <a:pt x="1401091" y="1852922"/>
                  <a:pt x="1401216" y="1854680"/>
                  <a:pt x="1401468" y="1856271"/>
                </a:cubicBezTo>
                <a:cubicBezTo>
                  <a:pt x="1401719" y="1857861"/>
                  <a:pt x="1402075" y="1859201"/>
                  <a:pt x="1402535" y="1860289"/>
                </a:cubicBezTo>
                <a:cubicBezTo>
                  <a:pt x="1402995" y="1861377"/>
                  <a:pt x="1403581" y="1862214"/>
                  <a:pt x="1404293" y="1862800"/>
                </a:cubicBezTo>
                <a:cubicBezTo>
                  <a:pt x="1405005" y="1863386"/>
                  <a:pt x="1405821" y="1863679"/>
                  <a:pt x="1406742" y="1863679"/>
                </a:cubicBezTo>
                <a:cubicBezTo>
                  <a:pt x="1408081" y="1863679"/>
                  <a:pt x="1409818" y="1863093"/>
                  <a:pt x="1411953" y="1861921"/>
                </a:cubicBezTo>
                <a:cubicBezTo>
                  <a:pt x="1414088" y="1860749"/>
                  <a:pt x="1416746" y="1859452"/>
                  <a:pt x="1419927" y="1858029"/>
                </a:cubicBezTo>
                <a:cubicBezTo>
                  <a:pt x="1423108" y="1856605"/>
                  <a:pt x="1426771" y="1855308"/>
                  <a:pt x="1430915" y="1854136"/>
                </a:cubicBezTo>
                <a:cubicBezTo>
                  <a:pt x="1435059" y="1852964"/>
                  <a:pt x="1439767" y="1852378"/>
                  <a:pt x="1445042" y="1852378"/>
                </a:cubicBezTo>
                <a:cubicBezTo>
                  <a:pt x="1449060" y="1852378"/>
                  <a:pt x="1452430" y="1852796"/>
                  <a:pt x="1455150" y="1853634"/>
                </a:cubicBezTo>
                <a:cubicBezTo>
                  <a:pt x="1457871" y="1854471"/>
                  <a:pt x="1460048" y="1855768"/>
                  <a:pt x="1461680" y="1857526"/>
                </a:cubicBezTo>
                <a:cubicBezTo>
                  <a:pt x="1463313" y="1859284"/>
                  <a:pt x="1464485" y="1861482"/>
                  <a:pt x="1465196" y="1864119"/>
                </a:cubicBezTo>
                <a:cubicBezTo>
                  <a:pt x="1465908" y="1866756"/>
                  <a:pt x="1466264" y="1869833"/>
                  <a:pt x="1466264" y="1873349"/>
                </a:cubicBezTo>
                <a:lnTo>
                  <a:pt x="1466264" y="1880130"/>
                </a:lnTo>
                <a:lnTo>
                  <a:pt x="1455339" y="1880130"/>
                </a:lnTo>
                <a:cubicBezTo>
                  <a:pt x="1445377" y="1880130"/>
                  <a:pt x="1436628" y="1880883"/>
                  <a:pt x="1429094" y="1882390"/>
                </a:cubicBezTo>
                <a:cubicBezTo>
                  <a:pt x="1421559" y="1883897"/>
                  <a:pt x="1415260" y="1886220"/>
                  <a:pt x="1410195" y="1889359"/>
                </a:cubicBezTo>
                <a:cubicBezTo>
                  <a:pt x="1405130" y="1892499"/>
                  <a:pt x="1401321" y="1896475"/>
                  <a:pt x="1398768" y="1901289"/>
                </a:cubicBezTo>
                <a:cubicBezTo>
                  <a:pt x="1396214" y="1906102"/>
                  <a:pt x="1394938" y="1911774"/>
                  <a:pt x="1394938" y="1918304"/>
                </a:cubicBezTo>
                <a:cubicBezTo>
                  <a:pt x="1394938" y="1924332"/>
                  <a:pt x="1395942" y="1929606"/>
                  <a:pt x="1397951" y="1934126"/>
                </a:cubicBezTo>
                <a:cubicBezTo>
                  <a:pt x="1399961" y="1938647"/>
                  <a:pt x="1402786" y="1942435"/>
                  <a:pt x="1406428" y="1945491"/>
                </a:cubicBezTo>
                <a:cubicBezTo>
                  <a:pt x="1410069" y="1948546"/>
                  <a:pt x="1414381" y="1950849"/>
                  <a:pt x="1419362" y="1952397"/>
                </a:cubicBezTo>
                <a:cubicBezTo>
                  <a:pt x="1424343" y="1953946"/>
                  <a:pt x="1429805" y="1954720"/>
                  <a:pt x="1435749" y="1954720"/>
                </a:cubicBezTo>
                <a:cubicBezTo>
                  <a:pt x="1442949" y="1954720"/>
                  <a:pt x="1449499" y="1953339"/>
                  <a:pt x="1455401" y="1950576"/>
                </a:cubicBezTo>
                <a:cubicBezTo>
                  <a:pt x="1461303" y="1947814"/>
                  <a:pt x="1466557" y="1943963"/>
                  <a:pt x="1471161" y="1939024"/>
                </a:cubicBezTo>
                <a:lnTo>
                  <a:pt x="1471161" y="1947939"/>
                </a:lnTo>
                <a:cubicBezTo>
                  <a:pt x="1471161" y="1949111"/>
                  <a:pt x="1471517" y="1950032"/>
                  <a:pt x="1472228" y="1950702"/>
                </a:cubicBezTo>
                <a:cubicBezTo>
                  <a:pt x="1472940" y="1951372"/>
                  <a:pt x="1474154" y="1951853"/>
                  <a:pt x="1475870" y="1952146"/>
                </a:cubicBezTo>
                <a:cubicBezTo>
                  <a:pt x="1477586" y="1952439"/>
                  <a:pt x="1480328" y="1952586"/>
                  <a:pt x="1484095" y="1952586"/>
                </a:cubicBezTo>
                <a:cubicBezTo>
                  <a:pt x="1487611" y="1952586"/>
                  <a:pt x="1490269" y="1952439"/>
                  <a:pt x="1492069" y="1952146"/>
                </a:cubicBezTo>
                <a:cubicBezTo>
                  <a:pt x="1493869" y="1951853"/>
                  <a:pt x="1495187" y="1951372"/>
                  <a:pt x="1496025" y="1950702"/>
                </a:cubicBezTo>
                <a:cubicBezTo>
                  <a:pt x="1496862" y="1950032"/>
                  <a:pt x="1497280" y="1949111"/>
                  <a:pt x="1497280" y="1947939"/>
                </a:cubicBezTo>
                <a:lnTo>
                  <a:pt x="1497280" y="1872595"/>
                </a:lnTo>
                <a:cubicBezTo>
                  <a:pt x="1497280" y="1864893"/>
                  <a:pt x="1496359" y="1858238"/>
                  <a:pt x="1494518" y="1852629"/>
                </a:cubicBezTo>
                <a:cubicBezTo>
                  <a:pt x="1492676" y="1847020"/>
                  <a:pt x="1489746" y="1842437"/>
                  <a:pt x="1485727" y="1838879"/>
                </a:cubicBezTo>
                <a:cubicBezTo>
                  <a:pt x="1481709" y="1835321"/>
                  <a:pt x="1476582" y="1832684"/>
                  <a:pt x="1470345" y="1830968"/>
                </a:cubicBezTo>
                <a:cubicBezTo>
                  <a:pt x="1464108" y="1829251"/>
                  <a:pt x="1456595" y="1828393"/>
                  <a:pt x="1447804" y="1828393"/>
                </a:cubicBezTo>
                <a:close/>
                <a:moveTo>
                  <a:pt x="953779" y="1828393"/>
                </a:moveTo>
                <a:cubicBezTo>
                  <a:pt x="951435" y="1828393"/>
                  <a:pt x="949091" y="1828707"/>
                  <a:pt x="946747" y="1829335"/>
                </a:cubicBezTo>
                <a:cubicBezTo>
                  <a:pt x="944402" y="1829963"/>
                  <a:pt x="942058" y="1831072"/>
                  <a:pt x="939714" y="1832663"/>
                </a:cubicBezTo>
                <a:cubicBezTo>
                  <a:pt x="937370" y="1834253"/>
                  <a:pt x="934901" y="1836409"/>
                  <a:pt x="932305" y="1839130"/>
                </a:cubicBezTo>
                <a:cubicBezTo>
                  <a:pt x="929710" y="1841851"/>
                  <a:pt x="926948" y="1845304"/>
                  <a:pt x="924018" y="1849490"/>
                </a:cubicBezTo>
                <a:lnTo>
                  <a:pt x="924018" y="1835551"/>
                </a:lnTo>
                <a:cubicBezTo>
                  <a:pt x="924018" y="1834714"/>
                  <a:pt x="923808" y="1833981"/>
                  <a:pt x="923390" y="1833353"/>
                </a:cubicBezTo>
                <a:cubicBezTo>
                  <a:pt x="922971" y="1832726"/>
                  <a:pt x="922281" y="1832202"/>
                  <a:pt x="921318" y="1831784"/>
                </a:cubicBezTo>
                <a:cubicBezTo>
                  <a:pt x="920355" y="1831365"/>
                  <a:pt x="918995" y="1831051"/>
                  <a:pt x="917237" y="1830842"/>
                </a:cubicBezTo>
                <a:cubicBezTo>
                  <a:pt x="915479" y="1830633"/>
                  <a:pt x="913260" y="1830528"/>
                  <a:pt x="910581" y="1830528"/>
                </a:cubicBezTo>
                <a:cubicBezTo>
                  <a:pt x="907986" y="1830528"/>
                  <a:pt x="905830" y="1830633"/>
                  <a:pt x="904114" y="1830842"/>
                </a:cubicBezTo>
                <a:cubicBezTo>
                  <a:pt x="902398" y="1831051"/>
                  <a:pt x="900996" y="1831365"/>
                  <a:pt x="899907" y="1831784"/>
                </a:cubicBezTo>
                <a:cubicBezTo>
                  <a:pt x="898819" y="1832202"/>
                  <a:pt x="898066" y="1832726"/>
                  <a:pt x="897647" y="1833353"/>
                </a:cubicBezTo>
                <a:cubicBezTo>
                  <a:pt x="897229" y="1833981"/>
                  <a:pt x="897019" y="1834714"/>
                  <a:pt x="897019" y="1835551"/>
                </a:cubicBezTo>
                <a:lnTo>
                  <a:pt x="897019" y="1947563"/>
                </a:lnTo>
                <a:cubicBezTo>
                  <a:pt x="897019" y="1948400"/>
                  <a:pt x="897270" y="1949132"/>
                  <a:pt x="897773" y="1949760"/>
                </a:cubicBezTo>
                <a:cubicBezTo>
                  <a:pt x="898275" y="1950388"/>
                  <a:pt x="899133" y="1950911"/>
                  <a:pt x="900347" y="1951330"/>
                </a:cubicBezTo>
                <a:cubicBezTo>
                  <a:pt x="901561" y="1951749"/>
                  <a:pt x="903172" y="1952062"/>
                  <a:pt x="905182" y="1952272"/>
                </a:cubicBezTo>
                <a:cubicBezTo>
                  <a:pt x="907191" y="1952481"/>
                  <a:pt x="909744" y="1952586"/>
                  <a:pt x="912842" y="1952586"/>
                </a:cubicBezTo>
                <a:cubicBezTo>
                  <a:pt x="915939" y="1952586"/>
                  <a:pt x="918492" y="1952481"/>
                  <a:pt x="920502" y="1952272"/>
                </a:cubicBezTo>
                <a:cubicBezTo>
                  <a:pt x="922511" y="1952062"/>
                  <a:pt x="924122" y="1951749"/>
                  <a:pt x="925336" y="1951330"/>
                </a:cubicBezTo>
                <a:cubicBezTo>
                  <a:pt x="926550" y="1950911"/>
                  <a:pt x="927408" y="1950388"/>
                  <a:pt x="927910" y="1949760"/>
                </a:cubicBezTo>
                <a:cubicBezTo>
                  <a:pt x="928413" y="1949132"/>
                  <a:pt x="928664" y="1948400"/>
                  <a:pt x="928664" y="1947563"/>
                </a:cubicBezTo>
                <a:lnTo>
                  <a:pt x="928664" y="1877744"/>
                </a:lnTo>
                <a:cubicBezTo>
                  <a:pt x="931008" y="1874060"/>
                  <a:pt x="933205" y="1870963"/>
                  <a:pt x="935257" y="1868451"/>
                </a:cubicBezTo>
                <a:cubicBezTo>
                  <a:pt x="937307" y="1865940"/>
                  <a:pt x="939275" y="1863931"/>
                  <a:pt x="941158" y="1862424"/>
                </a:cubicBezTo>
                <a:cubicBezTo>
                  <a:pt x="943042" y="1860917"/>
                  <a:pt x="944863" y="1859808"/>
                  <a:pt x="946621" y="1859096"/>
                </a:cubicBezTo>
                <a:cubicBezTo>
                  <a:pt x="948379" y="1858384"/>
                  <a:pt x="950137" y="1858029"/>
                  <a:pt x="951895" y="1858029"/>
                </a:cubicBezTo>
                <a:cubicBezTo>
                  <a:pt x="953402" y="1858029"/>
                  <a:pt x="954783" y="1858175"/>
                  <a:pt x="956039" y="1858468"/>
                </a:cubicBezTo>
                <a:cubicBezTo>
                  <a:pt x="957295" y="1858761"/>
                  <a:pt x="958446" y="1859075"/>
                  <a:pt x="959492" y="1859410"/>
                </a:cubicBezTo>
                <a:cubicBezTo>
                  <a:pt x="960539" y="1859745"/>
                  <a:pt x="961481" y="1860059"/>
                  <a:pt x="962318" y="1860352"/>
                </a:cubicBezTo>
                <a:cubicBezTo>
                  <a:pt x="963155" y="1860645"/>
                  <a:pt x="963908" y="1860791"/>
                  <a:pt x="964578" y="1860791"/>
                </a:cubicBezTo>
                <a:cubicBezTo>
                  <a:pt x="965415" y="1860791"/>
                  <a:pt x="966106" y="1860582"/>
                  <a:pt x="966650" y="1860163"/>
                </a:cubicBezTo>
                <a:cubicBezTo>
                  <a:pt x="967194" y="1859745"/>
                  <a:pt x="967634" y="1858991"/>
                  <a:pt x="967968" y="1857903"/>
                </a:cubicBezTo>
                <a:cubicBezTo>
                  <a:pt x="968303" y="1856815"/>
                  <a:pt x="968554" y="1855308"/>
                  <a:pt x="968722" y="1853382"/>
                </a:cubicBezTo>
                <a:cubicBezTo>
                  <a:pt x="968889" y="1851457"/>
                  <a:pt x="968973" y="1848987"/>
                  <a:pt x="968973" y="1845974"/>
                </a:cubicBezTo>
                <a:cubicBezTo>
                  <a:pt x="968973" y="1842960"/>
                  <a:pt x="968931" y="1840574"/>
                  <a:pt x="968847" y="1838816"/>
                </a:cubicBezTo>
                <a:cubicBezTo>
                  <a:pt x="968764" y="1837058"/>
                  <a:pt x="968638" y="1835739"/>
                  <a:pt x="968471" y="1834860"/>
                </a:cubicBezTo>
                <a:cubicBezTo>
                  <a:pt x="968303" y="1833981"/>
                  <a:pt x="968115" y="1833291"/>
                  <a:pt x="967906" y="1832788"/>
                </a:cubicBezTo>
                <a:cubicBezTo>
                  <a:pt x="967696" y="1832286"/>
                  <a:pt x="967361" y="1831826"/>
                  <a:pt x="966901" y="1831407"/>
                </a:cubicBezTo>
                <a:cubicBezTo>
                  <a:pt x="966441" y="1830988"/>
                  <a:pt x="965708" y="1830591"/>
                  <a:pt x="964704" y="1830214"/>
                </a:cubicBezTo>
                <a:cubicBezTo>
                  <a:pt x="963699" y="1829837"/>
                  <a:pt x="962527" y="1829502"/>
                  <a:pt x="961187" y="1829209"/>
                </a:cubicBezTo>
                <a:cubicBezTo>
                  <a:pt x="959848" y="1828916"/>
                  <a:pt x="958550" y="1828707"/>
                  <a:pt x="957295" y="1828582"/>
                </a:cubicBezTo>
                <a:cubicBezTo>
                  <a:pt x="956039" y="1828456"/>
                  <a:pt x="954867" y="1828393"/>
                  <a:pt x="953779" y="1828393"/>
                </a:cubicBezTo>
                <a:close/>
                <a:moveTo>
                  <a:pt x="814275" y="1828393"/>
                </a:moveTo>
                <a:cubicBezTo>
                  <a:pt x="805402" y="1828393"/>
                  <a:pt x="797428" y="1829858"/>
                  <a:pt x="790354" y="1832788"/>
                </a:cubicBezTo>
                <a:cubicBezTo>
                  <a:pt x="783280" y="1835718"/>
                  <a:pt x="777273" y="1839967"/>
                  <a:pt x="772334" y="1845534"/>
                </a:cubicBezTo>
                <a:cubicBezTo>
                  <a:pt x="767395" y="1851101"/>
                  <a:pt x="763627" y="1857882"/>
                  <a:pt x="761032" y="1865877"/>
                </a:cubicBezTo>
                <a:cubicBezTo>
                  <a:pt x="758437" y="1873872"/>
                  <a:pt x="757139" y="1882850"/>
                  <a:pt x="757139" y="1892813"/>
                </a:cubicBezTo>
                <a:cubicBezTo>
                  <a:pt x="757139" y="1903277"/>
                  <a:pt x="758374" y="1912402"/>
                  <a:pt x="760844" y="1920188"/>
                </a:cubicBezTo>
                <a:cubicBezTo>
                  <a:pt x="763313" y="1927973"/>
                  <a:pt x="767060" y="1934419"/>
                  <a:pt x="772083" y="1939526"/>
                </a:cubicBezTo>
                <a:cubicBezTo>
                  <a:pt x="777106" y="1944633"/>
                  <a:pt x="783363" y="1948442"/>
                  <a:pt x="790856" y="1950953"/>
                </a:cubicBezTo>
                <a:cubicBezTo>
                  <a:pt x="798349" y="1953465"/>
                  <a:pt x="807076" y="1954720"/>
                  <a:pt x="817038" y="1954720"/>
                </a:cubicBezTo>
                <a:cubicBezTo>
                  <a:pt x="822563" y="1954720"/>
                  <a:pt x="827754" y="1954365"/>
                  <a:pt x="832609" y="1953653"/>
                </a:cubicBezTo>
                <a:cubicBezTo>
                  <a:pt x="837465" y="1952941"/>
                  <a:pt x="841776" y="1952104"/>
                  <a:pt x="845543" y="1951142"/>
                </a:cubicBezTo>
                <a:cubicBezTo>
                  <a:pt x="849311" y="1950179"/>
                  <a:pt x="852408" y="1949195"/>
                  <a:pt x="854836" y="1948191"/>
                </a:cubicBezTo>
                <a:cubicBezTo>
                  <a:pt x="857264" y="1947186"/>
                  <a:pt x="858750" y="1946391"/>
                  <a:pt x="859294" y="1945805"/>
                </a:cubicBezTo>
                <a:cubicBezTo>
                  <a:pt x="859838" y="1945219"/>
                  <a:pt x="860277" y="1944612"/>
                  <a:pt x="860612" y="1943984"/>
                </a:cubicBezTo>
                <a:cubicBezTo>
                  <a:pt x="860947" y="1943356"/>
                  <a:pt x="861198" y="1942582"/>
                  <a:pt x="861366" y="1941661"/>
                </a:cubicBezTo>
                <a:cubicBezTo>
                  <a:pt x="861533" y="1940740"/>
                  <a:pt x="861659" y="1939631"/>
                  <a:pt x="861742" y="1938333"/>
                </a:cubicBezTo>
                <a:cubicBezTo>
                  <a:pt x="861826" y="1937035"/>
                  <a:pt x="861868" y="1935466"/>
                  <a:pt x="861868" y="1933624"/>
                </a:cubicBezTo>
                <a:cubicBezTo>
                  <a:pt x="861868" y="1931531"/>
                  <a:pt x="861805" y="1929794"/>
                  <a:pt x="861680" y="1928413"/>
                </a:cubicBezTo>
                <a:cubicBezTo>
                  <a:pt x="861554" y="1927031"/>
                  <a:pt x="861324" y="1925964"/>
                  <a:pt x="860989" y="1925211"/>
                </a:cubicBezTo>
                <a:cubicBezTo>
                  <a:pt x="860654" y="1924457"/>
                  <a:pt x="860235" y="1923934"/>
                  <a:pt x="859733" y="1923641"/>
                </a:cubicBezTo>
                <a:cubicBezTo>
                  <a:pt x="859231" y="1923348"/>
                  <a:pt x="858603" y="1923201"/>
                  <a:pt x="857850" y="1923201"/>
                </a:cubicBezTo>
                <a:cubicBezTo>
                  <a:pt x="856594" y="1923201"/>
                  <a:pt x="854961" y="1923599"/>
                  <a:pt x="852952" y="1924394"/>
                </a:cubicBezTo>
                <a:cubicBezTo>
                  <a:pt x="850943" y="1925190"/>
                  <a:pt x="848411" y="1926069"/>
                  <a:pt x="845355" y="1927031"/>
                </a:cubicBezTo>
                <a:cubicBezTo>
                  <a:pt x="842299" y="1927994"/>
                  <a:pt x="838679" y="1928873"/>
                  <a:pt x="834493" y="1929668"/>
                </a:cubicBezTo>
                <a:cubicBezTo>
                  <a:pt x="830307" y="1930464"/>
                  <a:pt x="825452" y="1930861"/>
                  <a:pt x="819926" y="1930861"/>
                </a:cubicBezTo>
                <a:cubicBezTo>
                  <a:pt x="814485" y="1930861"/>
                  <a:pt x="809818" y="1930150"/>
                  <a:pt x="805925" y="1928727"/>
                </a:cubicBezTo>
                <a:cubicBezTo>
                  <a:pt x="802032" y="1927303"/>
                  <a:pt x="798851" y="1925232"/>
                  <a:pt x="796381" y="1922511"/>
                </a:cubicBezTo>
                <a:cubicBezTo>
                  <a:pt x="793912" y="1919790"/>
                  <a:pt x="792112" y="1916483"/>
                  <a:pt x="790982" y="1912590"/>
                </a:cubicBezTo>
                <a:cubicBezTo>
                  <a:pt x="789851" y="1908698"/>
                  <a:pt x="789286" y="1904365"/>
                  <a:pt x="789286" y="1899594"/>
                </a:cubicBezTo>
                <a:lnTo>
                  <a:pt x="857473" y="1899594"/>
                </a:lnTo>
                <a:cubicBezTo>
                  <a:pt x="860487" y="1899594"/>
                  <a:pt x="862852" y="1898673"/>
                  <a:pt x="864568" y="1896831"/>
                </a:cubicBezTo>
                <a:cubicBezTo>
                  <a:pt x="866284" y="1894989"/>
                  <a:pt x="867142" y="1892143"/>
                  <a:pt x="867142" y="1888292"/>
                </a:cubicBezTo>
                <a:lnTo>
                  <a:pt x="867142" y="1883269"/>
                </a:lnTo>
                <a:cubicBezTo>
                  <a:pt x="867142" y="1875400"/>
                  <a:pt x="866137" y="1868116"/>
                  <a:pt x="864128" y="1861419"/>
                </a:cubicBezTo>
                <a:cubicBezTo>
                  <a:pt x="862119" y="1854722"/>
                  <a:pt x="858980" y="1848925"/>
                  <a:pt x="854710" y="1844027"/>
                </a:cubicBezTo>
                <a:cubicBezTo>
                  <a:pt x="850441" y="1839130"/>
                  <a:pt x="844978" y="1835300"/>
                  <a:pt x="838323" y="1832537"/>
                </a:cubicBezTo>
                <a:cubicBezTo>
                  <a:pt x="831667" y="1829775"/>
                  <a:pt x="823652" y="1828393"/>
                  <a:pt x="814275" y="1828393"/>
                </a:cubicBezTo>
                <a:close/>
                <a:moveTo>
                  <a:pt x="1546766" y="1801018"/>
                </a:moveTo>
                <a:cubicBezTo>
                  <a:pt x="1543752" y="1801018"/>
                  <a:pt x="1541219" y="1801123"/>
                  <a:pt x="1539168" y="1801332"/>
                </a:cubicBezTo>
                <a:cubicBezTo>
                  <a:pt x="1537117" y="1801541"/>
                  <a:pt x="1535485" y="1801876"/>
                  <a:pt x="1534271" y="1802337"/>
                </a:cubicBezTo>
                <a:cubicBezTo>
                  <a:pt x="1533057" y="1802797"/>
                  <a:pt x="1532220" y="1803362"/>
                  <a:pt x="1531759" y="1804032"/>
                </a:cubicBezTo>
                <a:cubicBezTo>
                  <a:pt x="1531299" y="1804702"/>
                  <a:pt x="1531069" y="1805455"/>
                  <a:pt x="1531069" y="1806292"/>
                </a:cubicBezTo>
                <a:lnTo>
                  <a:pt x="1531069" y="1831281"/>
                </a:lnTo>
                <a:lnTo>
                  <a:pt x="1517758" y="1831281"/>
                </a:lnTo>
                <a:cubicBezTo>
                  <a:pt x="1516921" y="1831281"/>
                  <a:pt x="1516188" y="1831491"/>
                  <a:pt x="1515561" y="1831909"/>
                </a:cubicBezTo>
                <a:cubicBezTo>
                  <a:pt x="1514933" y="1832328"/>
                  <a:pt x="1514409" y="1833019"/>
                  <a:pt x="1513991" y="1833981"/>
                </a:cubicBezTo>
                <a:cubicBezTo>
                  <a:pt x="1513572" y="1834944"/>
                  <a:pt x="1513258" y="1836263"/>
                  <a:pt x="1513049" y="1837937"/>
                </a:cubicBezTo>
                <a:cubicBezTo>
                  <a:pt x="1512840" y="1839611"/>
                  <a:pt x="1512735" y="1841662"/>
                  <a:pt x="1512735" y="1844090"/>
                </a:cubicBezTo>
                <a:cubicBezTo>
                  <a:pt x="1512735" y="1848694"/>
                  <a:pt x="1513154" y="1851980"/>
                  <a:pt x="1513991" y="1853947"/>
                </a:cubicBezTo>
                <a:cubicBezTo>
                  <a:pt x="1514828" y="1855915"/>
                  <a:pt x="1516042" y="1856898"/>
                  <a:pt x="1517633" y="1856898"/>
                </a:cubicBezTo>
                <a:lnTo>
                  <a:pt x="1531069" y="1856898"/>
                </a:lnTo>
                <a:lnTo>
                  <a:pt x="1531069" y="1914286"/>
                </a:lnTo>
                <a:cubicBezTo>
                  <a:pt x="1531069" y="1921150"/>
                  <a:pt x="1531781" y="1927094"/>
                  <a:pt x="1533204" y="1932117"/>
                </a:cubicBezTo>
                <a:cubicBezTo>
                  <a:pt x="1534627" y="1937140"/>
                  <a:pt x="1536845" y="1941305"/>
                  <a:pt x="1539859" y="1944612"/>
                </a:cubicBezTo>
                <a:cubicBezTo>
                  <a:pt x="1542873" y="1947919"/>
                  <a:pt x="1546682" y="1950367"/>
                  <a:pt x="1551286" y="1951958"/>
                </a:cubicBezTo>
                <a:cubicBezTo>
                  <a:pt x="1555891" y="1953548"/>
                  <a:pt x="1561332" y="1954344"/>
                  <a:pt x="1567611" y="1954344"/>
                </a:cubicBezTo>
                <a:cubicBezTo>
                  <a:pt x="1569955" y="1954344"/>
                  <a:pt x="1572278" y="1954218"/>
                  <a:pt x="1574580" y="1953967"/>
                </a:cubicBezTo>
                <a:cubicBezTo>
                  <a:pt x="1576882" y="1953716"/>
                  <a:pt x="1579017" y="1953360"/>
                  <a:pt x="1580985" y="1952900"/>
                </a:cubicBezTo>
                <a:cubicBezTo>
                  <a:pt x="1582952" y="1952439"/>
                  <a:pt x="1584668" y="1951895"/>
                  <a:pt x="1586133" y="1951267"/>
                </a:cubicBezTo>
                <a:cubicBezTo>
                  <a:pt x="1587598" y="1950639"/>
                  <a:pt x="1588707" y="1949928"/>
                  <a:pt x="1589461" y="1949132"/>
                </a:cubicBezTo>
                <a:cubicBezTo>
                  <a:pt x="1590214" y="1948337"/>
                  <a:pt x="1590821" y="1946956"/>
                  <a:pt x="1591281" y="1944988"/>
                </a:cubicBezTo>
                <a:cubicBezTo>
                  <a:pt x="1591742" y="1943021"/>
                  <a:pt x="1591972" y="1940196"/>
                  <a:pt x="1591972" y="1936512"/>
                </a:cubicBezTo>
                <a:cubicBezTo>
                  <a:pt x="1591972" y="1934168"/>
                  <a:pt x="1591867" y="1932243"/>
                  <a:pt x="1591658" y="1930736"/>
                </a:cubicBezTo>
                <a:cubicBezTo>
                  <a:pt x="1591449" y="1929229"/>
                  <a:pt x="1591219" y="1928036"/>
                  <a:pt x="1590967" y="1927157"/>
                </a:cubicBezTo>
                <a:cubicBezTo>
                  <a:pt x="1590716" y="1926278"/>
                  <a:pt x="1590361" y="1925692"/>
                  <a:pt x="1589900" y="1925399"/>
                </a:cubicBezTo>
                <a:cubicBezTo>
                  <a:pt x="1589440" y="1925106"/>
                  <a:pt x="1588958" y="1924959"/>
                  <a:pt x="1588456" y="1924959"/>
                </a:cubicBezTo>
                <a:cubicBezTo>
                  <a:pt x="1587870" y="1924959"/>
                  <a:pt x="1587221" y="1925106"/>
                  <a:pt x="1586510" y="1925399"/>
                </a:cubicBezTo>
                <a:cubicBezTo>
                  <a:pt x="1585798" y="1925692"/>
                  <a:pt x="1584919" y="1926027"/>
                  <a:pt x="1583873" y="1926404"/>
                </a:cubicBezTo>
                <a:cubicBezTo>
                  <a:pt x="1582826" y="1926780"/>
                  <a:pt x="1581633" y="1927115"/>
                  <a:pt x="1580294" y="1927408"/>
                </a:cubicBezTo>
                <a:cubicBezTo>
                  <a:pt x="1578954" y="1927701"/>
                  <a:pt x="1577447" y="1927848"/>
                  <a:pt x="1575773" y="1927848"/>
                </a:cubicBezTo>
                <a:cubicBezTo>
                  <a:pt x="1570834" y="1927848"/>
                  <a:pt x="1567401" y="1926320"/>
                  <a:pt x="1565476" y="1923264"/>
                </a:cubicBezTo>
                <a:cubicBezTo>
                  <a:pt x="1563551" y="1920209"/>
                  <a:pt x="1562588" y="1915625"/>
                  <a:pt x="1562588" y="1909514"/>
                </a:cubicBezTo>
                <a:lnTo>
                  <a:pt x="1562588" y="1856898"/>
                </a:lnTo>
                <a:lnTo>
                  <a:pt x="1587075" y="1856898"/>
                </a:lnTo>
                <a:cubicBezTo>
                  <a:pt x="1588665" y="1856898"/>
                  <a:pt x="1589879" y="1855915"/>
                  <a:pt x="1590716" y="1853947"/>
                </a:cubicBezTo>
                <a:cubicBezTo>
                  <a:pt x="1591554" y="1851980"/>
                  <a:pt x="1591972" y="1848694"/>
                  <a:pt x="1591972" y="1844090"/>
                </a:cubicBezTo>
                <a:cubicBezTo>
                  <a:pt x="1591972" y="1841662"/>
                  <a:pt x="1591867" y="1839611"/>
                  <a:pt x="1591658" y="1837937"/>
                </a:cubicBezTo>
                <a:cubicBezTo>
                  <a:pt x="1591449" y="1836263"/>
                  <a:pt x="1591135" y="1834944"/>
                  <a:pt x="1590716" y="1833981"/>
                </a:cubicBezTo>
                <a:cubicBezTo>
                  <a:pt x="1590298" y="1833019"/>
                  <a:pt x="1589775" y="1832328"/>
                  <a:pt x="1589147" y="1831909"/>
                </a:cubicBezTo>
                <a:cubicBezTo>
                  <a:pt x="1588519" y="1831491"/>
                  <a:pt x="1587786" y="1831281"/>
                  <a:pt x="1586949" y="1831281"/>
                </a:cubicBezTo>
                <a:lnTo>
                  <a:pt x="1562588" y="1831281"/>
                </a:lnTo>
                <a:lnTo>
                  <a:pt x="1562588" y="1806292"/>
                </a:lnTo>
                <a:cubicBezTo>
                  <a:pt x="1562588" y="1805455"/>
                  <a:pt x="1562337" y="1804702"/>
                  <a:pt x="1561835" y="1804032"/>
                </a:cubicBezTo>
                <a:cubicBezTo>
                  <a:pt x="1561332" y="1803362"/>
                  <a:pt x="1560495" y="1802797"/>
                  <a:pt x="1559323" y="1802337"/>
                </a:cubicBezTo>
                <a:cubicBezTo>
                  <a:pt x="1558151" y="1801876"/>
                  <a:pt x="1556539" y="1801541"/>
                  <a:pt x="1554488" y="1801332"/>
                </a:cubicBezTo>
                <a:cubicBezTo>
                  <a:pt x="1552437" y="1801123"/>
                  <a:pt x="1549863" y="1801018"/>
                  <a:pt x="1546766" y="1801018"/>
                </a:cubicBezTo>
                <a:close/>
                <a:moveTo>
                  <a:pt x="1013366" y="1801018"/>
                </a:moveTo>
                <a:cubicBezTo>
                  <a:pt x="1010352" y="1801018"/>
                  <a:pt x="1007819" y="1801123"/>
                  <a:pt x="1005768" y="1801332"/>
                </a:cubicBezTo>
                <a:cubicBezTo>
                  <a:pt x="1003717" y="1801541"/>
                  <a:pt x="1002085" y="1801876"/>
                  <a:pt x="1000871" y="1802337"/>
                </a:cubicBezTo>
                <a:cubicBezTo>
                  <a:pt x="999657" y="1802797"/>
                  <a:pt x="998820" y="1803362"/>
                  <a:pt x="998360" y="1804032"/>
                </a:cubicBezTo>
                <a:cubicBezTo>
                  <a:pt x="997899" y="1804702"/>
                  <a:pt x="997669" y="1805455"/>
                  <a:pt x="997669" y="1806292"/>
                </a:cubicBezTo>
                <a:lnTo>
                  <a:pt x="997669" y="1831281"/>
                </a:lnTo>
                <a:lnTo>
                  <a:pt x="984358" y="1831281"/>
                </a:lnTo>
                <a:cubicBezTo>
                  <a:pt x="983521" y="1831281"/>
                  <a:pt x="982789" y="1831491"/>
                  <a:pt x="982161" y="1831909"/>
                </a:cubicBezTo>
                <a:cubicBezTo>
                  <a:pt x="981533" y="1832328"/>
                  <a:pt x="981009" y="1833019"/>
                  <a:pt x="980591" y="1833981"/>
                </a:cubicBezTo>
                <a:cubicBezTo>
                  <a:pt x="980172" y="1834944"/>
                  <a:pt x="979858" y="1836263"/>
                  <a:pt x="979649" y="1837937"/>
                </a:cubicBezTo>
                <a:cubicBezTo>
                  <a:pt x="979440" y="1839611"/>
                  <a:pt x="979335" y="1841662"/>
                  <a:pt x="979335" y="1844090"/>
                </a:cubicBezTo>
                <a:cubicBezTo>
                  <a:pt x="979335" y="1848694"/>
                  <a:pt x="979754" y="1851980"/>
                  <a:pt x="980591" y="1853947"/>
                </a:cubicBezTo>
                <a:cubicBezTo>
                  <a:pt x="981428" y="1855915"/>
                  <a:pt x="982642" y="1856898"/>
                  <a:pt x="984233" y="1856898"/>
                </a:cubicBezTo>
                <a:lnTo>
                  <a:pt x="997669" y="1856898"/>
                </a:lnTo>
                <a:lnTo>
                  <a:pt x="997669" y="1914286"/>
                </a:lnTo>
                <a:cubicBezTo>
                  <a:pt x="997669" y="1921150"/>
                  <a:pt x="998381" y="1927094"/>
                  <a:pt x="999804" y="1932117"/>
                </a:cubicBezTo>
                <a:cubicBezTo>
                  <a:pt x="1001227" y="1937140"/>
                  <a:pt x="1003445" y="1941305"/>
                  <a:pt x="1006459" y="1944612"/>
                </a:cubicBezTo>
                <a:cubicBezTo>
                  <a:pt x="1009473" y="1947919"/>
                  <a:pt x="1013282" y="1950367"/>
                  <a:pt x="1017886" y="1951958"/>
                </a:cubicBezTo>
                <a:cubicBezTo>
                  <a:pt x="1022491" y="1953548"/>
                  <a:pt x="1027932" y="1954344"/>
                  <a:pt x="1034211" y="1954344"/>
                </a:cubicBezTo>
                <a:cubicBezTo>
                  <a:pt x="1036555" y="1954344"/>
                  <a:pt x="1038878" y="1954218"/>
                  <a:pt x="1041180" y="1953967"/>
                </a:cubicBezTo>
                <a:cubicBezTo>
                  <a:pt x="1043482" y="1953716"/>
                  <a:pt x="1045617" y="1953360"/>
                  <a:pt x="1047585" y="1952900"/>
                </a:cubicBezTo>
                <a:cubicBezTo>
                  <a:pt x="1049552" y="1952439"/>
                  <a:pt x="1051268" y="1951895"/>
                  <a:pt x="1052733" y="1951267"/>
                </a:cubicBezTo>
                <a:cubicBezTo>
                  <a:pt x="1054198" y="1950639"/>
                  <a:pt x="1055307" y="1949928"/>
                  <a:pt x="1056061" y="1949132"/>
                </a:cubicBezTo>
                <a:cubicBezTo>
                  <a:pt x="1056814" y="1948337"/>
                  <a:pt x="1057421" y="1946956"/>
                  <a:pt x="1057882" y="1944988"/>
                </a:cubicBezTo>
                <a:cubicBezTo>
                  <a:pt x="1058342" y="1943021"/>
                  <a:pt x="1058572" y="1940196"/>
                  <a:pt x="1058572" y="1936512"/>
                </a:cubicBezTo>
                <a:cubicBezTo>
                  <a:pt x="1058572" y="1934168"/>
                  <a:pt x="1058468" y="1932243"/>
                  <a:pt x="1058258" y="1930736"/>
                </a:cubicBezTo>
                <a:cubicBezTo>
                  <a:pt x="1058049" y="1929229"/>
                  <a:pt x="1057819" y="1928036"/>
                  <a:pt x="1057568" y="1927157"/>
                </a:cubicBezTo>
                <a:cubicBezTo>
                  <a:pt x="1057317" y="1926278"/>
                  <a:pt x="1056961" y="1925692"/>
                  <a:pt x="1056500" y="1925399"/>
                </a:cubicBezTo>
                <a:cubicBezTo>
                  <a:pt x="1056040" y="1925106"/>
                  <a:pt x="1055558" y="1924959"/>
                  <a:pt x="1055056" y="1924959"/>
                </a:cubicBezTo>
                <a:cubicBezTo>
                  <a:pt x="1054470" y="1924959"/>
                  <a:pt x="1053821" y="1925106"/>
                  <a:pt x="1053110" y="1925399"/>
                </a:cubicBezTo>
                <a:cubicBezTo>
                  <a:pt x="1052398" y="1925692"/>
                  <a:pt x="1051519" y="1926027"/>
                  <a:pt x="1050473" y="1926404"/>
                </a:cubicBezTo>
                <a:cubicBezTo>
                  <a:pt x="1049426" y="1926780"/>
                  <a:pt x="1048233" y="1927115"/>
                  <a:pt x="1046894" y="1927408"/>
                </a:cubicBezTo>
                <a:cubicBezTo>
                  <a:pt x="1045554" y="1927701"/>
                  <a:pt x="1044047" y="1927848"/>
                  <a:pt x="1042373" y="1927848"/>
                </a:cubicBezTo>
                <a:cubicBezTo>
                  <a:pt x="1037434" y="1927848"/>
                  <a:pt x="1034002" y="1926320"/>
                  <a:pt x="1032076" y="1923264"/>
                </a:cubicBezTo>
                <a:cubicBezTo>
                  <a:pt x="1030151" y="1920209"/>
                  <a:pt x="1029188" y="1915625"/>
                  <a:pt x="1029188" y="1909514"/>
                </a:cubicBezTo>
                <a:lnTo>
                  <a:pt x="1029188" y="1856898"/>
                </a:lnTo>
                <a:lnTo>
                  <a:pt x="1053675" y="1856898"/>
                </a:lnTo>
                <a:cubicBezTo>
                  <a:pt x="1055265" y="1856898"/>
                  <a:pt x="1056479" y="1855915"/>
                  <a:pt x="1057317" y="1853947"/>
                </a:cubicBezTo>
                <a:cubicBezTo>
                  <a:pt x="1058154" y="1851980"/>
                  <a:pt x="1058572" y="1848694"/>
                  <a:pt x="1058572" y="1844090"/>
                </a:cubicBezTo>
                <a:cubicBezTo>
                  <a:pt x="1058572" y="1841662"/>
                  <a:pt x="1058468" y="1839611"/>
                  <a:pt x="1058258" y="1837937"/>
                </a:cubicBezTo>
                <a:cubicBezTo>
                  <a:pt x="1058049" y="1836263"/>
                  <a:pt x="1057735" y="1834944"/>
                  <a:pt x="1057317" y="1833981"/>
                </a:cubicBezTo>
                <a:cubicBezTo>
                  <a:pt x="1056898" y="1833019"/>
                  <a:pt x="1056375" y="1832328"/>
                  <a:pt x="1055747" y="1831909"/>
                </a:cubicBezTo>
                <a:cubicBezTo>
                  <a:pt x="1055119" y="1831491"/>
                  <a:pt x="1054386" y="1831281"/>
                  <a:pt x="1053549" y="1831281"/>
                </a:cubicBezTo>
                <a:lnTo>
                  <a:pt x="1029188" y="1831281"/>
                </a:lnTo>
                <a:lnTo>
                  <a:pt x="1029188" y="1806292"/>
                </a:lnTo>
                <a:cubicBezTo>
                  <a:pt x="1029188" y="1805455"/>
                  <a:pt x="1028937" y="1804702"/>
                  <a:pt x="1028435" y="1804032"/>
                </a:cubicBezTo>
                <a:cubicBezTo>
                  <a:pt x="1027932" y="1803362"/>
                  <a:pt x="1027095" y="1802797"/>
                  <a:pt x="1025923" y="1802337"/>
                </a:cubicBezTo>
                <a:cubicBezTo>
                  <a:pt x="1024751" y="1801876"/>
                  <a:pt x="1023139" y="1801541"/>
                  <a:pt x="1021088" y="1801332"/>
                </a:cubicBezTo>
                <a:cubicBezTo>
                  <a:pt x="1019037" y="1801123"/>
                  <a:pt x="1016463" y="1801018"/>
                  <a:pt x="1013366" y="1801018"/>
                </a:cubicBezTo>
                <a:close/>
                <a:moveTo>
                  <a:pt x="699762" y="1786703"/>
                </a:moveTo>
                <a:cubicBezTo>
                  <a:pt x="688627" y="1786703"/>
                  <a:pt x="678435" y="1788586"/>
                  <a:pt x="669184" y="1792354"/>
                </a:cubicBezTo>
                <a:cubicBezTo>
                  <a:pt x="659934" y="1796121"/>
                  <a:pt x="652002" y="1801646"/>
                  <a:pt x="645388" y="1808929"/>
                </a:cubicBezTo>
                <a:cubicBezTo>
                  <a:pt x="638775" y="1816213"/>
                  <a:pt x="633626" y="1825212"/>
                  <a:pt x="629943" y="1835928"/>
                </a:cubicBezTo>
                <a:cubicBezTo>
                  <a:pt x="626259" y="1846643"/>
                  <a:pt x="624417" y="1858908"/>
                  <a:pt x="624417" y="1872721"/>
                </a:cubicBezTo>
                <a:cubicBezTo>
                  <a:pt x="624417" y="1886283"/>
                  <a:pt x="626092" y="1898170"/>
                  <a:pt x="629440" y="1908384"/>
                </a:cubicBezTo>
                <a:cubicBezTo>
                  <a:pt x="632789" y="1918597"/>
                  <a:pt x="637603" y="1927115"/>
                  <a:pt x="643881" y="1933938"/>
                </a:cubicBezTo>
                <a:cubicBezTo>
                  <a:pt x="650160" y="1940761"/>
                  <a:pt x="657778" y="1945888"/>
                  <a:pt x="666736" y="1949321"/>
                </a:cubicBezTo>
                <a:cubicBezTo>
                  <a:pt x="675693" y="1952753"/>
                  <a:pt x="685739" y="1954469"/>
                  <a:pt x="696873" y="1954469"/>
                </a:cubicBezTo>
                <a:cubicBezTo>
                  <a:pt x="702566" y="1954469"/>
                  <a:pt x="707861" y="1954009"/>
                  <a:pt x="712758" y="1953088"/>
                </a:cubicBezTo>
                <a:cubicBezTo>
                  <a:pt x="717656" y="1952167"/>
                  <a:pt x="722009" y="1951016"/>
                  <a:pt x="725818" y="1949635"/>
                </a:cubicBezTo>
                <a:cubicBezTo>
                  <a:pt x="729627" y="1948253"/>
                  <a:pt x="732850" y="1946809"/>
                  <a:pt x="735487" y="1945302"/>
                </a:cubicBezTo>
                <a:cubicBezTo>
                  <a:pt x="738124" y="1943795"/>
                  <a:pt x="739903" y="1942561"/>
                  <a:pt x="740824" y="1941598"/>
                </a:cubicBezTo>
                <a:cubicBezTo>
                  <a:pt x="741745" y="1940635"/>
                  <a:pt x="742415" y="1939777"/>
                  <a:pt x="742833" y="1939024"/>
                </a:cubicBezTo>
                <a:cubicBezTo>
                  <a:pt x="743252" y="1938270"/>
                  <a:pt x="743587" y="1937370"/>
                  <a:pt x="743838" y="1936324"/>
                </a:cubicBezTo>
                <a:cubicBezTo>
                  <a:pt x="744089" y="1935277"/>
                  <a:pt x="744277" y="1934022"/>
                  <a:pt x="744403" y="1932557"/>
                </a:cubicBezTo>
                <a:cubicBezTo>
                  <a:pt x="744529" y="1931092"/>
                  <a:pt x="744591" y="1929313"/>
                  <a:pt x="744591" y="1927220"/>
                </a:cubicBezTo>
                <a:cubicBezTo>
                  <a:pt x="744591" y="1924206"/>
                  <a:pt x="744508" y="1921799"/>
                  <a:pt x="744340" y="1919999"/>
                </a:cubicBezTo>
                <a:cubicBezTo>
                  <a:pt x="744173" y="1918199"/>
                  <a:pt x="743922" y="1916797"/>
                  <a:pt x="743587" y="1915793"/>
                </a:cubicBezTo>
                <a:cubicBezTo>
                  <a:pt x="743252" y="1914788"/>
                  <a:pt x="742833" y="1914118"/>
                  <a:pt x="742331" y="1913783"/>
                </a:cubicBezTo>
                <a:cubicBezTo>
                  <a:pt x="741829" y="1913449"/>
                  <a:pt x="741159" y="1913281"/>
                  <a:pt x="740322" y="1913281"/>
                </a:cubicBezTo>
                <a:cubicBezTo>
                  <a:pt x="739234" y="1913281"/>
                  <a:pt x="737706" y="1913951"/>
                  <a:pt x="735738" y="1915290"/>
                </a:cubicBezTo>
                <a:cubicBezTo>
                  <a:pt x="733771" y="1916630"/>
                  <a:pt x="731260" y="1918137"/>
                  <a:pt x="728204" y="1919811"/>
                </a:cubicBezTo>
                <a:cubicBezTo>
                  <a:pt x="725148" y="1921485"/>
                  <a:pt x="721486" y="1923013"/>
                  <a:pt x="717216" y="1924394"/>
                </a:cubicBezTo>
                <a:cubicBezTo>
                  <a:pt x="712947" y="1925776"/>
                  <a:pt x="707882" y="1926466"/>
                  <a:pt x="702022" y="1926466"/>
                </a:cubicBezTo>
                <a:cubicBezTo>
                  <a:pt x="695576" y="1926466"/>
                  <a:pt x="689778" y="1925357"/>
                  <a:pt x="684630" y="1923139"/>
                </a:cubicBezTo>
                <a:cubicBezTo>
                  <a:pt x="679481" y="1920920"/>
                  <a:pt x="675086" y="1917551"/>
                  <a:pt x="671445" y="1913030"/>
                </a:cubicBezTo>
                <a:cubicBezTo>
                  <a:pt x="667803" y="1908509"/>
                  <a:pt x="664999" y="1902754"/>
                  <a:pt x="663031" y="1895764"/>
                </a:cubicBezTo>
                <a:cubicBezTo>
                  <a:pt x="661064" y="1888773"/>
                  <a:pt x="660080" y="1880506"/>
                  <a:pt x="660080" y="1870963"/>
                </a:cubicBezTo>
                <a:cubicBezTo>
                  <a:pt x="660080" y="1862256"/>
                  <a:pt x="661001" y="1854429"/>
                  <a:pt x="662843" y="1847480"/>
                </a:cubicBezTo>
                <a:cubicBezTo>
                  <a:pt x="664685" y="1840532"/>
                  <a:pt x="667384" y="1834609"/>
                  <a:pt x="670942" y="1829712"/>
                </a:cubicBezTo>
                <a:cubicBezTo>
                  <a:pt x="674500" y="1824814"/>
                  <a:pt x="678812" y="1821047"/>
                  <a:pt x="683877" y="1818410"/>
                </a:cubicBezTo>
                <a:cubicBezTo>
                  <a:pt x="688941" y="1815773"/>
                  <a:pt x="694697" y="1814455"/>
                  <a:pt x="701143" y="1814455"/>
                </a:cubicBezTo>
                <a:cubicBezTo>
                  <a:pt x="707003" y="1814455"/>
                  <a:pt x="712047" y="1815187"/>
                  <a:pt x="716275" y="1816652"/>
                </a:cubicBezTo>
                <a:cubicBezTo>
                  <a:pt x="720502" y="1818117"/>
                  <a:pt x="724144" y="1819750"/>
                  <a:pt x="727199" y="1821549"/>
                </a:cubicBezTo>
                <a:cubicBezTo>
                  <a:pt x="730255" y="1823349"/>
                  <a:pt x="732746" y="1824982"/>
                  <a:pt x="734671" y="1826447"/>
                </a:cubicBezTo>
                <a:cubicBezTo>
                  <a:pt x="736597" y="1827912"/>
                  <a:pt x="738187" y="1828644"/>
                  <a:pt x="739443" y="1828644"/>
                </a:cubicBezTo>
                <a:cubicBezTo>
                  <a:pt x="740196" y="1828644"/>
                  <a:pt x="740866" y="1828393"/>
                  <a:pt x="741452" y="1827891"/>
                </a:cubicBezTo>
                <a:cubicBezTo>
                  <a:pt x="742038" y="1827389"/>
                  <a:pt x="742540" y="1826593"/>
                  <a:pt x="742959" y="1825505"/>
                </a:cubicBezTo>
                <a:cubicBezTo>
                  <a:pt x="743377" y="1824417"/>
                  <a:pt x="743671" y="1822994"/>
                  <a:pt x="743838" y="1821236"/>
                </a:cubicBezTo>
                <a:cubicBezTo>
                  <a:pt x="744005" y="1819478"/>
                  <a:pt x="744089" y="1817343"/>
                  <a:pt x="744089" y="1814831"/>
                </a:cubicBezTo>
                <a:cubicBezTo>
                  <a:pt x="744089" y="1812487"/>
                  <a:pt x="744026" y="1810520"/>
                  <a:pt x="743901" y="1808929"/>
                </a:cubicBezTo>
                <a:cubicBezTo>
                  <a:pt x="743775" y="1807339"/>
                  <a:pt x="743587" y="1805957"/>
                  <a:pt x="743336" y="1804785"/>
                </a:cubicBezTo>
                <a:cubicBezTo>
                  <a:pt x="743085" y="1803613"/>
                  <a:pt x="742750" y="1802651"/>
                  <a:pt x="742331" y="1801897"/>
                </a:cubicBezTo>
                <a:cubicBezTo>
                  <a:pt x="741912" y="1801144"/>
                  <a:pt x="741138" y="1800202"/>
                  <a:pt x="740008" y="1799072"/>
                </a:cubicBezTo>
                <a:cubicBezTo>
                  <a:pt x="738878" y="1797942"/>
                  <a:pt x="736890" y="1796581"/>
                  <a:pt x="734043" y="1794991"/>
                </a:cubicBezTo>
                <a:cubicBezTo>
                  <a:pt x="731197" y="1793400"/>
                  <a:pt x="727995" y="1791998"/>
                  <a:pt x="724437" y="1790784"/>
                </a:cubicBezTo>
                <a:cubicBezTo>
                  <a:pt x="720879" y="1789570"/>
                  <a:pt x="717007" y="1788586"/>
                  <a:pt x="712821" y="1787833"/>
                </a:cubicBezTo>
                <a:cubicBezTo>
                  <a:pt x="708635" y="1787079"/>
                  <a:pt x="704282" y="1786703"/>
                  <a:pt x="699762" y="1786703"/>
                </a:cubicBezTo>
                <a:close/>
                <a:moveTo>
                  <a:pt x="1246342" y="1781303"/>
                </a:moveTo>
                <a:cubicBezTo>
                  <a:pt x="1239226" y="1781303"/>
                  <a:pt x="1234392" y="1782538"/>
                  <a:pt x="1231838" y="1785008"/>
                </a:cubicBezTo>
                <a:cubicBezTo>
                  <a:pt x="1229285" y="1787477"/>
                  <a:pt x="1228008" y="1791893"/>
                  <a:pt x="1228008" y="1798256"/>
                </a:cubicBezTo>
                <a:cubicBezTo>
                  <a:pt x="1228008" y="1804367"/>
                  <a:pt x="1229243" y="1808594"/>
                  <a:pt x="1231713" y="1810938"/>
                </a:cubicBezTo>
                <a:cubicBezTo>
                  <a:pt x="1234182" y="1813283"/>
                  <a:pt x="1238975" y="1814455"/>
                  <a:pt x="1246091" y="1814455"/>
                </a:cubicBezTo>
                <a:cubicBezTo>
                  <a:pt x="1253123" y="1814455"/>
                  <a:pt x="1257937" y="1813241"/>
                  <a:pt x="1260532" y="1810813"/>
                </a:cubicBezTo>
                <a:cubicBezTo>
                  <a:pt x="1263127" y="1808385"/>
                  <a:pt x="1264425" y="1803990"/>
                  <a:pt x="1264425" y="1797628"/>
                </a:cubicBezTo>
                <a:cubicBezTo>
                  <a:pt x="1264425" y="1791516"/>
                  <a:pt x="1263169" y="1787268"/>
                  <a:pt x="1260658" y="1784882"/>
                </a:cubicBezTo>
                <a:cubicBezTo>
                  <a:pt x="1258146" y="1782496"/>
                  <a:pt x="1253374" y="1781303"/>
                  <a:pt x="1246342" y="1781303"/>
                </a:cubicBezTo>
                <a:close/>
                <a:moveTo>
                  <a:pt x="1093942" y="1781303"/>
                </a:moveTo>
                <a:cubicBezTo>
                  <a:pt x="1086826" y="1781303"/>
                  <a:pt x="1081992" y="1782538"/>
                  <a:pt x="1079438" y="1785008"/>
                </a:cubicBezTo>
                <a:cubicBezTo>
                  <a:pt x="1076885" y="1787477"/>
                  <a:pt x="1075608" y="1791893"/>
                  <a:pt x="1075608" y="1798256"/>
                </a:cubicBezTo>
                <a:cubicBezTo>
                  <a:pt x="1075608" y="1804367"/>
                  <a:pt x="1076843" y="1808594"/>
                  <a:pt x="1079313" y="1810938"/>
                </a:cubicBezTo>
                <a:cubicBezTo>
                  <a:pt x="1081782" y="1813283"/>
                  <a:pt x="1086575" y="1814455"/>
                  <a:pt x="1093691" y="1814455"/>
                </a:cubicBezTo>
                <a:cubicBezTo>
                  <a:pt x="1100723" y="1814455"/>
                  <a:pt x="1105537" y="1813241"/>
                  <a:pt x="1108132" y="1810813"/>
                </a:cubicBezTo>
                <a:cubicBezTo>
                  <a:pt x="1110727" y="1808385"/>
                  <a:pt x="1112025" y="1803990"/>
                  <a:pt x="1112025" y="1797628"/>
                </a:cubicBezTo>
                <a:cubicBezTo>
                  <a:pt x="1112025" y="1791516"/>
                  <a:pt x="1110769" y="1787268"/>
                  <a:pt x="1108258" y="1784882"/>
                </a:cubicBezTo>
                <a:cubicBezTo>
                  <a:pt x="1105746" y="1782496"/>
                  <a:pt x="1100974" y="1781303"/>
                  <a:pt x="1093942" y="1781303"/>
                </a:cubicBezTo>
                <a:close/>
                <a:moveTo>
                  <a:pt x="1190127" y="1776029"/>
                </a:moveTo>
                <a:cubicBezTo>
                  <a:pt x="1183346" y="1776029"/>
                  <a:pt x="1177465" y="1776992"/>
                  <a:pt x="1172484" y="1778917"/>
                </a:cubicBezTo>
                <a:cubicBezTo>
                  <a:pt x="1167503" y="1780843"/>
                  <a:pt x="1163401" y="1783710"/>
                  <a:pt x="1160178" y="1787519"/>
                </a:cubicBezTo>
                <a:cubicBezTo>
                  <a:pt x="1156955" y="1791328"/>
                  <a:pt x="1154590" y="1796100"/>
                  <a:pt x="1153083" y="1801834"/>
                </a:cubicBezTo>
                <a:cubicBezTo>
                  <a:pt x="1151576" y="1807569"/>
                  <a:pt x="1150822" y="1814245"/>
                  <a:pt x="1150822" y="1821863"/>
                </a:cubicBezTo>
                <a:lnTo>
                  <a:pt x="1150822" y="1831281"/>
                </a:lnTo>
                <a:lnTo>
                  <a:pt x="1136884" y="1831281"/>
                </a:lnTo>
                <a:cubicBezTo>
                  <a:pt x="1136047" y="1831281"/>
                  <a:pt x="1135314" y="1831491"/>
                  <a:pt x="1134686" y="1831909"/>
                </a:cubicBezTo>
                <a:cubicBezTo>
                  <a:pt x="1134058" y="1832328"/>
                  <a:pt x="1133556" y="1833019"/>
                  <a:pt x="1133179" y="1833981"/>
                </a:cubicBezTo>
                <a:cubicBezTo>
                  <a:pt x="1132803" y="1834944"/>
                  <a:pt x="1132509" y="1836263"/>
                  <a:pt x="1132300" y="1837937"/>
                </a:cubicBezTo>
                <a:cubicBezTo>
                  <a:pt x="1132091" y="1839611"/>
                  <a:pt x="1131986" y="1841662"/>
                  <a:pt x="1131986" y="1844090"/>
                </a:cubicBezTo>
                <a:cubicBezTo>
                  <a:pt x="1131986" y="1848694"/>
                  <a:pt x="1132384" y="1851980"/>
                  <a:pt x="1133179" y="1853947"/>
                </a:cubicBezTo>
                <a:cubicBezTo>
                  <a:pt x="1133975" y="1855915"/>
                  <a:pt x="1135168" y="1856898"/>
                  <a:pt x="1136758" y="1856898"/>
                </a:cubicBezTo>
                <a:lnTo>
                  <a:pt x="1150822" y="1856898"/>
                </a:lnTo>
                <a:lnTo>
                  <a:pt x="1150822" y="1947563"/>
                </a:lnTo>
                <a:cubicBezTo>
                  <a:pt x="1150822" y="1948400"/>
                  <a:pt x="1151053" y="1949132"/>
                  <a:pt x="1151513" y="1949760"/>
                </a:cubicBezTo>
                <a:cubicBezTo>
                  <a:pt x="1151973" y="1950388"/>
                  <a:pt x="1152811" y="1950911"/>
                  <a:pt x="1154025" y="1951330"/>
                </a:cubicBezTo>
                <a:cubicBezTo>
                  <a:pt x="1155238" y="1951749"/>
                  <a:pt x="1156871" y="1952062"/>
                  <a:pt x="1158922" y="1952272"/>
                </a:cubicBezTo>
                <a:cubicBezTo>
                  <a:pt x="1160973" y="1952481"/>
                  <a:pt x="1163505" y="1952586"/>
                  <a:pt x="1166519" y="1952586"/>
                </a:cubicBezTo>
                <a:cubicBezTo>
                  <a:pt x="1169533" y="1952586"/>
                  <a:pt x="1172086" y="1952481"/>
                  <a:pt x="1174179" y="1952272"/>
                </a:cubicBezTo>
                <a:cubicBezTo>
                  <a:pt x="1176272" y="1952062"/>
                  <a:pt x="1177904" y="1951749"/>
                  <a:pt x="1179077" y="1951330"/>
                </a:cubicBezTo>
                <a:cubicBezTo>
                  <a:pt x="1180249" y="1950911"/>
                  <a:pt x="1181086" y="1950388"/>
                  <a:pt x="1181588" y="1949760"/>
                </a:cubicBezTo>
                <a:cubicBezTo>
                  <a:pt x="1182090" y="1949132"/>
                  <a:pt x="1182341" y="1948400"/>
                  <a:pt x="1182341" y="1947563"/>
                </a:cubicBezTo>
                <a:lnTo>
                  <a:pt x="1182341" y="1856898"/>
                </a:lnTo>
                <a:lnTo>
                  <a:pt x="1202810" y="1856898"/>
                </a:lnTo>
                <a:cubicBezTo>
                  <a:pt x="1204400" y="1856898"/>
                  <a:pt x="1205614" y="1855915"/>
                  <a:pt x="1206452" y="1853947"/>
                </a:cubicBezTo>
                <a:cubicBezTo>
                  <a:pt x="1207289" y="1851980"/>
                  <a:pt x="1207707" y="1848694"/>
                  <a:pt x="1207707" y="1844090"/>
                </a:cubicBezTo>
                <a:cubicBezTo>
                  <a:pt x="1207707" y="1841662"/>
                  <a:pt x="1207603" y="1839611"/>
                  <a:pt x="1207393" y="1837937"/>
                </a:cubicBezTo>
                <a:cubicBezTo>
                  <a:pt x="1207184" y="1836263"/>
                  <a:pt x="1206870" y="1834944"/>
                  <a:pt x="1206452" y="1833981"/>
                </a:cubicBezTo>
                <a:cubicBezTo>
                  <a:pt x="1206033" y="1833019"/>
                  <a:pt x="1205510" y="1832328"/>
                  <a:pt x="1204882" y="1831909"/>
                </a:cubicBezTo>
                <a:cubicBezTo>
                  <a:pt x="1204254" y="1831491"/>
                  <a:pt x="1203563" y="1831281"/>
                  <a:pt x="1202810" y="1831281"/>
                </a:cubicBezTo>
                <a:lnTo>
                  <a:pt x="1182341" y="1831281"/>
                </a:lnTo>
                <a:lnTo>
                  <a:pt x="1182341" y="1820984"/>
                </a:lnTo>
                <a:cubicBezTo>
                  <a:pt x="1182341" y="1817385"/>
                  <a:pt x="1182593" y="1814350"/>
                  <a:pt x="1183095" y="1811880"/>
                </a:cubicBezTo>
                <a:cubicBezTo>
                  <a:pt x="1183597" y="1809411"/>
                  <a:pt x="1184392" y="1807401"/>
                  <a:pt x="1185481" y="1805853"/>
                </a:cubicBezTo>
                <a:cubicBezTo>
                  <a:pt x="1186569" y="1804304"/>
                  <a:pt x="1187929" y="1803174"/>
                  <a:pt x="1189562" y="1802462"/>
                </a:cubicBezTo>
                <a:cubicBezTo>
                  <a:pt x="1191194" y="1801751"/>
                  <a:pt x="1193141" y="1801395"/>
                  <a:pt x="1195401" y="1801395"/>
                </a:cubicBezTo>
                <a:cubicBezTo>
                  <a:pt x="1197327" y="1801395"/>
                  <a:pt x="1199001" y="1801541"/>
                  <a:pt x="1200424" y="1801834"/>
                </a:cubicBezTo>
                <a:cubicBezTo>
                  <a:pt x="1201847" y="1802127"/>
                  <a:pt x="1203082" y="1802441"/>
                  <a:pt x="1204128" y="1802776"/>
                </a:cubicBezTo>
                <a:cubicBezTo>
                  <a:pt x="1205175" y="1803111"/>
                  <a:pt x="1206054" y="1803425"/>
                  <a:pt x="1206765" y="1803718"/>
                </a:cubicBezTo>
                <a:cubicBezTo>
                  <a:pt x="1207477" y="1804011"/>
                  <a:pt x="1208126" y="1804158"/>
                  <a:pt x="1208712" y="1804158"/>
                </a:cubicBezTo>
                <a:cubicBezTo>
                  <a:pt x="1209214" y="1804158"/>
                  <a:pt x="1209675" y="1804011"/>
                  <a:pt x="1210093" y="1803718"/>
                </a:cubicBezTo>
                <a:cubicBezTo>
                  <a:pt x="1210512" y="1803425"/>
                  <a:pt x="1210889" y="1802881"/>
                  <a:pt x="1211223" y="1802086"/>
                </a:cubicBezTo>
                <a:cubicBezTo>
                  <a:pt x="1211558" y="1801290"/>
                  <a:pt x="1211809" y="1800160"/>
                  <a:pt x="1211977" y="1798695"/>
                </a:cubicBezTo>
                <a:cubicBezTo>
                  <a:pt x="1212144" y="1797230"/>
                  <a:pt x="1212228" y="1795284"/>
                  <a:pt x="1212228" y="1792856"/>
                </a:cubicBezTo>
                <a:cubicBezTo>
                  <a:pt x="1212228" y="1790428"/>
                  <a:pt x="1212144" y="1788398"/>
                  <a:pt x="1211977" y="1786766"/>
                </a:cubicBezTo>
                <a:cubicBezTo>
                  <a:pt x="1211809" y="1785133"/>
                  <a:pt x="1211537" y="1783794"/>
                  <a:pt x="1211161" y="1782747"/>
                </a:cubicBezTo>
                <a:cubicBezTo>
                  <a:pt x="1210784" y="1781701"/>
                  <a:pt x="1210302" y="1780905"/>
                  <a:pt x="1209717" y="1780361"/>
                </a:cubicBezTo>
                <a:cubicBezTo>
                  <a:pt x="1209131" y="1779817"/>
                  <a:pt x="1208000" y="1779231"/>
                  <a:pt x="1206326" y="1778603"/>
                </a:cubicBezTo>
                <a:cubicBezTo>
                  <a:pt x="1204652" y="1777975"/>
                  <a:pt x="1202349" y="1777389"/>
                  <a:pt x="1199419" y="1776845"/>
                </a:cubicBezTo>
                <a:cubicBezTo>
                  <a:pt x="1196489" y="1776301"/>
                  <a:pt x="1193392" y="1776029"/>
                  <a:pt x="1190127" y="1776029"/>
                </a:cubicBezTo>
                <a:close/>
                <a:moveTo>
                  <a:pt x="1425633" y="1595170"/>
                </a:moveTo>
                <a:lnTo>
                  <a:pt x="1437689" y="1595170"/>
                </a:lnTo>
                <a:lnTo>
                  <a:pt x="1437689" y="1614257"/>
                </a:lnTo>
                <a:cubicBezTo>
                  <a:pt x="1433838" y="1618611"/>
                  <a:pt x="1430049" y="1621917"/>
                  <a:pt x="1426324" y="1624178"/>
                </a:cubicBezTo>
                <a:cubicBezTo>
                  <a:pt x="1422599" y="1626438"/>
                  <a:pt x="1418518" y="1627568"/>
                  <a:pt x="1414081" y="1627568"/>
                </a:cubicBezTo>
                <a:cubicBezTo>
                  <a:pt x="1408807" y="1627568"/>
                  <a:pt x="1404684" y="1626229"/>
                  <a:pt x="1401712" y="1623550"/>
                </a:cubicBezTo>
                <a:cubicBezTo>
                  <a:pt x="1398740" y="1620871"/>
                  <a:pt x="1397254" y="1617188"/>
                  <a:pt x="1397254" y="1612499"/>
                </a:cubicBezTo>
                <a:cubicBezTo>
                  <a:pt x="1397254" y="1609737"/>
                  <a:pt x="1397777" y="1607288"/>
                  <a:pt x="1398823" y="1605153"/>
                </a:cubicBezTo>
                <a:cubicBezTo>
                  <a:pt x="1399870" y="1603019"/>
                  <a:pt x="1401523" y="1601198"/>
                  <a:pt x="1403784" y="1599691"/>
                </a:cubicBezTo>
                <a:cubicBezTo>
                  <a:pt x="1406044" y="1598184"/>
                  <a:pt x="1408974" y="1597054"/>
                  <a:pt x="1412574" y="1596300"/>
                </a:cubicBezTo>
                <a:cubicBezTo>
                  <a:pt x="1416174" y="1595547"/>
                  <a:pt x="1420527" y="1595170"/>
                  <a:pt x="1425633" y="1595170"/>
                </a:cubicBezTo>
                <a:close/>
                <a:moveTo>
                  <a:pt x="993009" y="1550592"/>
                </a:moveTo>
                <a:cubicBezTo>
                  <a:pt x="997195" y="1550592"/>
                  <a:pt x="1000690" y="1551617"/>
                  <a:pt x="1003494" y="1553668"/>
                </a:cubicBezTo>
                <a:cubicBezTo>
                  <a:pt x="1006299" y="1555719"/>
                  <a:pt x="1008559" y="1558461"/>
                  <a:pt x="1010275" y="1561893"/>
                </a:cubicBezTo>
                <a:cubicBezTo>
                  <a:pt x="1011991" y="1565326"/>
                  <a:pt x="1013205" y="1569239"/>
                  <a:pt x="1013917" y="1573634"/>
                </a:cubicBezTo>
                <a:cubicBezTo>
                  <a:pt x="1014628" y="1578029"/>
                  <a:pt x="1014984" y="1582613"/>
                  <a:pt x="1014984" y="1587385"/>
                </a:cubicBezTo>
                <a:cubicBezTo>
                  <a:pt x="1014984" y="1591654"/>
                  <a:pt x="1014545" y="1595924"/>
                  <a:pt x="1013666" y="1600193"/>
                </a:cubicBezTo>
                <a:cubicBezTo>
                  <a:pt x="1012787" y="1604463"/>
                  <a:pt x="1011426" y="1608293"/>
                  <a:pt x="1009585" y="1611683"/>
                </a:cubicBezTo>
                <a:cubicBezTo>
                  <a:pt x="1007743" y="1615074"/>
                  <a:pt x="1005378" y="1617815"/>
                  <a:pt x="1002490" y="1619908"/>
                </a:cubicBezTo>
                <a:cubicBezTo>
                  <a:pt x="999601" y="1622001"/>
                  <a:pt x="996106" y="1623048"/>
                  <a:pt x="992004" y="1623048"/>
                </a:cubicBezTo>
                <a:cubicBezTo>
                  <a:pt x="987651" y="1623048"/>
                  <a:pt x="983465" y="1621520"/>
                  <a:pt x="979447" y="1618464"/>
                </a:cubicBezTo>
                <a:cubicBezTo>
                  <a:pt x="975428" y="1615409"/>
                  <a:pt x="971201" y="1611076"/>
                  <a:pt x="966764" y="1605467"/>
                </a:cubicBezTo>
                <a:lnTo>
                  <a:pt x="966764" y="1568549"/>
                </a:lnTo>
                <a:cubicBezTo>
                  <a:pt x="969275" y="1565200"/>
                  <a:pt x="971661" y="1562396"/>
                  <a:pt x="973922" y="1560135"/>
                </a:cubicBezTo>
                <a:cubicBezTo>
                  <a:pt x="976182" y="1557875"/>
                  <a:pt x="978379" y="1556033"/>
                  <a:pt x="980514" y="1554610"/>
                </a:cubicBezTo>
                <a:cubicBezTo>
                  <a:pt x="982649" y="1553187"/>
                  <a:pt x="984742" y="1552161"/>
                  <a:pt x="986793" y="1551533"/>
                </a:cubicBezTo>
                <a:cubicBezTo>
                  <a:pt x="988844" y="1550906"/>
                  <a:pt x="990916" y="1550592"/>
                  <a:pt x="993009" y="1550592"/>
                </a:cubicBezTo>
                <a:close/>
                <a:moveTo>
                  <a:pt x="1118322" y="1545945"/>
                </a:moveTo>
                <a:cubicBezTo>
                  <a:pt x="1126275" y="1545945"/>
                  <a:pt x="1132156" y="1548478"/>
                  <a:pt x="1135965" y="1553543"/>
                </a:cubicBezTo>
                <a:cubicBezTo>
                  <a:pt x="1139774" y="1558607"/>
                  <a:pt x="1141553" y="1565577"/>
                  <a:pt x="1141302" y="1574451"/>
                </a:cubicBezTo>
                <a:lnTo>
                  <a:pt x="1094086" y="1574451"/>
                </a:lnTo>
                <a:cubicBezTo>
                  <a:pt x="1094254" y="1570516"/>
                  <a:pt x="1094861" y="1566812"/>
                  <a:pt x="1095907" y="1563337"/>
                </a:cubicBezTo>
                <a:cubicBezTo>
                  <a:pt x="1096954" y="1559863"/>
                  <a:pt x="1098461" y="1556849"/>
                  <a:pt x="1100428" y="1554296"/>
                </a:cubicBezTo>
                <a:cubicBezTo>
                  <a:pt x="1102395" y="1551743"/>
                  <a:pt x="1104865" y="1549713"/>
                  <a:pt x="1107837" y="1548206"/>
                </a:cubicBezTo>
                <a:cubicBezTo>
                  <a:pt x="1110809" y="1546699"/>
                  <a:pt x="1114304" y="1545945"/>
                  <a:pt x="1118322" y="1545945"/>
                </a:cubicBezTo>
                <a:close/>
                <a:moveTo>
                  <a:pt x="1322417" y="1525728"/>
                </a:moveTo>
                <a:cubicBezTo>
                  <a:pt x="1319319" y="1525728"/>
                  <a:pt x="1316766" y="1525854"/>
                  <a:pt x="1314757" y="1526105"/>
                </a:cubicBezTo>
                <a:cubicBezTo>
                  <a:pt x="1312747" y="1526356"/>
                  <a:pt x="1311136" y="1526712"/>
                  <a:pt x="1309922" y="1527172"/>
                </a:cubicBezTo>
                <a:cubicBezTo>
                  <a:pt x="1308708" y="1527633"/>
                  <a:pt x="1307850" y="1528177"/>
                  <a:pt x="1307348" y="1528805"/>
                </a:cubicBezTo>
                <a:cubicBezTo>
                  <a:pt x="1306845" y="1529432"/>
                  <a:pt x="1306594" y="1530165"/>
                  <a:pt x="1306594" y="1531002"/>
                </a:cubicBezTo>
                <a:lnTo>
                  <a:pt x="1306594" y="1642763"/>
                </a:lnTo>
                <a:cubicBezTo>
                  <a:pt x="1306594" y="1643600"/>
                  <a:pt x="1306845" y="1644332"/>
                  <a:pt x="1307348" y="1644960"/>
                </a:cubicBezTo>
                <a:cubicBezTo>
                  <a:pt x="1307850" y="1645588"/>
                  <a:pt x="1308708" y="1646111"/>
                  <a:pt x="1309922" y="1646530"/>
                </a:cubicBezTo>
                <a:cubicBezTo>
                  <a:pt x="1311136" y="1646949"/>
                  <a:pt x="1312747" y="1647262"/>
                  <a:pt x="1314757" y="1647472"/>
                </a:cubicBezTo>
                <a:cubicBezTo>
                  <a:pt x="1316766" y="1647681"/>
                  <a:pt x="1319319" y="1647786"/>
                  <a:pt x="1322417" y="1647786"/>
                </a:cubicBezTo>
                <a:cubicBezTo>
                  <a:pt x="1325514" y="1647786"/>
                  <a:pt x="1328067" y="1647681"/>
                  <a:pt x="1330077" y="1647472"/>
                </a:cubicBezTo>
                <a:cubicBezTo>
                  <a:pt x="1332086" y="1647262"/>
                  <a:pt x="1333697" y="1646949"/>
                  <a:pt x="1334911" y="1646530"/>
                </a:cubicBezTo>
                <a:cubicBezTo>
                  <a:pt x="1336125" y="1646111"/>
                  <a:pt x="1336983" y="1645588"/>
                  <a:pt x="1337485" y="1644960"/>
                </a:cubicBezTo>
                <a:cubicBezTo>
                  <a:pt x="1337988" y="1644332"/>
                  <a:pt x="1338239" y="1643600"/>
                  <a:pt x="1338239" y="1642763"/>
                </a:cubicBezTo>
                <a:lnTo>
                  <a:pt x="1338239" y="1531002"/>
                </a:lnTo>
                <a:cubicBezTo>
                  <a:pt x="1338239" y="1530165"/>
                  <a:pt x="1337988" y="1529432"/>
                  <a:pt x="1337485" y="1528805"/>
                </a:cubicBezTo>
                <a:cubicBezTo>
                  <a:pt x="1336983" y="1528177"/>
                  <a:pt x="1336125" y="1527633"/>
                  <a:pt x="1334911" y="1527172"/>
                </a:cubicBezTo>
                <a:cubicBezTo>
                  <a:pt x="1333697" y="1526712"/>
                  <a:pt x="1332086" y="1526356"/>
                  <a:pt x="1330077" y="1526105"/>
                </a:cubicBezTo>
                <a:cubicBezTo>
                  <a:pt x="1328067" y="1525854"/>
                  <a:pt x="1325514" y="1525728"/>
                  <a:pt x="1322417" y="1525728"/>
                </a:cubicBezTo>
                <a:close/>
                <a:moveTo>
                  <a:pt x="1251421" y="1523719"/>
                </a:moveTo>
                <a:cubicBezTo>
                  <a:pt x="1243217" y="1523719"/>
                  <a:pt x="1235682" y="1525016"/>
                  <a:pt x="1228818" y="1527612"/>
                </a:cubicBezTo>
                <a:cubicBezTo>
                  <a:pt x="1221953" y="1530207"/>
                  <a:pt x="1216009" y="1534183"/>
                  <a:pt x="1210986" y="1539541"/>
                </a:cubicBezTo>
                <a:cubicBezTo>
                  <a:pt x="1205963" y="1544899"/>
                  <a:pt x="1202049" y="1551659"/>
                  <a:pt x="1199245" y="1559821"/>
                </a:cubicBezTo>
                <a:cubicBezTo>
                  <a:pt x="1196441" y="1567984"/>
                  <a:pt x="1195038" y="1577674"/>
                  <a:pt x="1195038" y="1588892"/>
                </a:cubicBezTo>
                <a:cubicBezTo>
                  <a:pt x="1195038" y="1598603"/>
                  <a:pt x="1196189" y="1607225"/>
                  <a:pt x="1198492" y="1614760"/>
                </a:cubicBezTo>
                <a:cubicBezTo>
                  <a:pt x="1200794" y="1622294"/>
                  <a:pt x="1204205" y="1628678"/>
                  <a:pt x="1208726" y="1633910"/>
                </a:cubicBezTo>
                <a:cubicBezTo>
                  <a:pt x="1213247" y="1639142"/>
                  <a:pt x="1218835" y="1643098"/>
                  <a:pt x="1225490" y="1645776"/>
                </a:cubicBezTo>
                <a:cubicBezTo>
                  <a:pt x="1232145" y="1648455"/>
                  <a:pt x="1239784" y="1649795"/>
                  <a:pt x="1248407" y="1649795"/>
                </a:cubicBezTo>
                <a:cubicBezTo>
                  <a:pt x="1252258" y="1649795"/>
                  <a:pt x="1256004" y="1649460"/>
                  <a:pt x="1259646" y="1648790"/>
                </a:cubicBezTo>
                <a:cubicBezTo>
                  <a:pt x="1263288" y="1648121"/>
                  <a:pt x="1266657" y="1647242"/>
                  <a:pt x="1269755" y="1646153"/>
                </a:cubicBezTo>
                <a:cubicBezTo>
                  <a:pt x="1272852" y="1645065"/>
                  <a:pt x="1275615" y="1643830"/>
                  <a:pt x="1278043" y="1642449"/>
                </a:cubicBezTo>
                <a:cubicBezTo>
                  <a:pt x="1280470" y="1641067"/>
                  <a:pt x="1282187" y="1639895"/>
                  <a:pt x="1283191" y="1638933"/>
                </a:cubicBezTo>
                <a:cubicBezTo>
                  <a:pt x="1284196" y="1637970"/>
                  <a:pt x="1284844" y="1637175"/>
                  <a:pt x="1285137" y="1636547"/>
                </a:cubicBezTo>
                <a:cubicBezTo>
                  <a:pt x="1285430" y="1635919"/>
                  <a:pt x="1285682" y="1635103"/>
                  <a:pt x="1285891" y="1634098"/>
                </a:cubicBezTo>
                <a:cubicBezTo>
                  <a:pt x="1286100" y="1633094"/>
                  <a:pt x="1286268" y="1631859"/>
                  <a:pt x="1286393" y="1630394"/>
                </a:cubicBezTo>
                <a:cubicBezTo>
                  <a:pt x="1286519" y="1628929"/>
                  <a:pt x="1286582" y="1627108"/>
                  <a:pt x="1286582" y="1624931"/>
                </a:cubicBezTo>
                <a:cubicBezTo>
                  <a:pt x="1286582" y="1622169"/>
                  <a:pt x="1286498" y="1619908"/>
                  <a:pt x="1286330" y="1618150"/>
                </a:cubicBezTo>
                <a:cubicBezTo>
                  <a:pt x="1286163" y="1616392"/>
                  <a:pt x="1285933" y="1614948"/>
                  <a:pt x="1285640" y="1613818"/>
                </a:cubicBezTo>
                <a:cubicBezTo>
                  <a:pt x="1285347" y="1612688"/>
                  <a:pt x="1284949" y="1611913"/>
                  <a:pt x="1284447" y="1611495"/>
                </a:cubicBezTo>
                <a:cubicBezTo>
                  <a:pt x="1283945" y="1611076"/>
                  <a:pt x="1283317" y="1610867"/>
                  <a:pt x="1282563" y="1610867"/>
                </a:cubicBezTo>
                <a:cubicBezTo>
                  <a:pt x="1281475" y="1610867"/>
                  <a:pt x="1280135" y="1611516"/>
                  <a:pt x="1278545" y="1612813"/>
                </a:cubicBezTo>
                <a:cubicBezTo>
                  <a:pt x="1276954" y="1614111"/>
                  <a:pt x="1274987" y="1615555"/>
                  <a:pt x="1272643" y="1617146"/>
                </a:cubicBezTo>
                <a:cubicBezTo>
                  <a:pt x="1270299" y="1618736"/>
                  <a:pt x="1267557" y="1620180"/>
                  <a:pt x="1264418" y="1621478"/>
                </a:cubicBezTo>
                <a:cubicBezTo>
                  <a:pt x="1261278" y="1622776"/>
                  <a:pt x="1257532" y="1623424"/>
                  <a:pt x="1253179" y="1623424"/>
                </a:cubicBezTo>
                <a:cubicBezTo>
                  <a:pt x="1248909" y="1623424"/>
                  <a:pt x="1245163" y="1622650"/>
                  <a:pt x="1241940" y="1621101"/>
                </a:cubicBezTo>
                <a:cubicBezTo>
                  <a:pt x="1238717" y="1619552"/>
                  <a:pt x="1236038" y="1617229"/>
                  <a:pt x="1233903" y="1614132"/>
                </a:cubicBezTo>
                <a:cubicBezTo>
                  <a:pt x="1231769" y="1611034"/>
                  <a:pt x="1230157" y="1607183"/>
                  <a:pt x="1229069" y="1602579"/>
                </a:cubicBezTo>
                <a:cubicBezTo>
                  <a:pt x="1227981" y="1597975"/>
                  <a:pt x="1227436" y="1592659"/>
                  <a:pt x="1227436" y="1586631"/>
                </a:cubicBezTo>
                <a:cubicBezTo>
                  <a:pt x="1227436" y="1574409"/>
                  <a:pt x="1229613" y="1565137"/>
                  <a:pt x="1233966" y="1558817"/>
                </a:cubicBezTo>
                <a:cubicBezTo>
                  <a:pt x="1238319" y="1552496"/>
                  <a:pt x="1244598" y="1549336"/>
                  <a:pt x="1252802" y="1549336"/>
                </a:cubicBezTo>
                <a:cubicBezTo>
                  <a:pt x="1256988" y="1549336"/>
                  <a:pt x="1260588" y="1549922"/>
                  <a:pt x="1263602" y="1551094"/>
                </a:cubicBezTo>
                <a:cubicBezTo>
                  <a:pt x="1266615" y="1552266"/>
                  <a:pt x="1269211" y="1553564"/>
                  <a:pt x="1271387" y="1554987"/>
                </a:cubicBezTo>
                <a:cubicBezTo>
                  <a:pt x="1273564" y="1556410"/>
                  <a:pt x="1275447" y="1557707"/>
                  <a:pt x="1277038" y="1558879"/>
                </a:cubicBezTo>
                <a:cubicBezTo>
                  <a:pt x="1278629" y="1560051"/>
                  <a:pt x="1280135" y="1560637"/>
                  <a:pt x="1281559" y="1560637"/>
                </a:cubicBezTo>
                <a:cubicBezTo>
                  <a:pt x="1282898" y="1560637"/>
                  <a:pt x="1283986" y="1559654"/>
                  <a:pt x="1284823" y="1557687"/>
                </a:cubicBezTo>
                <a:cubicBezTo>
                  <a:pt x="1285661" y="1555719"/>
                  <a:pt x="1286079" y="1552308"/>
                  <a:pt x="1286079" y="1547452"/>
                </a:cubicBezTo>
                <a:cubicBezTo>
                  <a:pt x="1286079" y="1545359"/>
                  <a:pt x="1286017" y="1543580"/>
                  <a:pt x="1285891" y="1542115"/>
                </a:cubicBezTo>
                <a:cubicBezTo>
                  <a:pt x="1285765" y="1540650"/>
                  <a:pt x="1285598" y="1539416"/>
                  <a:pt x="1285389" y="1538411"/>
                </a:cubicBezTo>
                <a:cubicBezTo>
                  <a:pt x="1285179" y="1537406"/>
                  <a:pt x="1284886" y="1536590"/>
                  <a:pt x="1284510" y="1535962"/>
                </a:cubicBezTo>
                <a:cubicBezTo>
                  <a:pt x="1284133" y="1535334"/>
                  <a:pt x="1283484" y="1534560"/>
                  <a:pt x="1282563" y="1533639"/>
                </a:cubicBezTo>
                <a:cubicBezTo>
                  <a:pt x="1281642" y="1532718"/>
                  <a:pt x="1280073" y="1531630"/>
                  <a:pt x="1277854" y="1530374"/>
                </a:cubicBezTo>
                <a:cubicBezTo>
                  <a:pt x="1275636" y="1529118"/>
                  <a:pt x="1273124" y="1527988"/>
                  <a:pt x="1270320" y="1526984"/>
                </a:cubicBezTo>
                <a:cubicBezTo>
                  <a:pt x="1267515" y="1525979"/>
                  <a:pt x="1264501" y="1525184"/>
                  <a:pt x="1261278" y="1524598"/>
                </a:cubicBezTo>
                <a:cubicBezTo>
                  <a:pt x="1258055" y="1524012"/>
                  <a:pt x="1254770" y="1523719"/>
                  <a:pt x="1251421" y="1523719"/>
                </a:cubicBezTo>
                <a:close/>
                <a:moveTo>
                  <a:pt x="1419229" y="1523593"/>
                </a:moveTo>
                <a:cubicBezTo>
                  <a:pt x="1414290" y="1523593"/>
                  <a:pt x="1409497" y="1523991"/>
                  <a:pt x="1404851" y="1524786"/>
                </a:cubicBezTo>
                <a:cubicBezTo>
                  <a:pt x="1400205" y="1525581"/>
                  <a:pt x="1395914" y="1526607"/>
                  <a:pt x="1391980" y="1527863"/>
                </a:cubicBezTo>
                <a:cubicBezTo>
                  <a:pt x="1388045" y="1529118"/>
                  <a:pt x="1384613" y="1530479"/>
                  <a:pt x="1381683" y="1531944"/>
                </a:cubicBezTo>
                <a:cubicBezTo>
                  <a:pt x="1378753" y="1533409"/>
                  <a:pt x="1376702" y="1534748"/>
                  <a:pt x="1375530" y="1535962"/>
                </a:cubicBezTo>
                <a:cubicBezTo>
                  <a:pt x="1374358" y="1537176"/>
                  <a:pt x="1373562" y="1538537"/>
                  <a:pt x="1373144" y="1540043"/>
                </a:cubicBezTo>
                <a:cubicBezTo>
                  <a:pt x="1372725" y="1541550"/>
                  <a:pt x="1372516" y="1543601"/>
                  <a:pt x="1372516" y="1546197"/>
                </a:cubicBezTo>
                <a:cubicBezTo>
                  <a:pt x="1372516" y="1548122"/>
                  <a:pt x="1372641" y="1549880"/>
                  <a:pt x="1372893" y="1551471"/>
                </a:cubicBezTo>
                <a:cubicBezTo>
                  <a:pt x="1373144" y="1553061"/>
                  <a:pt x="1373499" y="1554401"/>
                  <a:pt x="1373960" y="1555489"/>
                </a:cubicBezTo>
                <a:cubicBezTo>
                  <a:pt x="1374420" y="1556577"/>
                  <a:pt x="1375006" y="1557414"/>
                  <a:pt x="1375718" y="1558000"/>
                </a:cubicBezTo>
                <a:cubicBezTo>
                  <a:pt x="1376430" y="1558586"/>
                  <a:pt x="1377246" y="1558879"/>
                  <a:pt x="1378167" y="1558879"/>
                </a:cubicBezTo>
                <a:cubicBezTo>
                  <a:pt x="1379506" y="1558879"/>
                  <a:pt x="1381243" y="1558293"/>
                  <a:pt x="1383378" y="1557121"/>
                </a:cubicBezTo>
                <a:cubicBezTo>
                  <a:pt x="1385513" y="1555949"/>
                  <a:pt x="1388171" y="1554652"/>
                  <a:pt x="1391352" y="1553229"/>
                </a:cubicBezTo>
                <a:cubicBezTo>
                  <a:pt x="1394533" y="1551805"/>
                  <a:pt x="1398196" y="1550508"/>
                  <a:pt x="1402340" y="1549336"/>
                </a:cubicBezTo>
                <a:cubicBezTo>
                  <a:pt x="1406483" y="1548164"/>
                  <a:pt x="1411193" y="1547578"/>
                  <a:pt x="1416467" y="1547578"/>
                </a:cubicBezTo>
                <a:cubicBezTo>
                  <a:pt x="1420485" y="1547578"/>
                  <a:pt x="1423855" y="1547996"/>
                  <a:pt x="1426575" y="1548834"/>
                </a:cubicBezTo>
                <a:cubicBezTo>
                  <a:pt x="1429296" y="1549671"/>
                  <a:pt x="1431473" y="1550968"/>
                  <a:pt x="1433105" y="1552726"/>
                </a:cubicBezTo>
                <a:cubicBezTo>
                  <a:pt x="1434738" y="1554484"/>
                  <a:pt x="1435910" y="1556682"/>
                  <a:pt x="1436621" y="1559319"/>
                </a:cubicBezTo>
                <a:cubicBezTo>
                  <a:pt x="1437333" y="1561956"/>
                  <a:pt x="1437689" y="1565033"/>
                  <a:pt x="1437689" y="1568549"/>
                </a:cubicBezTo>
                <a:lnTo>
                  <a:pt x="1437689" y="1575330"/>
                </a:lnTo>
                <a:lnTo>
                  <a:pt x="1426764" y="1575330"/>
                </a:lnTo>
                <a:cubicBezTo>
                  <a:pt x="1416801" y="1575330"/>
                  <a:pt x="1408053" y="1576083"/>
                  <a:pt x="1400519" y="1577590"/>
                </a:cubicBezTo>
                <a:cubicBezTo>
                  <a:pt x="1392984" y="1579097"/>
                  <a:pt x="1386685" y="1581420"/>
                  <a:pt x="1381620" y="1584559"/>
                </a:cubicBezTo>
                <a:cubicBezTo>
                  <a:pt x="1376555" y="1587699"/>
                  <a:pt x="1372746" y="1591675"/>
                  <a:pt x="1370193" y="1596489"/>
                </a:cubicBezTo>
                <a:cubicBezTo>
                  <a:pt x="1367639" y="1601302"/>
                  <a:pt x="1366363" y="1606974"/>
                  <a:pt x="1366363" y="1613504"/>
                </a:cubicBezTo>
                <a:cubicBezTo>
                  <a:pt x="1366363" y="1619532"/>
                  <a:pt x="1367367" y="1624806"/>
                  <a:pt x="1369377" y="1629326"/>
                </a:cubicBezTo>
                <a:cubicBezTo>
                  <a:pt x="1371386" y="1633847"/>
                  <a:pt x="1374211" y="1637635"/>
                  <a:pt x="1377853" y="1640691"/>
                </a:cubicBezTo>
                <a:cubicBezTo>
                  <a:pt x="1381494" y="1643746"/>
                  <a:pt x="1385806" y="1646049"/>
                  <a:pt x="1390787" y="1647597"/>
                </a:cubicBezTo>
                <a:cubicBezTo>
                  <a:pt x="1395768" y="1649146"/>
                  <a:pt x="1401230" y="1649920"/>
                  <a:pt x="1407174" y="1649920"/>
                </a:cubicBezTo>
                <a:cubicBezTo>
                  <a:pt x="1414374" y="1649920"/>
                  <a:pt x="1420925" y="1648539"/>
                  <a:pt x="1426827" y="1645776"/>
                </a:cubicBezTo>
                <a:cubicBezTo>
                  <a:pt x="1432729" y="1643014"/>
                  <a:pt x="1437982" y="1639163"/>
                  <a:pt x="1442586" y="1634224"/>
                </a:cubicBezTo>
                <a:lnTo>
                  <a:pt x="1442586" y="1643139"/>
                </a:lnTo>
                <a:cubicBezTo>
                  <a:pt x="1442586" y="1644311"/>
                  <a:pt x="1442942" y="1645232"/>
                  <a:pt x="1443653" y="1645902"/>
                </a:cubicBezTo>
                <a:cubicBezTo>
                  <a:pt x="1444365" y="1646572"/>
                  <a:pt x="1445579" y="1647053"/>
                  <a:pt x="1447295" y="1647346"/>
                </a:cubicBezTo>
                <a:cubicBezTo>
                  <a:pt x="1449011" y="1647639"/>
                  <a:pt x="1451753" y="1647786"/>
                  <a:pt x="1455520" y="1647786"/>
                </a:cubicBezTo>
                <a:cubicBezTo>
                  <a:pt x="1459036" y="1647786"/>
                  <a:pt x="1461694" y="1647639"/>
                  <a:pt x="1463494" y="1647346"/>
                </a:cubicBezTo>
                <a:cubicBezTo>
                  <a:pt x="1465294" y="1647053"/>
                  <a:pt x="1466612" y="1646572"/>
                  <a:pt x="1467450" y="1645902"/>
                </a:cubicBezTo>
                <a:cubicBezTo>
                  <a:pt x="1468287" y="1645232"/>
                  <a:pt x="1468705" y="1644311"/>
                  <a:pt x="1468705" y="1643139"/>
                </a:cubicBezTo>
                <a:lnTo>
                  <a:pt x="1468705" y="1567795"/>
                </a:lnTo>
                <a:cubicBezTo>
                  <a:pt x="1468705" y="1560093"/>
                  <a:pt x="1467785" y="1553438"/>
                  <a:pt x="1465943" y="1547829"/>
                </a:cubicBezTo>
                <a:cubicBezTo>
                  <a:pt x="1464101" y="1542220"/>
                  <a:pt x="1461171" y="1537637"/>
                  <a:pt x="1457153" y="1534079"/>
                </a:cubicBezTo>
                <a:cubicBezTo>
                  <a:pt x="1453134" y="1530521"/>
                  <a:pt x="1448007" y="1527884"/>
                  <a:pt x="1441770" y="1526168"/>
                </a:cubicBezTo>
                <a:cubicBezTo>
                  <a:pt x="1435533" y="1524451"/>
                  <a:pt x="1428019" y="1523593"/>
                  <a:pt x="1419229" y="1523593"/>
                </a:cubicBezTo>
                <a:close/>
                <a:moveTo>
                  <a:pt x="1119075" y="1523593"/>
                </a:moveTo>
                <a:cubicBezTo>
                  <a:pt x="1110202" y="1523593"/>
                  <a:pt x="1102228" y="1525058"/>
                  <a:pt x="1095154" y="1527988"/>
                </a:cubicBezTo>
                <a:cubicBezTo>
                  <a:pt x="1088080" y="1530918"/>
                  <a:pt x="1082073" y="1535167"/>
                  <a:pt x="1077134" y="1540734"/>
                </a:cubicBezTo>
                <a:cubicBezTo>
                  <a:pt x="1072195" y="1546301"/>
                  <a:pt x="1068427" y="1553082"/>
                  <a:pt x="1065832" y="1561077"/>
                </a:cubicBezTo>
                <a:cubicBezTo>
                  <a:pt x="1063237" y="1569072"/>
                  <a:pt x="1061939" y="1578050"/>
                  <a:pt x="1061939" y="1588013"/>
                </a:cubicBezTo>
                <a:cubicBezTo>
                  <a:pt x="1061939" y="1598477"/>
                  <a:pt x="1063174" y="1607602"/>
                  <a:pt x="1065644" y="1615388"/>
                </a:cubicBezTo>
                <a:cubicBezTo>
                  <a:pt x="1068113" y="1623173"/>
                  <a:pt x="1071860" y="1629619"/>
                  <a:pt x="1076883" y="1634726"/>
                </a:cubicBezTo>
                <a:cubicBezTo>
                  <a:pt x="1081906" y="1639833"/>
                  <a:pt x="1088163" y="1643642"/>
                  <a:pt x="1095656" y="1646153"/>
                </a:cubicBezTo>
                <a:cubicBezTo>
                  <a:pt x="1103149" y="1648665"/>
                  <a:pt x="1111876" y="1649920"/>
                  <a:pt x="1121838" y="1649920"/>
                </a:cubicBezTo>
                <a:cubicBezTo>
                  <a:pt x="1127363" y="1649920"/>
                  <a:pt x="1132554" y="1649565"/>
                  <a:pt x="1137409" y="1648853"/>
                </a:cubicBezTo>
                <a:cubicBezTo>
                  <a:pt x="1142265" y="1648141"/>
                  <a:pt x="1146576" y="1647304"/>
                  <a:pt x="1150343" y="1646342"/>
                </a:cubicBezTo>
                <a:cubicBezTo>
                  <a:pt x="1154111" y="1645379"/>
                  <a:pt x="1157208" y="1644395"/>
                  <a:pt x="1159636" y="1643391"/>
                </a:cubicBezTo>
                <a:cubicBezTo>
                  <a:pt x="1162064" y="1642386"/>
                  <a:pt x="1163550" y="1641591"/>
                  <a:pt x="1164094" y="1641005"/>
                </a:cubicBezTo>
                <a:cubicBezTo>
                  <a:pt x="1164638" y="1640419"/>
                  <a:pt x="1165077" y="1639812"/>
                  <a:pt x="1165412" y="1639184"/>
                </a:cubicBezTo>
                <a:cubicBezTo>
                  <a:pt x="1165747" y="1638556"/>
                  <a:pt x="1165998" y="1637782"/>
                  <a:pt x="1166166" y="1636861"/>
                </a:cubicBezTo>
                <a:cubicBezTo>
                  <a:pt x="1166333" y="1635940"/>
                  <a:pt x="1166459" y="1634831"/>
                  <a:pt x="1166542" y="1633533"/>
                </a:cubicBezTo>
                <a:cubicBezTo>
                  <a:pt x="1166626" y="1632235"/>
                  <a:pt x="1166668" y="1630666"/>
                  <a:pt x="1166668" y="1628824"/>
                </a:cubicBezTo>
                <a:cubicBezTo>
                  <a:pt x="1166668" y="1626731"/>
                  <a:pt x="1166605" y="1624994"/>
                  <a:pt x="1166480" y="1623613"/>
                </a:cubicBezTo>
                <a:cubicBezTo>
                  <a:pt x="1166354" y="1622231"/>
                  <a:pt x="1166124" y="1621164"/>
                  <a:pt x="1165789" y="1620411"/>
                </a:cubicBezTo>
                <a:cubicBezTo>
                  <a:pt x="1165454" y="1619657"/>
                  <a:pt x="1165035" y="1619134"/>
                  <a:pt x="1164533" y="1618841"/>
                </a:cubicBezTo>
                <a:cubicBezTo>
                  <a:pt x="1164031" y="1618548"/>
                  <a:pt x="1163403" y="1618401"/>
                  <a:pt x="1162650" y="1618401"/>
                </a:cubicBezTo>
                <a:cubicBezTo>
                  <a:pt x="1161394" y="1618401"/>
                  <a:pt x="1159761" y="1618799"/>
                  <a:pt x="1157752" y="1619594"/>
                </a:cubicBezTo>
                <a:cubicBezTo>
                  <a:pt x="1155743" y="1620390"/>
                  <a:pt x="1153211" y="1621269"/>
                  <a:pt x="1150155" y="1622231"/>
                </a:cubicBezTo>
                <a:cubicBezTo>
                  <a:pt x="1147099" y="1623194"/>
                  <a:pt x="1143479" y="1624073"/>
                  <a:pt x="1139293" y="1624868"/>
                </a:cubicBezTo>
                <a:cubicBezTo>
                  <a:pt x="1135107" y="1625664"/>
                  <a:pt x="1130252" y="1626061"/>
                  <a:pt x="1124726" y="1626061"/>
                </a:cubicBezTo>
                <a:cubicBezTo>
                  <a:pt x="1119285" y="1626061"/>
                  <a:pt x="1114618" y="1625350"/>
                  <a:pt x="1110725" y="1623927"/>
                </a:cubicBezTo>
                <a:cubicBezTo>
                  <a:pt x="1106832" y="1622503"/>
                  <a:pt x="1103651" y="1620432"/>
                  <a:pt x="1101181" y="1617711"/>
                </a:cubicBezTo>
                <a:cubicBezTo>
                  <a:pt x="1098712" y="1614990"/>
                  <a:pt x="1096912" y="1611683"/>
                  <a:pt x="1095782" y="1607790"/>
                </a:cubicBezTo>
                <a:cubicBezTo>
                  <a:pt x="1094651" y="1603898"/>
                  <a:pt x="1094086" y="1599565"/>
                  <a:pt x="1094086" y="1594794"/>
                </a:cubicBezTo>
                <a:lnTo>
                  <a:pt x="1162273" y="1594794"/>
                </a:lnTo>
                <a:cubicBezTo>
                  <a:pt x="1165287" y="1594794"/>
                  <a:pt x="1167652" y="1593873"/>
                  <a:pt x="1169368" y="1592031"/>
                </a:cubicBezTo>
                <a:cubicBezTo>
                  <a:pt x="1171084" y="1590189"/>
                  <a:pt x="1171942" y="1587343"/>
                  <a:pt x="1171942" y="1583492"/>
                </a:cubicBezTo>
                <a:lnTo>
                  <a:pt x="1171942" y="1578469"/>
                </a:lnTo>
                <a:cubicBezTo>
                  <a:pt x="1171942" y="1570600"/>
                  <a:pt x="1170937" y="1563316"/>
                  <a:pt x="1168928" y="1556619"/>
                </a:cubicBezTo>
                <a:cubicBezTo>
                  <a:pt x="1166919" y="1549922"/>
                  <a:pt x="1163780" y="1544125"/>
                  <a:pt x="1159510" y="1539227"/>
                </a:cubicBezTo>
                <a:cubicBezTo>
                  <a:pt x="1155241" y="1534330"/>
                  <a:pt x="1149778" y="1530500"/>
                  <a:pt x="1143123" y="1527737"/>
                </a:cubicBezTo>
                <a:cubicBezTo>
                  <a:pt x="1136467" y="1524975"/>
                  <a:pt x="1128452" y="1523593"/>
                  <a:pt x="1119075" y="1523593"/>
                </a:cubicBezTo>
                <a:close/>
                <a:moveTo>
                  <a:pt x="1002301" y="1523593"/>
                </a:moveTo>
                <a:cubicBezTo>
                  <a:pt x="998367" y="1523593"/>
                  <a:pt x="994662" y="1524012"/>
                  <a:pt x="991188" y="1524849"/>
                </a:cubicBezTo>
                <a:cubicBezTo>
                  <a:pt x="987714" y="1525686"/>
                  <a:pt x="984344" y="1526963"/>
                  <a:pt x="981079" y="1528679"/>
                </a:cubicBezTo>
                <a:cubicBezTo>
                  <a:pt x="977814" y="1530395"/>
                  <a:pt x="974612" y="1532530"/>
                  <a:pt x="971473" y="1535083"/>
                </a:cubicBezTo>
                <a:cubicBezTo>
                  <a:pt x="968334" y="1537637"/>
                  <a:pt x="965131" y="1540588"/>
                  <a:pt x="961867" y="1543936"/>
                </a:cubicBezTo>
                <a:lnTo>
                  <a:pt x="961867" y="1530751"/>
                </a:lnTo>
                <a:cubicBezTo>
                  <a:pt x="961867" y="1529914"/>
                  <a:pt x="961657" y="1529181"/>
                  <a:pt x="961239" y="1528553"/>
                </a:cubicBezTo>
                <a:cubicBezTo>
                  <a:pt x="960820" y="1527926"/>
                  <a:pt x="960088" y="1527402"/>
                  <a:pt x="959041" y="1526984"/>
                </a:cubicBezTo>
                <a:cubicBezTo>
                  <a:pt x="957995" y="1526565"/>
                  <a:pt x="956613" y="1526251"/>
                  <a:pt x="954897" y="1526042"/>
                </a:cubicBezTo>
                <a:cubicBezTo>
                  <a:pt x="953181" y="1525833"/>
                  <a:pt x="951067" y="1525728"/>
                  <a:pt x="948556" y="1525728"/>
                </a:cubicBezTo>
                <a:cubicBezTo>
                  <a:pt x="945961" y="1525728"/>
                  <a:pt x="943805" y="1525833"/>
                  <a:pt x="942089" y="1526042"/>
                </a:cubicBezTo>
                <a:cubicBezTo>
                  <a:pt x="940372" y="1526251"/>
                  <a:pt x="938991" y="1526565"/>
                  <a:pt x="937945" y="1526984"/>
                </a:cubicBezTo>
                <a:cubicBezTo>
                  <a:pt x="936898" y="1527402"/>
                  <a:pt x="936166" y="1527926"/>
                  <a:pt x="935747" y="1528553"/>
                </a:cubicBezTo>
                <a:cubicBezTo>
                  <a:pt x="935329" y="1529181"/>
                  <a:pt x="935119" y="1529914"/>
                  <a:pt x="935119" y="1530751"/>
                </a:cubicBezTo>
                <a:lnTo>
                  <a:pt x="935119" y="1687216"/>
                </a:lnTo>
                <a:cubicBezTo>
                  <a:pt x="935119" y="1688053"/>
                  <a:pt x="935370" y="1688806"/>
                  <a:pt x="935873" y="1689476"/>
                </a:cubicBezTo>
                <a:cubicBezTo>
                  <a:pt x="936375" y="1690146"/>
                  <a:pt x="937233" y="1690711"/>
                  <a:pt x="938447" y="1691171"/>
                </a:cubicBezTo>
                <a:cubicBezTo>
                  <a:pt x="939661" y="1691632"/>
                  <a:pt x="941272" y="1691988"/>
                  <a:pt x="943282" y="1692239"/>
                </a:cubicBezTo>
                <a:cubicBezTo>
                  <a:pt x="945291" y="1692490"/>
                  <a:pt x="947844" y="1692615"/>
                  <a:pt x="950942" y="1692615"/>
                </a:cubicBezTo>
                <a:cubicBezTo>
                  <a:pt x="954039" y="1692615"/>
                  <a:pt x="956592" y="1692490"/>
                  <a:pt x="958602" y="1692239"/>
                </a:cubicBezTo>
                <a:cubicBezTo>
                  <a:pt x="960611" y="1691988"/>
                  <a:pt x="962222" y="1691632"/>
                  <a:pt x="963436" y="1691171"/>
                </a:cubicBezTo>
                <a:cubicBezTo>
                  <a:pt x="964650" y="1690711"/>
                  <a:pt x="965508" y="1690146"/>
                  <a:pt x="966010" y="1689476"/>
                </a:cubicBezTo>
                <a:cubicBezTo>
                  <a:pt x="966513" y="1688806"/>
                  <a:pt x="966764" y="1688053"/>
                  <a:pt x="966764" y="1687216"/>
                </a:cubicBezTo>
                <a:lnTo>
                  <a:pt x="966764" y="1634475"/>
                </a:lnTo>
                <a:cubicBezTo>
                  <a:pt x="969443" y="1637070"/>
                  <a:pt x="972038" y="1639330"/>
                  <a:pt x="974549" y="1641256"/>
                </a:cubicBezTo>
                <a:cubicBezTo>
                  <a:pt x="977061" y="1643181"/>
                  <a:pt x="979593" y="1644793"/>
                  <a:pt x="982147" y="1646090"/>
                </a:cubicBezTo>
                <a:cubicBezTo>
                  <a:pt x="984700" y="1647388"/>
                  <a:pt x="987337" y="1648351"/>
                  <a:pt x="990058" y="1648979"/>
                </a:cubicBezTo>
                <a:cubicBezTo>
                  <a:pt x="992779" y="1649606"/>
                  <a:pt x="995771" y="1649920"/>
                  <a:pt x="999036" y="1649920"/>
                </a:cubicBezTo>
                <a:cubicBezTo>
                  <a:pt x="1006906" y="1649920"/>
                  <a:pt x="1013896" y="1648414"/>
                  <a:pt x="1020007" y="1645400"/>
                </a:cubicBezTo>
                <a:cubicBezTo>
                  <a:pt x="1026118" y="1642386"/>
                  <a:pt x="1031225" y="1638075"/>
                  <a:pt x="1035327" y="1632466"/>
                </a:cubicBezTo>
                <a:cubicBezTo>
                  <a:pt x="1039429" y="1626857"/>
                  <a:pt x="1042548" y="1620055"/>
                  <a:pt x="1044682" y="1612060"/>
                </a:cubicBezTo>
                <a:cubicBezTo>
                  <a:pt x="1046817" y="1604065"/>
                  <a:pt x="1047885" y="1595087"/>
                  <a:pt x="1047885" y="1585124"/>
                </a:cubicBezTo>
                <a:cubicBezTo>
                  <a:pt x="1047885" y="1576669"/>
                  <a:pt x="1047047" y="1568716"/>
                  <a:pt x="1045373" y="1561265"/>
                </a:cubicBezTo>
                <a:cubicBezTo>
                  <a:pt x="1043699" y="1553815"/>
                  <a:pt x="1041041" y="1547285"/>
                  <a:pt x="1037399" y="1541676"/>
                </a:cubicBezTo>
                <a:cubicBezTo>
                  <a:pt x="1033757" y="1536067"/>
                  <a:pt x="1029048" y="1531651"/>
                  <a:pt x="1023272" y="1528428"/>
                </a:cubicBezTo>
                <a:cubicBezTo>
                  <a:pt x="1017496" y="1525205"/>
                  <a:pt x="1010505" y="1523593"/>
                  <a:pt x="1002301" y="1523593"/>
                </a:cubicBezTo>
                <a:close/>
                <a:moveTo>
                  <a:pt x="860645" y="1481652"/>
                </a:moveTo>
                <a:cubicBezTo>
                  <a:pt x="853194" y="1481652"/>
                  <a:pt x="846141" y="1482614"/>
                  <a:pt x="839486" y="1484540"/>
                </a:cubicBezTo>
                <a:cubicBezTo>
                  <a:pt x="832830" y="1486465"/>
                  <a:pt x="827054" y="1489374"/>
                  <a:pt x="822156" y="1493267"/>
                </a:cubicBezTo>
                <a:cubicBezTo>
                  <a:pt x="817259" y="1497160"/>
                  <a:pt x="813366" y="1502057"/>
                  <a:pt x="810478" y="1507959"/>
                </a:cubicBezTo>
                <a:cubicBezTo>
                  <a:pt x="807590" y="1513861"/>
                  <a:pt x="806146" y="1520705"/>
                  <a:pt x="806146" y="1528491"/>
                </a:cubicBezTo>
                <a:cubicBezTo>
                  <a:pt x="806146" y="1535272"/>
                  <a:pt x="807150" y="1541090"/>
                  <a:pt x="809160" y="1545945"/>
                </a:cubicBezTo>
                <a:cubicBezTo>
                  <a:pt x="811169" y="1550801"/>
                  <a:pt x="813785" y="1555008"/>
                  <a:pt x="817008" y="1558566"/>
                </a:cubicBezTo>
                <a:cubicBezTo>
                  <a:pt x="820231" y="1562123"/>
                  <a:pt x="823893" y="1565179"/>
                  <a:pt x="827996" y="1567732"/>
                </a:cubicBezTo>
                <a:cubicBezTo>
                  <a:pt x="832098" y="1570286"/>
                  <a:pt x="836325" y="1572567"/>
                  <a:pt x="840679" y="1574576"/>
                </a:cubicBezTo>
                <a:cubicBezTo>
                  <a:pt x="845032" y="1576585"/>
                  <a:pt x="849259" y="1578490"/>
                  <a:pt x="853361" y="1580290"/>
                </a:cubicBezTo>
                <a:cubicBezTo>
                  <a:pt x="857464" y="1582090"/>
                  <a:pt x="861126" y="1584015"/>
                  <a:pt x="864349" y="1586066"/>
                </a:cubicBezTo>
                <a:cubicBezTo>
                  <a:pt x="867572" y="1588117"/>
                  <a:pt x="870188" y="1590461"/>
                  <a:pt x="872198" y="1593098"/>
                </a:cubicBezTo>
                <a:cubicBezTo>
                  <a:pt x="874207" y="1595735"/>
                  <a:pt x="875211" y="1598896"/>
                  <a:pt x="875211" y="1602579"/>
                </a:cubicBezTo>
                <a:cubicBezTo>
                  <a:pt x="875211" y="1605760"/>
                  <a:pt x="874625" y="1608649"/>
                  <a:pt x="873453" y="1611244"/>
                </a:cubicBezTo>
                <a:cubicBezTo>
                  <a:pt x="872281" y="1613839"/>
                  <a:pt x="870586" y="1616016"/>
                  <a:pt x="868368" y="1617774"/>
                </a:cubicBezTo>
                <a:cubicBezTo>
                  <a:pt x="866149" y="1619532"/>
                  <a:pt x="863449" y="1620892"/>
                  <a:pt x="860268" y="1621855"/>
                </a:cubicBezTo>
                <a:cubicBezTo>
                  <a:pt x="857087" y="1622817"/>
                  <a:pt x="853487" y="1623299"/>
                  <a:pt x="849469" y="1623299"/>
                </a:cubicBezTo>
                <a:cubicBezTo>
                  <a:pt x="843357" y="1623299"/>
                  <a:pt x="837979" y="1622608"/>
                  <a:pt x="833333" y="1621227"/>
                </a:cubicBezTo>
                <a:cubicBezTo>
                  <a:pt x="828686" y="1619846"/>
                  <a:pt x="824689" y="1618318"/>
                  <a:pt x="821340" y="1616643"/>
                </a:cubicBezTo>
                <a:cubicBezTo>
                  <a:pt x="817992" y="1614969"/>
                  <a:pt x="815250" y="1613441"/>
                  <a:pt x="813115" y="1612060"/>
                </a:cubicBezTo>
                <a:cubicBezTo>
                  <a:pt x="810980" y="1610679"/>
                  <a:pt x="809327" y="1609988"/>
                  <a:pt x="808155" y="1609988"/>
                </a:cubicBezTo>
                <a:cubicBezTo>
                  <a:pt x="807318" y="1609988"/>
                  <a:pt x="806585" y="1610218"/>
                  <a:pt x="805957" y="1610679"/>
                </a:cubicBezTo>
                <a:cubicBezTo>
                  <a:pt x="805330" y="1611139"/>
                  <a:pt x="804827" y="1611913"/>
                  <a:pt x="804451" y="1613002"/>
                </a:cubicBezTo>
                <a:cubicBezTo>
                  <a:pt x="804074" y="1614090"/>
                  <a:pt x="803802" y="1615513"/>
                  <a:pt x="803634" y="1617271"/>
                </a:cubicBezTo>
                <a:cubicBezTo>
                  <a:pt x="803467" y="1619029"/>
                  <a:pt x="803383" y="1621206"/>
                  <a:pt x="803383" y="1623801"/>
                </a:cubicBezTo>
                <a:cubicBezTo>
                  <a:pt x="803383" y="1627652"/>
                  <a:pt x="803613" y="1630603"/>
                  <a:pt x="804074" y="1632654"/>
                </a:cubicBezTo>
                <a:cubicBezTo>
                  <a:pt x="804534" y="1634705"/>
                  <a:pt x="805309" y="1636275"/>
                  <a:pt x="806397" y="1637363"/>
                </a:cubicBezTo>
                <a:cubicBezTo>
                  <a:pt x="807485" y="1638451"/>
                  <a:pt x="809264" y="1639707"/>
                  <a:pt x="811734" y="1641130"/>
                </a:cubicBezTo>
                <a:cubicBezTo>
                  <a:pt x="814203" y="1642553"/>
                  <a:pt x="817280" y="1643914"/>
                  <a:pt x="820963" y="1645211"/>
                </a:cubicBezTo>
                <a:cubicBezTo>
                  <a:pt x="824647" y="1646509"/>
                  <a:pt x="828896" y="1647618"/>
                  <a:pt x="833709" y="1648539"/>
                </a:cubicBezTo>
                <a:cubicBezTo>
                  <a:pt x="838523" y="1649460"/>
                  <a:pt x="843734" y="1649920"/>
                  <a:pt x="849343" y="1649920"/>
                </a:cubicBezTo>
                <a:cubicBezTo>
                  <a:pt x="857631" y="1649920"/>
                  <a:pt x="865417" y="1648832"/>
                  <a:pt x="872700" y="1646655"/>
                </a:cubicBezTo>
                <a:cubicBezTo>
                  <a:pt x="879983" y="1644479"/>
                  <a:pt x="886345" y="1641235"/>
                  <a:pt x="891787" y="1636924"/>
                </a:cubicBezTo>
                <a:cubicBezTo>
                  <a:pt x="897229" y="1632612"/>
                  <a:pt x="901540" y="1627233"/>
                  <a:pt x="904721" y="1620787"/>
                </a:cubicBezTo>
                <a:cubicBezTo>
                  <a:pt x="907902" y="1614341"/>
                  <a:pt x="909493" y="1606849"/>
                  <a:pt x="909493" y="1598310"/>
                </a:cubicBezTo>
                <a:cubicBezTo>
                  <a:pt x="909493" y="1591780"/>
                  <a:pt x="908488" y="1586108"/>
                  <a:pt x="906479" y="1581294"/>
                </a:cubicBezTo>
                <a:cubicBezTo>
                  <a:pt x="904470" y="1576481"/>
                  <a:pt x="901833" y="1572295"/>
                  <a:pt x="898568" y="1568737"/>
                </a:cubicBezTo>
                <a:cubicBezTo>
                  <a:pt x="895303" y="1565179"/>
                  <a:pt x="891578" y="1562123"/>
                  <a:pt x="887392" y="1559570"/>
                </a:cubicBezTo>
                <a:cubicBezTo>
                  <a:pt x="883206" y="1557017"/>
                  <a:pt x="878937" y="1554736"/>
                  <a:pt x="874583" y="1552726"/>
                </a:cubicBezTo>
                <a:cubicBezTo>
                  <a:pt x="870230" y="1550717"/>
                  <a:pt x="865961" y="1548813"/>
                  <a:pt x="861775" y="1547013"/>
                </a:cubicBezTo>
                <a:cubicBezTo>
                  <a:pt x="857589" y="1545213"/>
                  <a:pt x="853843" y="1543287"/>
                  <a:pt x="850536" y="1541236"/>
                </a:cubicBezTo>
                <a:cubicBezTo>
                  <a:pt x="847229" y="1539185"/>
                  <a:pt x="844592" y="1536841"/>
                  <a:pt x="842625" y="1534204"/>
                </a:cubicBezTo>
                <a:cubicBezTo>
                  <a:pt x="840658" y="1531567"/>
                  <a:pt x="839674" y="1528449"/>
                  <a:pt x="839674" y="1524849"/>
                </a:cubicBezTo>
                <a:cubicBezTo>
                  <a:pt x="839674" y="1522421"/>
                  <a:pt x="840113" y="1520119"/>
                  <a:pt x="840993" y="1517942"/>
                </a:cubicBezTo>
                <a:cubicBezTo>
                  <a:pt x="841871" y="1515766"/>
                  <a:pt x="843211" y="1513903"/>
                  <a:pt x="845011" y="1512354"/>
                </a:cubicBezTo>
                <a:cubicBezTo>
                  <a:pt x="846811" y="1510806"/>
                  <a:pt x="849050" y="1509592"/>
                  <a:pt x="851729" y="1508713"/>
                </a:cubicBezTo>
                <a:cubicBezTo>
                  <a:pt x="854408" y="1507834"/>
                  <a:pt x="857547" y="1507394"/>
                  <a:pt x="861147" y="1507394"/>
                </a:cubicBezTo>
                <a:cubicBezTo>
                  <a:pt x="865751" y="1507394"/>
                  <a:pt x="869979" y="1507959"/>
                  <a:pt x="873830" y="1509089"/>
                </a:cubicBezTo>
                <a:cubicBezTo>
                  <a:pt x="877681" y="1510220"/>
                  <a:pt x="881071" y="1511475"/>
                  <a:pt x="884001" y="1512857"/>
                </a:cubicBezTo>
                <a:cubicBezTo>
                  <a:pt x="886932" y="1514238"/>
                  <a:pt x="889401" y="1515515"/>
                  <a:pt x="891410" y="1516687"/>
                </a:cubicBezTo>
                <a:cubicBezTo>
                  <a:pt x="893419" y="1517859"/>
                  <a:pt x="894885" y="1518445"/>
                  <a:pt x="895805" y="1518445"/>
                </a:cubicBezTo>
                <a:cubicBezTo>
                  <a:pt x="896726" y="1518445"/>
                  <a:pt x="897459" y="1518194"/>
                  <a:pt x="898003" y="1517691"/>
                </a:cubicBezTo>
                <a:cubicBezTo>
                  <a:pt x="898547" y="1517189"/>
                  <a:pt x="898966" y="1516394"/>
                  <a:pt x="899259" y="1515305"/>
                </a:cubicBezTo>
                <a:cubicBezTo>
                  <a:pt x="899552" y="1514217"/>
                  <a:pt x="899761" y="1512836"/>
                  <a:pt x="899887" y="1511161"/>
                </a:cubicBezTo>
                <a:cubicBezTo>
                  <a:pt x="900012" y="1509487"/>
                  <a:pt x="900075" y="1507436"/>
                  <a:pt x="900075" y="1505008"/>
                </a:cubicBezTo>
                <a:cubicBezTo>
                  <a:pt x="900075" y="1502832"/>
                  <a:pt x="900033" y="1501011"/>
                  <a:pt x="899949" y="1499546"/>
                </a:cubicBezTo>
                <a:cubicBezTo>
                  <a:pt x="899866" y="1498081"/>
                  <a:pt x="899719" y="1496867"/>
                  <a:pt x="899510" y="1495904"/>
                </a:cubicBezTo>
                <a:cubicBezTo>
                  <a:pt x="899301" y="1494942"/>
                  <a:pt x="899049" y="1494167"/>
                  <a:pt x="898756" y="1493581"/>
                </a:cubicBezTo>
                <a:cubicBezTo>
                  <a:pt x="898463" y="1492995"/>
                  <a:pt x="897898" y="1492284"/>
                  <a:pt x="897061" y="1491446"/>
                </a:cubicBezTo>
                <a:cubicBezTo>
                  <a:pt x="896224" y="1490609"/>
                  <a:pt x="894508" y="1489563"/>
                  <a:pt x="891913" y="1488307"/>
                </a:cubicBezTo>
                <a:cubicBezTo>
                  <a:pt x="889317" y="1487051"/>
                  <a:pt x="886345" y="1485921"/>
                  <a:pt x="882997" y="1484917"/>
                </a:cubicBezTo>
                <a:cubicBezTo>
                  <a:pt x="879648" y="1483912"/>
                  <a:pt x="876049" y="1483117"/>
                  <a:pt x="872198" y="1482531"/>
                </a:cubicBezTo>
                <a:cubicBezTo>
                  <a:pt x="868347" y="1481945"/>
                  <a:pt x="864496" y="1481652"/>
                  <a:pt x="860645" y="1481652"/>
                </a:cubicBezTo>
                <a:close/>
                <a:moveTo>
                  <a:pt x="1322542" y="1476503"/>
                </a:moveTo>
                <a:cubicBezTo>
                  <a:pt x="1315426" y="1476503"/>
                  <a:pt x="1310592" y="1477738"/>
                  <a:pt x="1308038" y="1480208"/>
                </a:cubicBezTo>
                <a:cubicBezTo>
                  <a:pt x="1305485" y="1482677"/>
                  <a:pt x="1304208" y="1487093"/>
                  <a:pt x="1304208" y="1493456"/>
                </a:cubicBezTo>
                <a:cubicBezTo>
                  <a:pt x="1304208" y="1499567"/>
                  <a:pt x="1305443" y="1503794"/>
                  <a:pt x="1307913" y="1506138"/>
                </a:cubicBezTo>
                <a:cubicBezTo>
                  <a:pt x="1310382" y="1508483"/>
                  <a:pt x="1315175" y="1509655"/>
                  <a:pt x="1322291" y="1509655"/>
                </a:cubicBezTo>
                <a:cubicBezTo>
                  <a:pt x="1329323" y="1509655"/>
                  <a:pt x="1334137" y="1508441"/>
                  <a:pt x="1336732" y="1506013"/>
                </a:cubicBezTo>
                <a:cubicBezTo>
                  <a:pt x="1339327" y="1503585"/>
                  <a:pt x="1340625" y="1499190"/>
                  <a:pt x="1340625" y="1492828"/>
                </a:cubicBezTo>
                <a:cubicBezTo>
                  <a:pt x="1340625" y="1486716"/>
                  <a:pt x="1339369" y="1482468"/>
                  <a:pt x="1336857" y="1480082"/>
                </a:cubicBezTo>
                <a:cubicBezTo>
                  <a:pt x="1334346" y="1477696"/>
                  <a:pt x="1329574" y="1476503"/>
                  <a:pt x="1322542" y="1476503"/>
                </a:cubicBezTo>
                <a:close/>
                <a:moveTo>
                  <a:pt x="1512917" y="1472234"/>
                </a:moveTo>
                <a:cubicBezTo>
                  <a:pt x="1509819" y="1472234"/>
                  <a:pt x="1507266" y="1472359"/>
                  <a:pt x="1505257" y="1472610"/>
                </a:cubicBezTo>
                <a:cubicBezTo>
                  <a:pt x="1503247" y="1472861"/>
                  <a:pt x="1501636" y="1473217"/>
                  <a:pt x="1500422" y="1473678"/>
                </a:cubicBezTo>
                <a:cubicBezTo>
                  <a:pt x="1499208" y="1474138"/>
                  <a:pt x="1498350" y="1474703"/>
                  <a:pt x="1497848" y="1475373"/>
                </a:cubicBezTo>
                <a:cubicBezTo>
                  <a:pt x="1497345" y="1476043"/>
                  <a:pt x="1497094" y="1476796"/>
                  <a:pt x="1497094" y="1477633"/>
                </a:cubicBezTo>
                <a:lnTo>
                  <a:pt x="1497094" y="1642763"/>
                </a:lnTo>
                <a:cubicBezTo>
                  <a:pt x="1497094" y="1643600"/>
                  <a:pt x="1497345" y="1644332"/>
                  <a:pt x="1497848" y="1644960"/>
                </a:cubicBezTo>
                <a:cubicBezTo>
                  <a:pt x="1498350" y="1645588"/>
                  <a:pt x="1499208" y="1646111"/>
                  <a:pt x="1500422" y="1646530"/>
                </a:cubicBezTo>
                <a:cubicBezTo>
                  <a:pt x="1501636" y="1646949"/>
                  <a:pt x="1503247" y="1647262"/>
                  <a:pt x="1505257" y="1647472"/>
                </a:cubicBezTo>
                <a:cubicBezTo>
                  <a:pt x="1507266" y="1647681"/>
                  <a:pt x="1509819" y="1647786"/>
                  <a:pt x="1512917" y="1647786"/>
                </a:cubicBezTo>
                <a:cubicBezTo>
                  <a:pt x="1516014" y="1647786"/>
                  <a:pt x="1518567" y="1647681"/>
                  <a:pt x="1520577" y="1647472"/>
                </a:cubicBezTo>
                <a:cubicBezTo>
                  <a:pt x="1522586" y="1647262"/>
                  <a:pt x="1524197" y="1646949"/>
                  <a:pt x="1525411" y="1646530"/>
                </a:cubicBezTo>
                <a:cubicBezTo>
                  <a:pt x="1526625" y="1646111"/>
                  <a:pt x="1527483" y="1645588"/>
                  <a:pt x="1527985" y="1644960"/>
                </a:cubicBezTo>
                <a:cubicBezTo>
                  <a:pt x="1528488" y="1644332"/>
                  <a:pt x="1528739" y="1643600"/>
                  <a:pt x="1528739" y="1642763"/>
                </a:cubicBezTo>
                <a:lnTo>
                  <a:pt x="1528739" y="1477633"/>
                </a:lnTo>
                <a:cubicBezTo>
                  <a:pt x="1528739" y="1476796"/>
                  <a:pt x="1528488" y="1476043"/>
                  <a:pt x="1527985" y="1475373"/>
                </a:cubicBezTo>
                <a:cubicBezTo>
                  <a:pt x="1527483" y="1474703"/>
                  <a:pt x="1526625" y="1474138"/>
                  <a:pt x="1525411" y="1473678"/>
                </a:cubicBezTo>
                <a:cubicBezTo>
                  <a:pt x="1524197" y="1473217"/>
                  <a:pt x="1522586" y="1472861"/>
                  <a:pt x="1520577" y="1472610"/>
                </a:cubicBezTo>
                <a:cubicBezTo>
                  <a:pt x="1518567" y="1472359"/>
                  <a:pt x="1516014" y="1472234"/>
                  <a:pt x="1512917" y="1472234"/>
                </a:cubicBezTo>
                <a:close/>
                <a:moveTo>
                  <a:pt x="1530409" y="1290370"/>
                </a:moveTo>
                <a:lnTo>
                  <a:pt x="1542463" y="1290370"/>
                </a:lnTo>
                <a:lnTo>
                  <a:pt x="1542463" y="1309458"/>
                </a:lnTo>
                <a:cubicBezTo>
                  <a:pt x="1538613" y="1313811"/>
                  <a:pt x="1534825" y="1317117"/>
                  <a:pt x="1531099" y="1319378"/>
                </a:cubicBezTo>
                <a:cubicBezTo>
                  <a:pt x="1527374" y="1321638"/>
                  <a:pt x="1523293" y="1322768"/>
                  <a:pt x="1518856" y="1322768"/>
                </a:cubicBezTo>
                <a:cubicBezTo>
                  <a:pt x="1513582" y="1322768"/>
                  <a:pt x="1509459" y="1321429"/>
                  <a:pt x="1506487" y="1318750"/>
                </a:cubicBezTo>
                <a:cubicBezTo>
                  <a:pt x="1503515" y="1316071"/>
                  <a:pt x="1502029" y="1312388"/>
                  <a:pt x="1502029" y="1307699"/>
                </a:cubicBezTo>
                <a:cubicBezTo>
                  <a:pt x="1502029" y="1304937"/>
                  <a:pt x="1502552" y="1302488"/>
                  <a:pt x="1503599" y="1300353"/>
                </a:cubicBezTo>
                <a:cubicBezTo>
                  <a:pt x="1504645" y="1298219"/>
                  <a:pt x="1506298" y="1296398"/>
                  <a:pt x="1508559" y="1294891"/>
                </a:cubicBezTo>
                <a:cubicBezTo>
                  <a:pt x="1510819" y="1293384"/>
                  <a:pt x="1513749" y="1292254"/>
                  <a:pt x="1517349" y="1291500"/>
                </a:cubicBezTo>
                <a:cubicBezTo>
                  <a:pt x="1520949" y="1290747"/>
                  <a:pt x="1525302" y="1290370"/>
                  <a:pt x="1530409" y="1290370"/>
                </a:cubicBezTo>
                <a:close/>
                <a:moveTo>
                  <a:pt x="1641425" y="1218793"/>
                </a:moveTo>
                <a:cubicBezTo>
                  <a:pt x="1634393" y="1218793"/>
                  <a:pt x="1628051" y="1219672"/>
                  <a:pt x="1622401" y="1221430"/>
                </a:cubicBezTo>
                <a:cubicBezTo>
                  <a:pt x="1616750" y="1223188"/>
                  <a:pt x="1611957" y="1225658"/>
                  <a:pt x="1608022" y="1228839"/>
                </a:cubicBezTo>
                <a:cubicBezTo>
                  <a:pt x="1604088" y="1232020"/>
                  <a:pt x="1601074" y="1235850"/>
                  <a:pt x="1598981" y="1240329"/>
                </a:cubicBezTo>
                <a:cubicBezTo>
                  <a:pt x="1596888" y="1244808"/>
                  <a:pt x="1595842" y="1249726"/>
                  <a:pt x="1595842" y="1255084"/>
                </a:cubicBezTo>
                <a:cubicBezTo>
                  <a:pt x="1595842" y="1260358"/>
                  <a:pt x="1596616" y="1264879"/>
                  <a:pt x="1598165" y="1268646"/>
                </a:cubicBezTo>
                <a:cubicBezTo>
                  <a:pt x="1599713" y="1272413"/>
                  <a:pt x="1601765" y="1275636"/>
                  <a:pt x="1604318" y="1278315"/>
                </a:cubicBezTo>
                <a:cubicBezTo>
                  <a:pt x="1606871" y="1280994"/>
                  <a:pt x="1609759" y="1283254"/>
                  <a:pt x="1612983" y="1285096"/>
                </a:cubicBezTo>
                <a:cubicBezTo>
                  <a:pt x="1616206" y="1286938"/>
                  <a:pt x="1619512" y="1288570"/>
                  <a:pt x="1622903" y="1289994"/>
                </a:cubicBezTo>
                <a:cubicBezTo>
                  <a:pt x="1626293" y="1291417"/>
                  <a:pt x="1629600" y="1292714"/>
                  <a:pt x="1632823" y="1293886"/>
                </a:cubicBezTo>
                <a:cubicBezTo>
                  <a:pt x="1636046" y="1295058"/>
                  <a:pt x="1638934" y="1296314"/>
                  <a:pt x="1641488" y="1297654"/>
                </a:cubicBezTo>
                <a:cubicBezTo>
                  <a:pt x="1644041" y="1298993"/>
                  <a:pt x="1646092" y="1300563"/>
                  <a:pt x="1647641" y="1302363"/>
                </a:cubicBezTo>
                <a:cubicBezTo>
                  <a:pt x="1649190" y="1304162"/>
                  <a:pt x="1649964" y="1306318"/>
                  <a:pt x="1649964" y="1308830"/>
                </a:cubicBezTo>
                <a:cubicBezTo>
                  <a:pt x="1649964" y="1311006"/>
                  <a:pt x="1649545" y="1312932"/>
                  <a:pt x="1648708" y="1314606"/>
                </a:cubicBezTo>
                <a:cubicBezTo>
                  <a:pt x="1647871" y="1316280"/>
                  <a:pt x="1646636" y="1317662"/>
                  <a:pt x="1645004" y="1318750"/>
                </a:cubicBezTo>
                <a:cubicBezTo>
                  <a:pt x="1643371" y="1319838"/>
                  <a:pt x="1641446" y="1320675"/>
                  <a:pt x="1639227" y="1321261"/>
                </a:cubicBezTo>
                <a:cubicBezTo>
                  <a:pt x="1637009" y="1321847"/>
                  <a:pt x="1634477" y="1322140"/>
                  <a:pt x="1631630" y="1322140"/>
                </a:cubicBezTo>
                <a:cubicBezTo>
                  <a:pt x="1627109" y="1322140"/>
                  <a:pt x="1623070" y="1321596"/>
                  <a:pt x="1619512" y="1320508"/>
                </a:cubicBezTo>
                <a:cubicBezTo>
                  <a:pt x="1615955" y="1319420"/>
                  <a:pt x="1612836" y="1318248"/>
                  <a:pt x="1610157" y="1316992"/>
                </a:cubicBezTo>
                <a:cubicBezTo>
                  <a:pt x="1607478" y="1315736"/>
                  <a:pt x="1605239" y="1314585"/>
                  <a:pt x="1603439" y="1313539"/>
                </a:cubicBezTo>
                <a:cubicBezTo>
                  <a:pt x="1601639" y="1312492"/>
                  <a:pt x="1600279" y="1311969"/>
                  <a:pt x="1599358" y="1311969"/>
                </a:cubicBezTo>
                <a:cubicBezTo>
                  <a:pt x="1598604" y="1311969"/>
                  <a:pt x="1597976" y="1312115"/>
                  <a:pt x="1597474" y="1312408"/>
                </a:cubicBezTo>
                <a:cubicBezTo>
                  <a:pt x="1596972" y="1312701"/>
                  <a:pt x="1596553" y="1313288"/>
                  <a:pt x="1596218" y="1314167"/>
                </a:cubicBezTo>
                <a:cubicBezTo>
                  <a:pt x="1595883" y="1315046"/>
                  <a:pt x="1595632" y="1316218"/>
                  <a:pt x="1595465" y="1317683"/>
                </a:cubicBezTo>
                <a:cubicBezTo>
                  <a:pt x="1595298" y="1319148"/>
                  <a:pt x="1595214" y="1321094"/>
                  <a:pt x="1595214" y="1323522"/>
                </a:cubicBezTo>
                <a:cubicBezTo>
                  <a:pt x="1595214" y="1327205"/>
                  <a:pt x="1595465" y="1329989"/>
                  <a:pt x="1595967" y="1331872"/>
                </a:cubicBezTo>
                <a:cubicBezTo>
                  <a:pt x="1596469" y="1333756"/>
                  <a:pt x="1597181" y="1335137"/>
                  <a:pt x="1598102" y="1336016"/>
                </a:cubicBezTo>
                <a:cubicBezTo>
                  <a:pt x="1599023" y="1336895"/>
                  <a:pt x="1600488" y="1337837"/>
                  <a:pt x="1602497" y="1338842"/>
                </a:cubicBezTo>
                <a:cubicBezTo>
                  <a:pt x="1604506" y="1339846"/>
                  <a:pt x="1607018" y="1340830"/>
                  <a:pt x="1610031" y="1341793"/>
                </a:cubicBezTo>
                <a:cubicBezTo>
                  <a:pt x="1613045" y="1342755"/>
                  <a:pt x="1616457" y="1343551"/>
                  <a:pt x="1620266" y="1344179"/>
                </a:cubicBezTo>
                <a:cubicBezTo>
                  <a:pt x="1624075" y="1344806"/>
                  <a:pt x="1628072" y="1345120"/>
                  <a:pt x="1632258" y="1345120"/>
                </a:cubicBezTo>
                <a:cubicBezTo>
                  <a:pt x="1639207" y="1345120"/>
                  <a:pt x="1645653" y="1344304"/>
                  <a:pt x="1651596" y="1342672"/>
                </a:cubicBezTo>
                <a:cubicBezTo>
                  <a:pt x="1657540" y="1341039"/>
                  <a:pt x="1662689" y="1338591"/>
                  <a:pt x="1667042" y="1335326"/>
                </a:cubicBezTo>
                <a:cubicBezTo>
                  <a:pt x="1671395" y="1332061"/>
                  <a:pt x="1674765" y="1328001"/>
                  <a:pt x="1677151" y="1323145"/>
                </a:cubicBezTo>
                <a:cubicBezTo>
                  <a:pt x="1679537" y="1318289"/>
                  <a:pt x="1680729" y="1312681"/>
                  <a:pt x="1680729" y="1306318"/>
                </a:cubicBezTo>
                <a:cubicBezTo>
                  <a:pt x="1680729" y="1301211"/>
                  <a:pt x="1679934" y="1296795"/>
                  <a:pt x="1678344" y="1293070"/>
                </a:cubicBezTo>
                <a:cubicBezTo>
                  <a:pt x="1676753" y="1289345"/>
                  <a:pt x="1674660" y="1286143"/>
                  <a:pt x="1672065" y="1283464"/>
                </a:cubicBezTo>
                <a:cubicBezTo>
                  <a:pt x="1669470" y="1280785"/>
                  <a:pt x="1666519" y="1278525"/>
                  <a:pt x="1663212" y="1276683"/>
                </a:cubicBezTo>
                <a:cubicBezTo>
                  <a:pt x="1659905" y="1274841"/>
                  <a:pt x="1656557" y="1273229"/>
                  <a:pt x="1653166" y="1271848"/>
                </a:cubicBezTo>
                <a:cubicBezTo>
                  <a:pt x="1649776" y="1270467"/>
                  <a:pt x="1646427" y="1269190"/>
                  <a:pt x="1643120" y="1268018"/>
                </a:cubicBezTo>
                <a:cubicBezTo>
                  <a:pt x="1639813" y="1266846"/>
                  <a:pt x="1636862" y="1265590"/>
                  <a:pt x="1634267" y="1264251"/>
                </a:cubicBezTo>
                <a:cubicBezTo>
                  <a:pt x="1631672" y="1262912"/>
                  <a:pt x="1629579" y="1261363"/>
                  <a:pt x="1627989" y="1259605"/>
                </a:cubicBezTo>
                <a:cubicBezTo>
                  <a:pt x="1626398" y="1257847"/>
                  <a:pt x="1625603" y="1255670"/>
                  <a:pt x="1625603" y="1253075"/>
                </a:cubicBezTo>
                <a:cubicBezTo>
                  <a:pt x="1625603" y="1251401"/>
                  <a:pt x="1625938" y="1249831"/>
                  <a:pt x="1626607" y="1248366"/>
                </a:cubicBezTo>
                <a:cubicBezTo>
                  <a:pt x="1627277" y="1246901"/>
                  <a:pt x="1628281" y="1245624"/>
                  <a:pt x="1629621" y="1244536"/>
                </a:cubicBezTo>
                <a:cubicBezTo>
                  <a:pt x="1630961" y="1243448"/>
                  <a:pt x="1632677" y="1242610"/>
                  <a:pt x="1634769" y="1242024"/>
                </a:cubicBezTo>
                <a:cubicBezTo>
                  <a:pt x="1636862" y="1241438"/>
                  <a:pt x="1639332" y="1241145"/>
                  <a:pt x="1642178" y="1241145"/>
                </a:cubicBezTo>
                <a:cubicBezTo>
                  <a:pt x="1646197" y="1241145"/>
                  <a:pt x="1649776" y="1241585"/>
                  <a:pt x="1652915" y="1242464"/>
                </a:cubicBezTo>
                <a:cubicBezTo>
                  <a:pt x="1656054" y="1243343"/>
                  <a:pt x="1658817" y="1244285"/>
                  <a:pt x="1661203" y="1245289"/>
                </a:cubicBezTo>
                <a:cubicBezTo>
                  <a:pt x="1663589" y="1246294"/>
                  <a:pt x="1665577" y="1247236"/>
                  <a:pt x="1667167" y="1248115"/>
                </a:cubicBezTo>
                <a:cubicBezTo>
                  <a:pt x="1668758" y="1248994"/>
                  <a:pt x="1669930" y="1249433"/>
                  <a:pt x="1670684" y="1249433"/>
                </a:cubicBezTo>
                <a:cubicBezTo>
                  <a:pt x="1671353" y="1249433"/>
                  <a:pt x="1671939" y="1249287"/>
                  <a:pt x="1672442" y="1248994"/>
                </a:cubicBezTo>
                <a:cubicBezTo>
                  <a:pt x="1672944" y="1248701"/>
                  <a:pt x="1673342" y="1248136"/>
                  <a:pt x="1673635" y="1247299"/>
                </a:cubicBezTo>
                <a:cubicBezTo>
                  <a:pt x="1673928" y="1246461"/>
                  <a:pt x="1674137" y="1245331"/>
                  <a:pt x="1674263" y="1243908"/>
                </a:cubicBezTo>
                <a:cubicBezTo>
                  <a:pt x="1674388" y="1242485"/>
                  <a:pt x="1674451" y="1240643"/>
                  <a:pt x="1674451" y="1238383"/>
                </a:cubicBezTo>
                <a:cubicBezTo>
                  <a:pt x="1674451" y="1236457"/>
                  <a:pt x="1674388" y="1234846"/>
                  <a:pt x="1674263" y="1233548"/>
                </a:cubicBezTo>
                <a:cubicBezTo>
                  <a:pt x="1674137" y="1232251"/>
                  <a:pt x="1673990" y="1231162"/>
                  <a:pt x="1673823" y="1230283"/>
                </a:cubicBezTo>
                <a:cubicBezTo>
                  <a:pt x="1673655" y="1229404"/>
                  <a:pt x="1673404" y="1228651"/>
                  <a:pt x="1673069" y="1228023"/>
                </a:cubicBezTo>
                <a:cubicBezTo>
                  <a:pt x="1672735" y="1227395"/>
                  <a:pt x="1672170" y="1226767"/>
                  <a:pt x="1671374" y="1226139"/>
                </a:cubicBezTo>
                <a:cubicBezTo>
                  <a:pt x="1670579" y="1225511"/>
                  <a:pt x="1669261" y="1224758"/>
                  <a:pt x="1667419" y="1223879"/>
                </a:cubicBezTo>
                <a:cubicBezTo>
                  <a:pt x="1665577" y="1223000"/>
                  <a:pt x="1663317" y="1222184"/>
                  <a:pt x="1660638" y="1221430"/>
                </a:cubicBezTo>
                <a:cubicBezTo>
                  <a:pt x="1657959" y="1220677"/>
                  <a:pt x="1654966" y="1220049"/>
                  <a:pt x="1651659" y="1219547"/>
                </a:cubicBezTo>
                <a:cubicBezTo>
                  <a:pt x="1648352" y="1219044"/>
                  <a:pt x="1644941" y="1218793"/>
                  <a:pt x="1641425" y="1218793"/>
                </a:cubicBezTo>
                <a:close/>
                <a:moveTo>
                  <a:pt x="1524004" y="1218793"/>
                </a:moveTo>
                <a:cubicBezTo>
                  <a:pt x="1519065" y="1218793"/>
                  <a:pt x="1514272" y="1219191"/>
                  <a:pt x="1509626" y="1219986"/>
                </a:cubicBezTo>
                <a:cubicBezTo>
                  <a:pt x="1504980" y="1220782"/>
                  <a:pt x="1500689" y="1221807"/>
                  <a:pt x="1496755" y="1223063"/>
                </a:cubicBezTo>
                <a:cubicBezTo>
                  <a:pt x="1492820" y="1224319"/>
                  <a:pt x="1489388" y="1225679"/>
                  <a:pt x="1486458" y="1227144"/>
                </a:cubicBezTo>
                <a:cubicBezTo>
                  <a:pt x="1483528" y="1228609"/>
                  <a:pt x="1481477" y="1229948"/>
                  <a:pt x="1480305" y="1231162"/>
                </a:cubicBezTo>
                <a:cubicBezTo>
                  <a:pt x="1479133" y="1232376"/>
                  <a:pt x="1478337" y="1233737"/>
                  <a:pt x="1477919" y="1235243"/>
                </a:cubicBezTo>
                <a:cubicBezTo>
                  <a:pt x="1477500" y="1236750"/>
                  <a:pt x="1477291" y="1238801"/>
                  <a:pt x="1477291" y="1241397"/>
                </a:cubicBezTo>
                <a:cubicBezTo>
                  <a:pt x="1477291" y="1243322"/>
                  <a:pt x="1477416" y="1245080"/>
                  <a:pt x="1477668" y="1246671"/>
                </a:cubicBezTo>
                <a:cubicBezTo>
                  <a:pt x="1477919" y="1248261"/>
                  <a:pt x="1478275" y="1249601"/>
                  <a:pt x="1478735" y="1250689"/>
                </a:cubicBezTo>
                <a:cubicBezTo>
                  <a:pt x="1479195" y="1251777"/>
                  <a:pt x="1479781" y="1252614"/>
                  <a:pt x="1480493" y="1253200"/>
                </a:cubicBezTo>
                <a:cubicBezTo>
                  <a:pt x="1481205" y="1253786"/>
                  <a:pt x="1482021" y="1254079"/>
                  <a:pt x="1482942" y="1254079"/>
                </a:cubicBezTo>
                <a:cubicBezTo>
                  <a:pt x="1484281" y="1254079"/>
                  <a:pt x="1486018" y="1253493"/>
                  <a:pt x="1488153" y="1252321"/>
                </a:cubicBezTo>
                <a:cubicBezTo>
                  <a:pt x="1490288" y="1251149"/>
                  <a:pt x="1492946" y="1249852"/>
                  <a:pt x="1496127" y="1248429"/>
                </a:cubicBezTo>
                <a:cubicBezTo>
                  <a:pt x="1499308" y="1247006"/>
                  <a:pt x="1502971" y="1245708"/>
                  <a:pt x="1507115" y="1244536"/>
                </a:cubicBezTo>
                <a:cubicBezTo>
                  <a:pt x="1511259" y="1243364"/>
                  <a:pt x="1515967" y="1242778"/>
                  <a:pt x="1521242" y="1242778"/>
                </a:cubicBezTo>
                <a:cubicBezTo>
                  <a:pt x="1525260" y="1242778"/>
                  <a:pt x="1528629" y="1243196"/>
                  <a:pt x="1531350" y="1244034"/>
                </a:cubicBezTo>
                <a:cubicBezTo>
                  <a:pt x="1534071" y="1244871"/>
                  <a:pt x="1536248" y="1246168"/>
                  <a:pt x="1537880" y="1247926"/>
                </a:cubicBezTo>
                <a:cubicBezTo>
                  <a:pt x="1539513" y="1249684"/>
                  <a:pt x="1540685" y="1251882"/>
                  <a:pt x="1541396" y="1254519"/>
                </a:cubicBezTo>
                <a:cubicBezTo>
                  <a:pt x="1542108" y="1257156"/>
                  <a:pt x="1542463" y="1260233"/>
                  <a:pt x="1542463" y="1263749"/>
                </a:cubicBezTo>
                <a:lnTo>
                  <a:pt x="1542463" y="1270530"/>
                </a:lnTo>
                <a:lnTo>
                  <a:pt x="1531539" y="1270530"/>
                </a:lnTo>
                <a:cubicBezTo>
                  <a:pt x="1521577" y="1270530"/>
                  <a:pt x="1512828" y="1271283"/>
                  <a:pt x="1505294" y="1272790"/>
                </a:cubicBezTo>
                <a:cubicBezTo>
                  <a:pt x="1497759" y="1274297"/>
                  <a:pt x="1491460" y="1276620"/>
                  <a:pt x="1486395" y="1279759"/>
                </a:cubicBezTo>
                <a:cubicBezTo>
                  <a:pt x="1481330" y="1282899"/>
                  <a:pt x="1477521" y="1286875"/>
                  <a:pt x="1474968" y="1291689"/>
                </a:cubicBezTo>
                <a:cubicBezTo>
                  <a:pt x="1472414" y="1296502"/>
                  <a:pt x="1471138" y="1302174"/>
                  <a:pt x="1471138" y="1308704"/>
                </a:cubicBezTo>
                <a:cubicBezTo>
                  <a:pt x="1471138" y="1314732"/>
                  <a:pt x="1472142" y="1320006"/>
                  <a:pt x="1474151" y="1324526"/>
                </a:cubicBezTo>
                <a:cubicBezTo>
                  <a:pt x="1476161" y="1329047"/>
                  <a:pt x="1478986" y="1332835"/>
                  <a:pt x="1482628" y="1335891"/>
                </a:cubicBezTo>
                <a:cubicBezTo>
                  <a:pt x="1486269" y="1338946"/>
                  <a:pt x="1490581" y="1341249"/>
                  <a:pt x="1495562" y="1342797"/>
                </a:cubicBezTo>
                <a:cubicBezTo>
                  <a:pt x="1500543" y="1344346"/>
                  <a:pt x="1506005" y="1345120"/>
                  <a:pt x="1511949" y="1345120"/>
                </a:cubicBezTo>
                <a:cubicBezTo>
                  <a:pt x="1519149" y="1345120"/>
                  <a:pt x="1525699" y="1343739"/>
                  <a:pt x="1531601" y="1340976"/>
                </a:cubicBezTo>
                <a:cubicBezTo>
                  <a:pt x="1537503" y="1338214"/>
                  <a:pt x="1542757" y="1334363"/>
                  <a:pt x="1547361" y="1329424"/>
                </a:cubicBezTo>
                <a:lnTo>
                  <a:pt x="1547361" y="1338339"/>
                </a:lnTo>
                <a:cubicBezTo>
                  <a:pt x="1547361" y="1339511"/>
                  <a:pt x="1547717" y="1340432"/>
                  <a:pt x="1548429" y="1341102"/>
                </a:cubicBezTo>
                <a:cubicBezTo>
                  <a:pt x="1549140" y="1341772"/>
                  <a:pt x="1550354" y="1342253"/>
                  <a:pt x="1552070" y="1342546"/>
                </a:cubicBezTo>
                <a:cubicBezTo>
                  <a:pt x="1553786" y="1342839"/>
                  <a:pt x="1556528" y="1342986"/>
                  <a:pt x="1560295" y="1342986"/>
                </a:cubicBezTo>
                <a:cubicBezTo>
                  <a:pt x="1563811" y="1342986"/>
                  <a:pt x="1566469" y="1342839"/>
                  <a:pt x="1568269" y="1342546"/>
                </a:cubicBezTo>
                <a:cubicBezTo>
                  <a:pt x="1570069" y="1342253"/>
                  <a:pt x="1571387" y="1341772"/>
                  <a:pt x="1572225" y="1341102"/>
                </a:cubicBezTo>
                <a:cubicBezTo>
                  <a:pt x="1573062" y="1340432"/>
                  <a:pt x="1573480" y="1339511"/>
                  <a:pt x="1573480" y="1338339"/>
                </a:cubicBezTo>
                <a:lnTo>
                  <a:pt x="1573480" y="1262995"/>
                </a:lnTo>
                <a:cubicBezTo>
                  <a:pt x="1573480" y="1255293"/>
                  <a:pt x="1572559" y="1248638"/>
                  <a:pt x="1570718" y="1243029"/>
                </a:cubicBezTo>
                <a:cubicBezTo>
                  <a:pt x="1568876" y="1237420"/>
                  <a:pt x="1565946" y="1232837"/>
                  <a:pt x="1561927" y="1229279"/>
                </a:cubicBezTo>
                <a:cubicBezTo>
                  <a:pt x="1557909" y="1225721"/>
                  <a:pt x="1552781" y="1223084"/>
                  <a:pt x="1546545" y="1221368"/>
                </a:cubicBezTo>
                <a:cubicBezTo>
                  <a:pt x="1540308" y="1219651"/>
                  <a:pt x="1532794" y="1218793"/>
                  <a:pt x="1524004" y="1218793"/>
                </a:cubicBezTo>
                <a:close/>
                <a:moveTo>
                  <a:pt x="1169928" y="1205608"/>
                </a:moveTo>
                <a:lnTo>
                  <a:pt x="1186629" y="1205608"/>
                </a:lnTo>
                <a:cubicBezTo>
                  <a:pt x="1196759" y="1205608"/>
                  <a:pt x="1204942" y="1206968"/>
                  <a:pt x="1211179" y="1209689"/>
                </a:cubicBezTo>
                <a:cubicBezTo>
                  <a:pt x="1217416" y="1212410"/>
                  <a:pt x="1222523" y="1216198"/>
                  <a:pt x="1226499" y="1221054"/>
                </a:cubicBezTo>
                <a:cubicBezTo>
                  <a:pt x="1230476" y="1225909"/>
                  <a:pt x="1233364" y="1231644"/>
                  <a:pt x="1235164" y="1238257"/>
                </a:cubicBezTo>
                <a:cubicBezTo>
                  <a:pt x="1236964" y="1244871"/>
                  <a:pt x="1237864" y="1252028"/>
                  <a:pt x="1237864" y="1259730"/>
                </a:cubicBezTo>
                <a:cubicBezTo>
                  <a:pt x="1237864" y="1269106"/>
                  <a:pt x="1236838" y="1277311"/>
                  <a:pt x="1234787" y="1284343"/>
                </a:cubicBezTo>
                <a:cubicBezTo>
                  <a:pt x="1232736" y="1291375"/>
                  <a:pt x="1229639" y="1297256"/>
                  <a:pt x="1225495" y="1301986"/>
                </a:cubicBezTo>
                <a:cubicBezTo>
                  <a:pt x="1221351" y="1306716"/>
                  <a:pt x="1216181" y="1310253"/>
                  <a:pt x="1209986" y="1312597"/>
                </a:cubicBezTo>
                <a:cubicBezTo>
                  <a:pt x="1203791" y="1314941"/>
                  <a:pt x="1196173" y="1316113"/>
                  <a:pt x="1187132" y="1316113"/>
                </a:cubicBezTo>
                <a:lnTo>
                  <a:pt x="1169928" y="1316113"/>
                </a:lnTo>
                <a:close/>
                <a:moveTo>
                  <a:pt x="708496" y="1202971"/>
                </a:moveTo>
                <a:cubicBezTo>
                  <a:pt x="711342" y="1202971"/>
                  <a:pt x="713937" y="1203348"/>
                  <a:pt x="716281" y="1204101"/>
                </a:cubicBezTo>
                <a:cubicBezTo>
                  <a:pt x="718626" y="1204855"/>
                  <a:pt x="720718" y="1206131"/>
                  <a:pt x="722560" y="1207931"/>
                </a:cubicBezTo>
                <a:cubicBezTo>
                  <a:pt x="724402" y="1209731"/>
                  <a:pt x="725972" y="1212138"/>
                  <a:pt x="727269" y="1215152"/>
                </a:cubicBezTo>
                <a:cubicBezTo>
                  <a:pt x="728567" y="1218165"/>
                  <a:pt x="729655" y="1221849"/>
                  <a:pt x="730534" y="1226202"/>
                </a:cubicBezTo>
                <a:cubicBezTo>
                  <a:pt x="731413" y="1230555"/>
                  <a:pt x="732062" y="1235683"/>
                  <a:pt x="732481" y="1241585"/>
                </a:cubicBezTo>
                <a:cubicBezTo>
                  <a:pt x="732899" y="1247487"/>
                  <a:pt x="733108" y="1254289"/>
                  <a:pt x="733108" y="1261991"/>
                </a:cubicBezTo>
                <a:cubicBezTo>
                  <a:pt x="733108" y="1268353"/>
                  <a:pt x="732962" y="1274171"/>
                  <a:pt x="732669" y="1279445"/>
                </a:cubicBezTo>
                <a:cubicBezTo>
                  <a:pt x="732376" y="1284719"/>
                  <a:pt x="731832" y="1289449"/>
                  <a:pt x="731036" y="1293635"/>
                </a:cubicBezTo>
                <a:cubicBezTo>
                  <a:pt x="730241" y="1297821"/>
                  <a:pt x="729216" y="1301505"/>
                  <a:pt x="727960" y="1304686"/>
                </a:cubicBezTo>
                <a:cubicBezTo>
                  <a:pt x="726704" y="1307867"/>
                  <a:pt x="725134" y="1310504"/>
                  <a:pt x="723251" y="1312597"/>
                </a:cubicBezTo>
                <a:cubicBezTo>
                  <a:pt x="721367" y="1314690"/>
                  <a:pt x="719170" y="1316259"/>
                  <a:pt x="716658" y="1317306"/>
                </a:cubicBezTo>
                <a:cubicBezTo>
                  <a:pt x="714147" y="1318352"/>
                  <a:pt x="711259" y="1318876"/>
                  <a:pt x="707994" y="1318876"/>
                </a:cubicBezTo>
                <a:cubicBezTo>
                  <a:pt x="703640" y="1318876"/>
                  <a:pt x="699915" y="1317976"/>
                  <a:pt x="696818" y="1316176"/>
                </a:cubicBezTo>
                <a:cubicBezTo>
                  <a:pt x="693720" y="1314376"/>
                  <a:pt x="691188" y="1311236"/>
                  <a:pt x="689220" y="1306758"/>
                </a:cubicBezTo>
                <a:cubicBezTo>
                  <a:pt x="687253" y="1302279"/>
                  <a:pt x="685809" y="1296251"/>
                  <a:pt x="684888" y="1288675"/>
                </a:cubicBezTo>
                <a:cubicBezTo>
                  <a:pt x="683967" y="1281099"/>
                  <a:pt x="683507" y="1271534"/>
                  <a:pt x="683507" y="1259981"/>
                </a:cubicBezTo>
                <a:cubicBezTo>
                  <a:pt x="683507" y="1250522"/>
                  <a:pt x="683883" y="1242234"/>
                  <a:pt x="684637" y="1235118"/>
                </a:cubicBezTo>
                <a:cubicBezTo>
                  <a:pt x="685390" y="1228002"/>
                  <a:pt x="686709" y="1222058"/>
                  <a:pt x="688592" y="1217286"/>
                </a:cubicBezTo>
                <a:cubicBezTo>
                  <a:pt x="690476" y="1212515"/>
                  <a:pt x="693029" y="1208936"/>
                  <a:pt x="696252" y="1206550"/>
                </a:cubicBezTo>
                <a:cubicBezTo>
                  <a:pt x="699476" y="1204164"/>
                  <a:pt x="703557" y="1202971"/>
                  <a:pt x="708496" y="1202971"/>
                </a:cubicBezTo>
                <a:close/>
                <a:moveTo>
                  <a:pt x="1146823" y="1179740"/>
                </a:moveTo>
                <a:cubicBezTo>
                  <a:pt x="1144060" y="1179740"/>
                  <a:pt x="1141737" y="1180556"/>
                  <a:pt x="1139853" y="1182189"/>
                </a:cubicBezTo>
                <a:cubicBezTo>
                  <a:pt x="1137970" y="1183821"/>
                  <a:pt x="1137028" y="1186479"/>
                  <a:pt x="1137028" y="1190162"/>
                </a:cubicBezTo>
                <a:lnTo>
                  <a:pt x="1137028" y="1331810"/>
                </a:lnTo>
                <a:cubicBezTo>
                  <a:pt x="1137028" y="1335493"/>
                  <a:pt x="1137970" y="1338151"/>
                  <a:pt x="1139853" y="1339784"/>
                </a:cubicBezTo>
                <a:cubicBezTo>
                  <a:pt x="1141737" y="1341416"/>
                  <a:pt x="1144060" y="1342232"/>
                  <a:pt x="1146823" y="1342232"/>
                </a:cubicBezTo>
                <a:lnTo>
                  <a:pt x="1185625" y="1342232"/>
                </a:lnTo>
                <a:cubicBezTo>
                  <a:pt x="1200024" y="1342232"/>
                  <a:pt x="1212435" y="1340663"/>
                  <a:pt x="1222858" y="1337523"/>
                </a:cubicBezTo>
                <a:cubicBezTo>
                  <a:pt x="1233280" y="1334384"/>
                  <a:pt x="1242133" y="1329466"/>
                  <a:pt x="1249416" y="1322768"/>
                </a:cubicBezTo>
                <a:cubicBezTo>
                  <a:pt x="1256700" y="1316071"/>
                  <a:pt x="1262288" y="1307427"/>
                  <a:pt x="1266181" y="1296837"/>
                </a:cubicBezTo>
                <a:cubicBezTo>
                  <a:pt x="1270073" y="1286247"/>
                  <a:pt x="1272020" y="1273502"/>
                  <a:pt x="1272020" y="1258600"/>
                </a:cubicBezTo>
                <a:cubicBezTo>
                  <a:pt x="1272020" y="1245708"/>
                  <a:pt x="1270220" y="1234364"/>
                  <a:pt x="1266620" y="1224570"/>
                </a:cubicBezTo>
                <a:cubicBezTo>
                  <a:pt x="1263020" y="1214775"/>
                  <a:pt x="1257767" y="1206550"/>
                  <a:pt x="1250861" y="1199894"/>
                </a:cubicBezTo>
                <a:cubicBezTo>
                  <a:pt x="1243954" y="1193239"/>
                  <a:pt x="1235457" y="1188216"/>
                  <a:pt x="1225369" y="1184826"/>
                </a:cubicBezTo>
                <a:cubicBezTo>
                  <a:pt x="1215281" y="1181435"/>
                  <a:pt x="1202996" y="1179740"/>
                  <a:pt x="1188513" y="1179740"/>
                </a:cubicBezTo>
                <a:close/>
                <a:moveTo>
                  <a:pt x="536344" y="1179740"/>
                </a:moveTo>
                <a:cubicBezTo>
                  <a:pt x="533497" y="1179740"/>
                  <a:pt x="531425" y="1180472"/>
                  <a:pt x="530128" y="1181937"/>
                </a:cubicBezTo>
                <a:cubicBezTo>
                  <a:pt x="528830" y="1183402"/>
                  <a:pt x="528181" y="1185809"/>
                  <a:pt x="528181" y="1189158"/>
                </a:cubicBezTo>
                <a:lnTo>
                  <a:pt x="528181" y="1259730"/>
                </a:lnTo>
                <a:cubicBezTo>
                  <a:pt x="528181" y="1262995"/>
                  <a:pt x="528705" y="1265235"/>
                  <a:pt x="529751" y="1266449"/>
                </a:cubicBezTo>
                <a:cubicBezTo>
                  <a:pt x="530797" y="1267662"/>
                  <a:pt x="532535" y="1268269"/>
                  <a:pt x="534962" y="1268269"/>
                </a:cubicBezTo>
                <a:cubicBezTo>
                  <a:pt x="538478" y="1268269"/>
                  <a:pt x="542225" y="1268018"/>
                  <a:pt x="546201" y="1267516"/>
                </a:cubicBezTo>
                <a:cubicBezTo>
                  <a:pt x="550178" y="1267014"/>
                  <a:pt x="554594" y="1266762"/>
                  <a:pt x="559449" y="1266762"/>
                </a:cubicBezTo>
                <a:cubicBezTo>
                  <a:pt x="565560" y="1266762"/>
                  <a:pt x="570751" y="1267307"/>
                  <a:pt x="575020" y="1268395"/>
                </a:cubicBezTo>
                <a:cubicBezTo>
                  <a:pt x="579290" y="1269483"/>
                  <a:pt x="582764" y="1271116"/>
                  <a:pt x="585443" y="1273292"/>
                </a:cubicBezTo>
                <a:cubicBezTo>
                  <a:pt x="588122" y="1275469"/>
                  <a:pt x="590089" y="1278127"/>
                  <a:pt x="591345" y="1281266"/>
                </a:cubicBezTo>
                <a:cubicBezTo>
                  <a:pt x="592601" y="1284406"/>
                  <a:pt x="593229" y="1287984"/>
                  <a:pt x="593229" y="1292003"/>
                </a:cubicBezTo>
                <a:cubicBezTo>
                  <a:pt x="593229" y="1296691"/>
                  <a:pt x="592475" y="1300709"/>
                  <a:pt x="590968" y="1304058"/>
                </a:cubicBezTo>
                <a:cubicBezTo>
                  <a:pt x="589461" y="1307406"/>
                  <a:pt x="587327" y="1310190"/>
                  <a:pt x="584564" y="1312408"/>
                </a:cubicBezTo>
                <a:cubicBezTo>
                  <a:pt x="581801" y="1314627"/>
                  <a:pt x="578432" y="1316238"/>
                  <a:pt x="574455" y="1317243"/>
                </a:cubicBezTo>
                <a:cubicBezTo>
                  <a:pt x="570479" y="1318248"/>
                  <a:pt x="566063" y="1318750"/>
                  <a:pt x="561207" y="1318750"/>
                </a:cubicBezTo>
                <a:cubicBezTo>
                  <a:pt x="555598" y="1318750"/>
                  <a:pt x="550785" y="1318269"/>
                  <a:pt x="546766" y="1317306"/>
                </a:cubicBezTo>
                <a:cubicBezTo>
                  <a:pt x="542748" y="1316343"/>
                  <a:pt x="539336" y="1315276"/>
                  <a:pt x="536532" y="1314104"/>
                </a:cubicBezTo>
                <a:cubicBezTo>
                  <a:pt x="533728" y="1312932"/>
                  <a:pt x="531467" y="1311864"/>
                  <a:pt x="529751" y="1310902"/>
                </a:cubicBezTo>
                <a:cubicBezTo>
                  <a:pt x="528035" y="1309939"/>
                  <a:pt x="526758" y="1309458"/>
                  <a:pt x="525921" y="1309458"/>
                </a:cubicBezTo>
                <a:cubicBezTo>
                  <a:pt x="525251" y="1309458"/>
                  <a:pt x="524665" y="1309667"/>
                  <a:pt x="524163" y="1310085"/>
                </a:cubicBezTo>
                <a:cubicBezTo>
                  <a:pt x="523661" y="1310504"/>
                  <a:pt x="523221" y="1311216"/>
                  <a:pt x="522844" y="1312220"/>
                </a:cubicBezTo>
                <a:cubicBezTo>
                  <a:pt x="522468" y="1313225"/>
                  <a:pt x="522196" y="1314543"/>
                  <a:pt x="522028" y="1316176"/>
                </a:cubicBezTo>
                <a:cubicBezTo>
                  <a:pt x="521861" y="1317808"/>
                  <a:pt x="521777" y="1319796"/>
                  <a:pt x="521777" y="1322140"/>
                </a:cubicBezTo>
                <a:cubicBezTo>
                  <a:pt x="521777" y="1324317"/>
                  <a:pt x="521819" y="1326201"/>
                  <a:pt x="521903" y="1327791"/>
                </a:cubicBezTo>
                <a:cubicBezTo>
                  <a:pt x="521986" y="1329382"/>
                  <a:pt x="522133" y="1330700"/>
                  <a:pt x="522342" y="1331747"/>
                </a:cubicBezTo>
                <a:cubicBezTo>
                  <a:pt x="522551" y="1332793"/>
                  <a:pt x="522824" y="1333693"/>
                  <a:pt x="523158" y="1334447"/>
                </a:cubicBezTo>
                <a:cubicBezTo>
                  <a:pt x="523493" y="1335200"/>
                  <a:pt x="524016" y="1335891"/>
                  <a:pt x="524728" y="1336519"/>
                </a:cubicBezTo>
                <a:cubicBezTo>
                  <a:pt x="525440" y="1337146"/>
                  <a:pt x="526947" y="1337942"/>
                  <a:pt x="529249" y="1338905"/>
                </a:cubicBezTo>
                <a:cubicBezTo>
                  <a:pt x="531551" y="1339867"/>
                  <a:pt x="534502" y="1340830"/>
                  <a:pt x="538102" y="1341793"/>
                </a:cubicBezTo>
                <a:cubicBezTo>
                  <a:pt x="541701" y="1342755"/>
                  <a:pt x="545762" y="1343551"/>
                  <a:pt x="550282" y="1344179"/>
                </a:cubicBezTo>
                <a:cubicBezTo>
                  <a:pt x="554803" y="1344806"/>
                  <a:pt x="559575" y="1345120"/>
                  <a:pt x="564598" y="1345120"/>
                </a:cubicBezTo>
                <a:cubicBezTo>
                  <a:pt x="574141" y="1345120"/>
                  <a:pt x="582827" y="1343865"/>
                  <a:pt x="590654" y="1341353"/>
                </a:cubicBezTo>
                <a:cubicBezTo>
                  <a:pt x="598482" y="1338842"/>
                  <a:pt x="605179" y="1335221"/>
                  <a:pt x="610746" y="1330491"/>
                </a:cubicBezTo>
                <a:cubicBezTo>
                  <a:pt x="616313" y="1325761"/>
                  <a:pt x="620625" y="1319943"/>
                  <a:pt x="623680" y="1313036"/>
                </a:cubicBezTo>
                <a:cubicBezTo>
                  <a:pt x="626736" y="1306130"/>
                  <a:pt x="628264" y="1298281"/>
                  <a:pt x="628264" y="1289491"/>
                </a:cubicBezTo>
                <a:cubicBezTo>
                  <a:pt x="628264" y="1281706"/>
                  <a:pt x="627050" y="1274862"/>
                  <a:pt x="624622" y="1268960"/>
                </a:cubicBezTo>
                <a:cubicBezTo>
                  <a:pt x="622194" y="1263058"/>
                  <a:pt x="618657" y="1258119"/>
                  <a:pt x="614011" y="1254142"/>
                </a:cubicBezTo>
                <a:cubicBezTo>
                  <a:pt x="609365" y="1250166"/>
                  <a:pt x="603630" y="1247152"/>
                  <a:pt x="596807" y="1245101"/>
                </a:cubicBezTo>
                <a:cubicBezTo>
                  <a:pt x="589985" y="1243050"/>
                  <a:pt x="582178" y="1242024"/>
                  <a:pt x="573388" y="1242024"/>
                </a:cubicBezTo>
                <a:cubicBezTo>
                  <a:pt x="570207" y="1242024"/>
                  <a:pt x="567172" y="1242066"/>
                  <a:pt x="564284" y="1242150"/>
                </a:cubicBezTo>
                <a:cubicBezTo>
                  <a:pt x="561396" y="1242234"/>
                  <a:pt x="558486" y="1242443"/>
                  <a:pt x="555556" y="1242778"/>
                </a:cubicBezTo>
                <a:lnTo>
                  <a:pt x="555556" y="1207994"/>
                </a:lnTo>
                <a:lnTo>
                  <a:pt x="613320" y="1207994"/>
                </a:lnTo>
                <a:cubicBezTo>
                  <a:pt x="614995" y="1207994"/>
                  <a:pt x="616271" y="1206864"/>
                  <a:pt x="617150" y="1204603"/>
                </a:cubicBezTo>
                <a:cubicBezTo>
                  <a:pt x="618029" y="1202343"/>
                  <a:pt x="618469" y="1198701"/>
                  <a:pt x="618469" y="1193679"/>
                </a:cubicBezTo>
                <a:cubicBezTo>
                  <a:pt x="618469" y="1191167"/>
                  <a:pt x="618364" y="1189011"/>
                  <a:pt x="618155" y="1187211"/>
                </a:cubicBezTo>
                <a:cubicBezTo>
                  <a:pt x="617946" y="1185412"/>
                  <a:pt x="617611" y="1183967"/>
                  <a:pt x="617150" y="1182879"/>
                </a:cubicBezTo>
                <a:cubicBezTo>
                  <a:pt x="616690" y="1181791"/>
                  <a:pt x="616125" y="1180996"/>
                  <a:pt x="615455" y="1180493"/>
                </a:cubicBezTo>
                <a:cubicBezTo>
                  <a:pt x="614785" y="1179991"/>
                  <a:pt x="614074" y="1179740"/>
                  <a:pt x="613320" y="1179740"/>
                </a:cubicBezTo>
                <a:close/>
                <a:moveTo>
                  <a:pt x="858203" y="1178986"/>
                </a:moveTo>
                <a:cubicBezTo>
                  <a:pt x="854938" y="1178986"/>
                  <a:pt x="852259" y="1179112"/>
                  <a:pt x="850166" y="1179363"/>
                </a:cubicBezTo>
                <a:cubicBezTo>
                  <a:pt x="848073" y="1179614"/>
                  <a:pt x="846378" y="1179949"/>
                  <a:pt x="845081" y="1180368"/>
                </a:cubicBezTo>
                <a:cubicBezTo>
                  <a:pt x="843783" y="1180786"/>
                  <a:pt x="842883" y="1181330"/>
                  <a:pt x="842381" y="1182000"/>
                </a:cubicBezTo>
                <a:cubicBezTo>
                  <a:pt x="841879" y="1182670"/>
                  <a:pt x="841627" y="1183423"/>
                  <a:pt x="841627" y="1184260"/>
                </a:cubicBezTo>
                <a:lnTo>
                  <a:pt x="841627" y="1283087"/>
                </a:lnTo>
                <a:cubicBezTo>
                  <a:pt x="841627" y="1293468"/>
                  <a:pt x="843113" y="1302530"/>
                  <a:pt x="846085" y="1310274"/>
                </a:cubicBezTo>
                <a:cubicBezTo>
                  <a:pt x="849057" y="1318017"/>
                  <a:pt x="853348" y="1324484"/>
                  <a:pt x="858957" y="1329675"/>
                </a:cubicBezTo>
                <a:cubicBezTo>
                  <a:pt x="864565" y="1334865"/>
                  <a:pt x="871430" y="1338737"/>
                  <a:pt x="879551" y="1341290"/>
                </a:cubicBezTo>
                <a:cubicBezTo>
                  <a:pt x="887671" y="1343844"/>
                  <a:pt x="896838" y="1345120"/>
                  <a:pt x="907051" y="1345120"/>
                </a:cubicBezTo>
                <a:cubicBezTo>
                  <a:pt x="917934" y="1345120"/>
                  <a:pt x="927562" y="1343697"/>
                  <a:pt x="935933" y="1340851"/>
                </a:cubicBezTo>
                <a:cubicBezTo>
                  <a:pt x="944305" y="1338005"/>
                  <a:pt x="951337" y="1333861"/>
                  <a:pt x="957030" y="1328419"/>
                </a:cubicBezTo>
                <a:cubicBezTo>
                  <a:pt x="962722" y="1322978"/>
                  <a:pt x="967034" y="1316322"/>
                  <a:pt x="969964" y="1308453"/>
                </a:cubicBezTo>
                <a:cubicBezTo>
                  <a:pt x="972894" y="1300584"/>
                  <a:pt x="974359" y="1291668"/>
                  <a:pt x="974359" y="1281706"/>
                </a:cubicBezTo>
                <a:lnTo>
                  <a:pt x="974359" y="1184260"/>
                </a:lnTo>
                <a:cubicBezTo>
                  <a:pt x="974359" y="1183423"/>
                  <a:pt x="974108" y="1182670"/>
                  <a:pt x="973605" y="1182000"/>
                </a:cubicBezTo>
                <a:cubicBezTo>
                  <a:pt x="973103" y="1181330"/>
                  <a:pt x="972224" y="1180786"/>
                  <a:pt x="970968" y="1180368"/>
                </a:cubicBezTo>
                <a:cubicBezTo>
                  <a:pt x="969713" y="1179949"/>
                  <a:pt x="968059" y="1179614"/>
                  <a:pt x="966008" y="1179363"/>
                </a:cubicBezTo>
                <a:cubicBezTo>
                  <a:pt x="963957" y="1179112"/>
                  <a:pt x="961341" y="1178986"/>
                  <a:pt x="958160" y="1178986"/>
                </a:cubicBezTo>
                <a:cubicBezTo>
                  <a:pt x="954979" y="1178986"/>
                  <a:pt x="952321" y="1179112"/>
                  <a:pt x="950186" y="1179363"/>
                </a:cubicBezTo>
                <a:cubicBezTo>
                  <a:pt x="948051" y="1179614"/>
                  <a:pt x="946356" y="1179949"/>
                  <a:pt x="945100" y="1180368"/>
                </a:cubicBezTo>
                <a:cubicBezTo>
                  <a:pt x="943844" y="1180786"/>
                  <a:pt x="942965" y="1181330"/>
                  <a:pt x="942463" y="1182000"/>
                </a:cubicBezTo>
                <a:cubicBezTo>
                  <a:pt x="941961" y="1182670"/>
                  <a:pt x="941710" y="1183423"/>
                  <a:pt x="941710" y="1184260"/>
                </a:cubicBezTo>
                <a:lnTo>
                  <a:pt x="941710" y="1282082"/>
                </a:lnTo>
                <a:cubicBezTo>
                  <a:pt x="941710" y="1287775"/>
                  <a:pt x="940935" y="1292861"/>
                  <a:pt x="939387" y="1297340"/>
                </a:cubicBezTo>
                <a:cubicBezTo>
                  <a:pt x="937838" y="1301818"/>
                  <a:pt x="935640" y="1305586"/>
                  <a:pt x="932794" y="1308641"/>
                </a:cubicBezTo>
                <a:cubicBezTo>
                  <a:pt x="929947" y="1311697"/>
                  <a:pt x="926473" y="1314020"/>
                  <a:pt x="922371" y="1315611"/>
                </a:cubicBezTo>
                <a:cubicBezTo>
                  <a:pt x="918269" y="1317201"/>
                  <a:pt x="913623" y="1317996"/>
                  <a:pt x="908433" y="1317996"/>
                </a:cubicBezTo>
                <a:cubicBezTo>
                  <a:pt x="903326" y="1317996"/>
                  <a:pt x="898701" y="1317222"/>
                  <a:pt x="894557" y="1315673"/>
                </a:cubicBezTo>
                <a:cubicBezTo>
                  <a:pt x="890413" y="1314125"/>
                  <a:pt x="886855" y="1311802"/>
                  <a:pt x="883883" y="1308704"/>
                </a:cubicBezTo>
                <a:cubicBezTo>
                  <a:pt x="880911" y="1305607"/>
                  <a:pt x="878630" y="1301693"/>
                  <a:pt x="877039" y="1296963"/>
                </a:cubicBezTo>
                <a:cubicBezTo>
                  <a:pt x="875449" y="1292233"/>
                  <a:pt x="874653" y="1286645"/>
                  <a:pt x="874653" y="1280199"/>
                </a:cubicBezTo>
                <a:lnTo>
                  <a:pt x="874653" y="1184260"/>
                </a:lnTo>
                <a:cubicBezTo>
                  <a:pt x="874653" y="1183423"/>
                  <a:pt x="874381" y="1182670"/>
                  <a:pt x="873837" y="1182000"/>
                </a:cubicBezTo>
                <a:cubicBezTo>
                  <a:pt x="873293" y="1181330"/>
                  <a:pt x="872393" y="1180786"/>
                  <a:pt x="871137" y="1180368"/>
                </a:cubicBezTo>
                <a:cubicBezTo>
                  <a:pt x="869881" y="1179949"/>
                  <a:pt x="868207" y="1179614"/>
                  <a:pt x="866114" y="1179363"/>
                </a:cubicBezTo>
                <a:cubicBezTo>
                  <a:pt x="864021" y="1179112"/>
                  <a:pt x="861384" y="1178986"/>
                  <a:pt x="858203" y="1178986"/>
                </a:cubicBezTo>
                <a:close/>
                <a:moveTo>
                  <a:pt x="1414137" y="1177103"/>
                </a:moveTo>
                <a:cubicBezTo>
                  <a:pt x="1403002" y="1177103"/>
                  <a:pt x="1392810" y="1178986"/>
                  <a:pt x="1383559" y="1182754"/>
                </a:cubicBezTo>
                <a:cubicBezTo>
                  <a:pt x="1374309" y="1186521"/>
                  <a:pt x="1366377" y="1192046"/>
                  <a:pt x="1359763" y="1199329"/>
                </a:cubicBezTo>
                <a:cubicBezTo>
                  <a:pt x="1353150" y="1206613"/>
                  <a:pt x="1348001" y="1215612"/>
                  <a:pt x="1344318" y="1226328"/>
                </a:cubicBezTo>
                <a:cubicBezTo>
                  <a:pt x="1340634" y="1237043"/>
                  <a:pt x="1338792" y="1249308"/>
                  <a:pt x="1338792" y="1263121"/>
                </a:cubicBezTo>
                <a:cubicBezTo>
                  <a:pt x="1338792" y="1276683"/>
                  <a:pt x="1340467" y="1288570"/>
                  <a:pt x="1343815" y="1298784"/>
                </a:cubicBezTo>
                <a:cubicBezTo>
                  <a:pt x="1347164" y="1308997"/>
                  <a:pt x="1351978" y="1317515"/>
                  <a:pt x="1358256" y="1324338"/>
                </a:cubicBezTo>
                <a:cubicBezTo>
                  <a:pt x="1364535" y="1331161"/>
                  <a:pt x="1372153" y="1336288"/>
                  <a:pt x="1381111" y="1339721"/>
                </a:cubicBezTo>
                <a:cubicBezTo>
                  <a:pt x="1390068" y="1343153"/>
                  <a:pt x="1400114" y="1344869"/>
                  <a:pt x="1411248" y="1344869"/>
                </a:cubicBezTo>
                <a:cubicBezTo>
                  <a:pt x="1416941" y="1344869"/>
                  <a:pt x="1422236" y="1344409"/>
                  <a:pt x="1427133" y="1343488"/>
                </a:cubicBezTo>
                <a:cubicBezTo>
                  <a:pt x="1432031" y="1342567"/>
                  <a:pt x="1436384" y="1341416"/>
                  <a:pt x="1440193" y="1340035"/>
                </a:cubicBezTo>
                <a:cubicBezTo>
                  <a:pt x="1444002" y="1338653"/>
                  <a:pt x="1447225" y="1337209"/>
                  <a:pt x="1449862" y="1335702"/>
                </a:cubicBezTo>
                <a:cubicBezTo>
                  <a:pt x="1452499" y="1334195"/>
                  <a:pt x="1454278" y="1332961"/>
                  <a:pt x="1455199" y="1331998"/>
                </a:cubicBezTo>
                <a:cubicBezTo>
                  <a:pt x="1456120" y="1331035"/>
                  <a:pt x="1456790" y="1330177"/>
                  <a:pt x="1457208" y="1329424"/>
                </a:cubicBezTo>
                <a:cubicBezTo>
                  <a:pt x="1457627" y="1328670"/>
                  <a:pt x="1457962" y="1327770"/>
                  <a:pt x="1458213" y="1326724"/>
                </a:cubicBezTo>
                <a:cubicBezTo>
                  <a:pt x="1458464" y="1325677"/>
                  <a:pt x="1458653" y="1324422"/>
                  <a:pt x="1458778" y="1322957"/>
                </a:cubicBezTo>
                <a:cubicBezTo>
                  <a:pt x="1458904" y="1321492"/>
                  <a:pt x="1458966" y="1319713"/>
                  <a:pt x="1458966" y="1317620"/>
                </a:cubicBezTo>
                <a:cubicBezTo>
                  <a:pt x="1458966" y="1314606"/>
                  <a:pt x="1458883" y="1312199"/>
                  <a:pt x="1458715" y="1310399"/>
                </a:cubicBezTo>
                <a:cubicBezTo>
                  <a:pt x="1458548" y="1308599"/>
                  <a:pt x="1458297" y="1307197"/>
                  <a:pt x="1457962" y="1306193"/>
                </a:cubicBezTo>
                <a:cubicBezTo>
                  <a:pt x="1457627" y="1305188"/>
                  <a:pt x="1457208" y="1304518"/>
                  <a:pt x="1456706" y="1304183"/>
                </a:cubicBezTo>
                <a:cubicBezTo>
                  <a:pt x="1456204" y="1303849"/>
                  <a:pt x="1455534" y="1303681"/>
                  <a:pt x="1454697" y="1303681"/>
                </a:cubicBezTo>
                <a:cubicBezTo>
                  <a:pt x="1453609" y="1303681"/>
                  <a:pt x="1452081" y="1304351"/>
                  <a:pt x="1450113" y="1305690"/>
                </a:cubicBezTo>
                <a:cubicBezTo>
                  <a:pt x="1448146" y="1307030"/>
                  <a:pt x="1445635" y="1308537"/>
                  <a:pt x="1442579" y="1310211"/>
                </a:cubicBezTo>
                <a:cubicBezTo>
                  <a:pt x="1439523" y="1311885"/>
                  <a:pt x="1435861" y="1313413"/>
                  <a:pt x="1431591" y="1314794"/>
                </a:cubicBezTo>
                <a:cubicBezTo>
                  <a:pt x="1427322" y="1316176"/>
                  <a:pt x="1422257" y="1316866"/>
                  <a:pt x="1416397" y="1316866"/>
                </a:cubicBezTo>
                <a:cubicBezTo>
                  <a:pt x="1409951" y="1316866"/>
                  <a:pt x="1404153" y="1315757"/>
                  <a:pt x="1399005" y="1313539"/>
                </a:cubicBezTo>
                <a:cubicBezTo>
                  <a:pt x="1393856" y="1311320"/>
                  <a:pt x="1389461" y="1307951"/>
                  <a:pt x="1385820" y="1303430"/>
                </a:cubicBezTo>
                <a:cubicBezTo>
                  <a:pt x="1382178" y="1298909"/>
                  <a:pt x="1379374" y="1293154"/>
                  <a:pt x="1377406" y="1286164"/>
                </a:cubicBezTo>
                <a:cubicBezTo>
                  <a:pt x="1375439" y="1279173"/>
                  <a:pt x="1374455" y="1270906"/>
                  <a:pt x="1374455" y="1261363"/>
                </a:cubicBezTo>
                <a:cubicBezTo>
                  <a:pt x="1374455" y="1252656"/>
                  <a:pt x="1375376" y="1244829"/>
                  <a:pt x="1377218" y="1237880"/>
                </a:cubicBezTo>
                <a:cubicBezTo>
                  <a:pt x="1379060" y="1230932"/>
                  <a:pt x="1381759" y="1225009"/>
                  <a:pt x="1385317" y="1220112"/>
                </a:cubicBezTo>
                <a:cubicBezTo>
                  <a:pt x="1388875" y="1215214"/>
                  <a:pt x="1393187" y="1211447"/>
                  <a:pt x="1398251" y="1208810"/>
                </a:cubicBezTo>
                <a:cubicBezTo>
                  <a:pt x="1403316" y="1206173"/>
                  <a:pt x="1409072" y="1204855"/>
                  <a:pt x="1415518" y="1204855"/>
                </a:cubicBezTo>
                <a:cubicBezTo>
                  <a:pt x="1421378" y="1204855"/>
                  <a:pt x="1426422" y="1205587"/>
                  <a:pt x="1430649" y="1207052"/>
                </a:cubicBezTo>
                <a:cubicBezTo>
                  <a:pt x="1434877" y="1208517"/>
                  <a:pt x="1438519" y="1210150"/>
                  <a:pt x="1441574" y="1211950"/>
                </a:cubicBezTo>
                <a:cubicBezTo>
                  <a:pt x="1444630" y="1213749"/>
                  <a:pt x="1447121" y="1215382"/>
                  <a:pt x="1449046" y="1216847"/>
                </a:cubicBezTo>
                <a:cubicBezTo>
                  <a:pt x="1450971" y="1218312"/>
                  <a:pt x="1452562" y="1219044"/>
                  <a:pt x="1453818" y="1219044"/>
                </a:cubicBezTo>
                <a:cubicBezTo>
                  <a:pt x="1454571" y="1219044"/>
                  <a:pt x="1455241" y="1218793"/>
                  <a:pt x="1455827" y="1218291"/>
                </a:cubicBezTo>
                <a:cubicBezTo>
                  <a:pt x="1456413" y="1217789"/>
                  <a:pt x="1456915" y="1216993"/>
                  <a:pt x="1457334" y="1215905"/>
                </a:cubicBezTo>
                <a:cubicBezTo>
                  <a:pt x="1457753" y="1214817"/>
                  <a:pt x="1458045" y="1213394"/>
                  <a:pt x="1458213" y="1211636"/>
                </a:cubicBezTo>
                <a:cubicBezTo>
                  <a:pt x="1458380" y="1209878"/>
                  <a:pt x="1458464" y="1207743"/>
                  <a:pt x="1458464" y="1205231"/>
                </a:cubicBezTo>
                <a:cubicBezTo>
                  <a:pt x="1458464" y="1202887"/>
                  <a:pt x="1458401" y="1200920"/>
                  <a:pt x="1458276" y="1199329"/>
                </a:cubicBezTo>
                <a:cubicBezTo>
                  <a:pt x="1458150" y="1197739"/>
                  <a:pt x="1457962" y="1196357"/>
                  <a:pt x="1457711" y="1195185"/>
                </a:cubicBezTo>
                <a:cubicBezTo>
                  <a:pt x="1457459" y="1194013"/>
                  <a:pt x="1457125" y="1193051"/>
                  <a:pt x="1456706" y="1192297"/>
                </a:cubicBezTo>
                <a:cubicBezTo>
                  <a:pt x="1456287" y="1191544"/>
                  <a:pt x="1455513" y="1190602"/>
                  <a:pt x="1454383" y="1189472"/>
                </a:cubicBezTo>
                <a:cubicBezTo>
                  <a:pt x="1453253" y="1188342"/>
                  <a:pt x="1451265" y="1186981"/>
                  <a:pt x="1448418" y="1185391"/>
                </a:cubicBezTo>
                <a:cubicBezTo>
                  <a:pt x="1445572" y="1183800"/>
                  <a:pt x="1442370" y="1182398"/>
                  <a:pt x="1438812" y="1181184"/>
                </a:cubicBezTo>
                <a:cubicBezTo>
                  <a:pt x="1435254" y="1179970"/>
                  <a:pt x="1431382" y="1178986"/>
                  <a:pt x="1427196" y="1178233"/>
                </a:cubicBezTo>
                <a:cubicBezTo>
                  <a:pt x="1423011" y="1177480"/>
                  <a:pt x="1418657" y="1177103"/>
                  <a:pt x="1414137" y="1177103"/>
                </a:cubicBezTo>
                <a:close/>
                <a:moveTo>
                  <a:pt x="1060670" y="1176852"/>
                </a:moveTo>
                <a:cubicBezTo>
                  <a:pt x="1053219" y="1176852"/>
                  <a:pt x="1046166" y="1177814"/>
                  <a:pt x="1039511" y="1179740"/>
                </a:cubicBezTo>
                <a:cubicBezTo>
                  <a:pt x="1032855" y="1181665"/>
                  <a:pt x="1027079" y="1184574"/>
                  <a:pt x="1022181" y="1188467"/>
                </a:cubicBezTo>
                <a:cubicBezTo>
                  <a:pt x="1017284" y="1192360"/>
                  <a:pt x="1013391" y="1197257"/>
                  <a:pt x="1010503" y="1203159"/>
                </a:cubicBezTo>
                <a:cubicBezTo>
                  <a:pt x="1007615" y="1209061"/>
                  <a:pt x="1006171" y="1215905"/>
                  <a:pt x="1006171" y="1223691"/>
                </a:cubicBezTo>
                <a:cubicBezTo>
                  <a:pt x="1006171" y="1230472"/>
                  <a:pt x="1007175" y="1236290"/>
                  <a:pt x="1009185" y="1241145"/>
                </a:cubicBezTo>
                <a:cubicBezTo>
                  <a:pt x="1011194" y="1246001"/>
                  <a:pt x="1013810" y="1250208"/>
                  <a:pt x="1017033" y="1253766"/>
                </a:cubicBezTo>
                <a:cubicBezTo>
                  <a:pt x="1020256" y="1257323"/>
                  <a:pt x="1023919" y="1260379"/>
                  <a:pt x="1028021" y="1262932"/>
                </a:cubicBezTo>
                <a:cubicBezTo>
                  <a:pt x="1032123" y="1265486"/>
                  <a:pt x="1036350" y="1267767"/>
                  <a:pt x="1040704" y="1269776"/>
                </a:cubicBezTo>
                <a:cubicBezTo>
                  <a:pt x="1045057" y="1271785"/>
                  <a:pt x="1049284" y="1273690"/>
                  <a:pt x="1053387" y="1275490"/>
                </a:cubicBezTo>
                <a:cubicBezTo>
                  <a:pt x="1057489" y="1277290"/>
                  <a:pt x="1061151" y="1279215"/>
                  <a:pt x="1064374" y="1281266"/>
                </a:cubicBezTo>
                <a:cubicBezTo>
                  <a:pt x="1067597" y="1283317"/>
                  <a:pt x="1070213" y="1285661"/>
                  <a:pt x="1072223" y="1288298"/>
                </a:cubicBezTo>
                <a:cubicBezTo>
                  <a:pt x="1074232" y="1290935"/>
                  <a:pt x="1075236" y="1294096"/>
                  <a:pt x="1075236" y="1297779"/>
                </a:cubicBezTo>
                <a:cubicBezTo>
                  <a:pt x="1075236" y="1300960"/>
                  <a:pt x="1074650" y="1303849"/>
                  <a:pt x="1073478" y="1306444"/>
                </a:cubicBezTo>
                <a:cubicBezTo>
                  <a:pt x="1072306" y="1309039"/>
                  <a:pt x="1070611" y="1311216"/>
                  <a:pt x="1068393" y="1312974"/>
                </a:cubicBezTo>
                <a:cubicBezTo>
                  <a:pt x="1066174" y="1314732"/>
                  <a:pt x="1063474" y="1316092"/>
                  <a:pt x="1060293" y="1317055"/>
                </a:cubicBezTo>
                <a:cubicBezTo>
                  <a:pt x="1057112" y="1318017"/>
                  <a:pt x="1053512" y="1318499"/>
                  <a:pt x="1049494" y="1318499"/>
                </a:cubicBezTo>
                <a:cubicBezTo>
                  <a:pt x="1043382" y="1318499"/>
                  <a:pt x="1038004" y="1317808"/>
                  <a:pt x="1033357" y="1316427"/>
                </a:cubicBezTo>
                <a:cubicBezTo>
                  <a:pt x="1028711" y="1315046"/>
                  <a:pt x="1024714" y="1313518"/>
                  <a:pt x="1021365" y="1311843"/>
                </a:cubicBezTo>
                <a:cubicBezTo>
                  <a:pt x="1018017" y="1310169"/>
                  <a:pt x="1015275" y="1308641"/>
                  <a:pt x="1013140" y="1307260"/>
                </a:cubicBezTo>
                <a:cubicBezTo>
                  <a:pt x="1011005" y="1305879"/>
                  <a:pt x="1009352" y="1305188"/>
                  <a:pt x="1008180" y="1305188"/>
                </a:cubicBezTo>
                <a:cubicBezTo>
                  <a:pt x="1007343" y="1305188"/>
                  <a:pt x="1006610" y="1305418"/>
                  <a:pt x="1005982" y="1305879"/>
                </a:cubicBezTo>
                <a:cubicBezTo>
                  <a:pt x="1005355" y="1306339"/>
                  <a:pt x="1004852" y="1307113"/>
                  <a:pt x="1004475" y="1308202"/>
                </a:cubicBezTo>
                <a:cubicBezTo>
                  <a:pt x="1004099" y="1309290"/>
                  <a:pt x="1003827" y="1310713"/>
                  <a:pt x="1003659" y="1312471"/>
                </a:cubicBezTo>
                <a:cubicBezTo>
                  <a:pt x="1003492" y="1314229"/>
                  <a:pt x="1003408" y="1316406"/>
                  <a:pt x="1003408" y="1319001"/>
                </a:cubicBezTo>
                <a:cubicBezTo>
                  <a:pt x="1003408" y="1322852"/>
                  <a:pt x="1003638" y="1325803"/>
                  <a:pt x="1004099" y="1327854"/>
                </a:cubicBezTo>
                <a:cubicBezTo>
                  <a:pt x="1004559" y="1329905"/>
                  <a:pt x="1005334" y="1331475"/>
                  <a:pt x="1006422" y="1332563"/>
                </a:cubicBezTo>
                <a:cubicBezTo>
                  <a:pt x="1007510" y="1333651"/>
                  <a:pt x="1009289" y="1334907"/>
                  <a:pt x="1011759" y="1336330"/>
                </a:cubicBezTo>
                <a:cubicBezTo>
                  <a:pt x="1014228" y="1337753"/>
                  <a:pt x="1017305" y="1339114"/>
                  <a:pt x="1020988" y="1340411"/>
                </a:cubicBezTo>
                <a:cubicBezTo>
                  <a:pt x="1024672" y="1341709"/>
                  <a:pt x="1028921" y="1342818"/>
                  <a:pt x="1033734" y="1343739"/>
                </a:cubicBezTo>
                <a:cubicBezTo>
                  <a:pt x="1038548" y="1344660"/>
                  <a:pt x="1043759" y="1345120"/>
                  <a:pt x="1049368" y="1345120"/>
                </a:cubicBezTo>
                <a:cubicBezTo>
                  <a:pt x="1057656" y="1345120"/>
                  <a:pt x="1065442" y="1344032"/>
                  <a:pt x="1072725" y="1341855"/>
                </a:cubicBezTo>
                <a:cubicBezTo>
                  <a:pt x="1080008" y="1339679"/>
                  <a:pt x="1086371" y="1336435"/>
                  <a:pt x="1091812" y="1332124"/>
                </a:cubicBezTo>
                <a:cubicBezTo>
                  <a:pt x="1097254" y="1327812"/>
                  <a:pt x="1101565" y="1322433"/>
                  <a:pt x="1104746" y="1315987"/>
                </a:cubicBezTo>
                <a:cubicBezTo>
                  <a:pt x="1107927" y="1309541"/>
                  <a:pt x="1109518" y="1302049"/>
                  <a:pt x="1109518" y="1293510"/>
                </a:cubicBezTo>
                <a:cubicBezTo>
                  <a:pt x="1109518" y="1286980"/>
                  <a:pt x="1108513" y="1281308"/>
                  <a:pt x="1106504" y="1276494"/>
                </a:cubicBezTo>
                <a:cubicBezTo>
                  <a:pt x="1104495" y="1271681"/>
                  <a:pt x="1101858" y="1267495"/>
                  <a:pt x="1098593" y="1263937"/>
                </a:cubicBezTo>
                <a:cubicBezTo>
                  <a:pt x="1095328" y="1260379"/>
                  <a:pt x="1091603" y="1257323"/>
                  <a:pt x="1087417" y="1254770"/>
                </a:cubicBezTo>
                <a:cubicBezTo>
                  <a:pt x="1083231" y="1252217"/>
                  <a:pt x="1078962" y="1249936"/>
                  <a:pt x="1074608" y="1247926"/>
                </a:cubicBezTo>
                <a:cubicBezTo>
                  <a:pt x="1070255" y="1245917"/>
                  <a:pt x="1065986" y="1244013"/>
                  <a:pt x="1061800" y="1242213"/>
                </a:cubicBezTo>
                <a:cubicBezTo>
                  <a:pt x="1057614" y="1240413"/>
                  <a:pt x="1053868" y="1238487"/>
                  <a:pt x="1050561" y="1236436"/>
                </a:cubicBezTo>
                <a:cubicBezTo>
                  <a:pt x="1047254" y="1234385"/>
                  <a:pt x="1044617" y="1232041"/>
                  <a:pt x="1042650" y="1229404"/>
                </a:cubicBezTo>
                <a:cubicBezTo>
                  <a:pt x="1040683" y="1226767"/>
                  <a:pt x="1039699" y="1223649"/>
                  <a:pt x="1039699" y="1220049"/>
                </a:cubicBezTo>
                <a:cubicBezTo>
                  <a:pt x="1039699" y="1217621"/>
                  <a:pt x="1040138" y="1215319"/>
                  <a:pt x="1041017" y="1213142"/>
                </a:cubicBezTo>
                <a:cubicBezTo>
                  <a:pt x="1041897" y="1210966"/>
                  <a:pt x="1043236" y="1209103"/>
                  <a:pt x="1045036" y="1207554"/>
                </a:cubicBezTo>
                <a:cubicBezTo>
                  <a:pt x="1046836" y="1206006"/>
                  <a:pt x="1049075" y="1204792"/>
                  <a:pt x="1051754" y="1203913"/>
                </a:cubicBezTo>
                <a:cubicBezTo>
                  <a:pt x="1054433" y="1203034"/>
                  <a:pt x="1057572" y="1202594"/>
                  <a:pt x="1061172" y="1202594"/>
                </a:cubicBezTo>
                <a:cubicBezTo>
                  <a:pt x="1065776" y="1202594"/>
                  <a:pt x="1070004" y="1203159"/>
                  <a:pt x="1073855" y="1204290"/>
                </a:cubicBezTo>
                <a:cubicBezTo>
                  <a:pt x="1077706" y="1205420"/>
                  <a:pt x="1081096" y="1206675"/>
                  <a:pt x="1084027" y="1208057"/>
                </a:cubicBezTo>
                <a:cubicBezTo>
                  <a:pt x="1086957" y="1209438"/>
                  <a:pt x="1089426" y="1210715"/>
                  <a:pt x="1091435" y="1211887"/>
                </a:cubicBezTo>
                <a:cubicBezTo>
                  <a:pt x="1093445" y="1213059"/>
                  <a:pt x="1094910" y="1213645"/>
                  <a:pt x="1095830" y="1213645"/>
                </a:cubicBezTo>
                <a:cubicBezTo>
                  <a:pt x="1096751" y="1213645"/>
                  <a:pt x="1097484" y="1213394"/>
                  <a:pt x="1098028" y="1212891"/>
                </a:cubicBezTo>
                <a:cubicBezTo>
                  <a:pt x="1098572" y="1212389"/>
                  <a:pt x="1098991" y="1211594"/>
                  <a:pt x="1099284" y="1210505"/>
                </a:cubicBezTo>
                <a:cubicBezTo>
                  <a:pt x="1099577" y="1209417"/>
                  <a:pt x="1099786" y="1208036"/>
                  <a:pt x="1099912" y="1206361"/>
                </a:cubicBezTo>
                <a:cubicBezTo>
                  <a:pt x="1100037" y="1204687"/>
                  <a:pt x="1100100" y="1202636"/>
                  <a:pt x="1100100" y="1200208"/>
                </a:cubicBezTo>
                <a:cubicBezTo>
                  <a:pt x="1100100" y="1198032"/>
                  <a:pt x="1100058" y="1196211"/>
                  <a:pt x="1099974" y="1194746"/>
                </a:cubicBezTo>
                <a:cubicBezTo>
                  <a:pt x="1099891" y="1193281"/>
                  <a:pt x="1099744" y="1192067"/>
                  <a:pt x="1099535" y="1191104"/>
                </a:cubicBezTo>
                <a:cubicBezTo>
                  <a:pt x="1099326" y="1190142"/>
                  <a:pt x="1099074" y="1189367"/>
                  <a:pt x="1098781" y="1188781"/>
                </a:cubicBezTo>
                <a:cubicBezTo>
                  <a:pt x="1098488" y="1188195"/>
                  <a:pt x="1097923" y="1187484"/>
                  <a:pt x="1097086" y="1186646"/>
                </a:cubicBezTo>
                <a:cubicBezTo>
                  <a:pt x="1096249" y="1185809"/>
                  <a:pt x="1094533" y="1184763"/>
                  <a:pt x="1091938" y="1183507"/>
                </a:cubicBezTo>
                <a:cubicBezTo>
                  <a:pt x="1089342" y="1182251"/>
                  <a:pt x="1086371" y="1181121"/>
                  <a:pt x="1083022" y="1180117"/>
                </a:cubicBezTo>
                <a:cubicBezTo>
                  <a:pt x="1079673" y="1179112"/>
                  <a:pt x="1076073" y="1178317"/>
                  <a:pt x="1072223" y="1177731"/>
                </a:cubicBezTo>
                <a:cubicBezTo>
                  <a:pt x="1068372" y="1177145"/>
                  <a:pt x="1064521" y="1176852"/>
                  <a:pt x="1060670" y="1176852"/>
                </a:cubicBezTo>
                <a:close/>
                <a:moveTo>
                  <a:pt x="709877" y="1176852"/>
                </a:moveTo>
                <a:cubicBezTo>
                  <a:pt x="698994" y="1176852"/>
                  <a:pt x="689765" y="1178819"/>
                  <a:pt x="682188" y="1182754"/>
                </a:cubicBezTo>
                <a:cubicBezTo>
                  <a:pt x="674612" y="1186688"/>
                  <a:pt x="668459" y="1192339"/>
                  <a:pt x="663729" y="1199706"/>
                </a:cubicBezTo>
                <a:cubicBezTo>
                  <a:pt x="658999" y="1207073"/>
                  <a:pt x="655567" y="1216010"/>
                  <a:pt x="653432" y="1226516"/>
                </a:cubicBezTo>
                <a:cubicBezTo>
                  <a:pt x="651297" y="1237022"/>
                  <a:pt x="650230" y="1248722"/>
                  <a:pt x="650230" y="1261614"/>
                </a:cubicBezTo>
                <a:cubicBezTo>
                  <a:pt x="650230" y="1274674"/>
                  <a:pt x="651088" y="1286373"/>
                  <a:pt x="652804" y="1296712"/>
                </a:cubicBezTo>
                <a:cubicBezTo>
                  <a:pt x="654520" y="1307051"/>
                  <a:pt x="657513" y="1315799"/>
                  <a:pt x="661783" y="1322957"/>
                </a:cubicBezTo>
                <a:cubicBezTo>
                  <a:pt x="666052" y="1330114"/>
                  <a:pt x="671828" y="1335598"/>
                  <a:pt x="679112" y="1339407"/>
                </a:cubicBezTo>
                <a:cubicBezTo>
                  <a:pt x="686395" y="1343216"/>
                  <a:pt x="695604" y="1345120"/>
                  <a:pt x="706738" y="1345120"/>
                </a:cubicBezTo>
                <a:cubicBezTo>
                  <a:pt x="717705" y="1345120"/>
                  <a:pt x="726976" y="1343153"/>
                  <a:pt x="734552" y="1339218"/>
                </a:cubicBezTo>
                <a:cubicBezTo>
                  <a:pt x="742129" y="1335284"/>
                  <a:pt x="748282" y="1329633"/>
                  <a:pt x="753012" y="1322266"/>
                </a:cubicBezTo>
                <a:cubicBezTo>
                  <a:pt x="757742" y="1314899"/>
                  <a:pt x="761153" y="1305983"/>
                  <a:pt x="763246" y="1295519"/>
                </a:cubicBezTo>
                <a:cubicBezTo>
                  <a:pt x="765339" y="1285054"/>
                  <a:pt x="766385" y="1273334"/>
                  <a:pt x="766385" y="1260358"/>
                </a:cubicBezTo>
                <a:cubicBezTo>
                  <a:pt x="766385" y="1247299"/>
                  <a:pt x="765548" y="1235599"/>
                  <a:pt x="763874" y="1225260"/>
                </a:cubicBezTo>
                <a:cubicBezTo>
                  <a:pt x="762200" y="1214921"/>
                  <a:pt x="759228" y="1206173"/>
                  <a:pt x="754958" y="1199015"/>
                </a:cubicBezTo>
                <a:cubicBezTo>
                  <a:pt x="750689" y="1191858"/>
                  <a:pt x="744891" y="1186374"/>
                  <a:pt x="737566" y="1182565"/>
                </a:cubicBezTo>
                <a:cubicBezTo>
                  <a:pt x="730241" y="1178756"/>
                  <a:pt x="721011" y="1176852"/>
                  <a:pt x="709877" y="1176852"/>
                </a:cubicBezTo>
                <a:close/>
                <a:moveTo>
                  <a:pt x="1722467" y="1167434"/>
                </a:moveTo>
                <a:cubicBezTo>
                  <a:pt x="1719369" y="1167434"/>
                  <a:pt x="1716816" y="1167559"/>
                  <a:pt x="1714807" y="1167810"/>
                </a:cubicBezTo>
                <a:cubicBezTo>
                  <a:pt x="1712797" y="1168061"/>
                  <a:pt x="1711186" y="1168417"/>
                  <a:pt x="1709972" y="1168878"/>
                </a:cubicBezTo>
                <a:cubicBezTo>
                  <a:pt x="1708758" y="1169338"/>
                  <a:pt x="1707900" y="1169903"/>
                  <a:pt x="1707398" y="1170573"/>
                </a:cubicBezTo>
                <a:cubicBezTo>
                  <a:pt x="1706895" y="1171243"/>
                  <a:pt x="1706644" y="1171996"/>
                  <a:pt x="1706644" y="1172833"/>
                </a:cubicBezTo>
                <a:lnTo>
                  <a:pt x="1706644" y="1337963"/>
                </a:lnTo>
                <a:cubicBezTo>
                  <a:pt x="1706644" y="1338800"/>
                  <a:pt x="1706895" y="1339532"/>
                  <a:pt x="1707398" y="1340160"/>
                </a:cubicBezTo>
                <a:cubicBezTo>
                  <a:pt x="1707900" y="1340788"/>
                  <a:pt x="1708758" y="1341311"/>
                  <a:pt x="1709972" y="1341730"/>
                </a:cubicBezTo>
                <a:cubicBezTo>
                  <a:pt x="1711186" y="1342149"/>
                  <a:pt x="1712797" y="1342462"/>
                  <a:pt x="1714807" y="1342672"/>
                </a:cubicBezTo>
                <a:cubicBezTo>
                  <a:pt x="1716816" y="1342881"/>
                  <a:pt x="1719369" y="1342986"/>
                  <a:pt x="1722467" y="1342986"/>
                </a:cubicBezTo>
                <a:cubicBezTo>
                  <a:pt x="1725564" y="1342986"/>
                  <a:pt x="1728117" y="1342881"/>
                  <a:pt x="1730127" y="1342672"/>
                </a:cubicBezTo>
                <a:cubicBezTo>
                  <a:pt x="1732136" y="1342462"/>
                  <a:pt x="1733747" y="1342149"/>
                  <a:pt x="1734961" y="1341730"/>
                </a:cubicBezTo>
                <a:cubicBezTo>
                  <a:pt x="1736175" y="1341311"/>
                  <a:pt x="1737033" y="1340788"/>
                  <a:pt x="1737535" y="1340160"/>
                </a:cubicBezTo>
                <a:cubicBezTo>
                  <a:pt x="1738038" y="1339532"/>
                  <a:pt x="1738289" y="1338800"/>
                  <a:pt x="1738289" y="1337963"/>
                </a:cubicBezTo>
                <a:lnTo>
                  <a:pt x="1738289" y="1263498"/>
                </a:lnTo>
                <a:cubicBezTo>
                  <a:pt x="1742726" y="1257889"/>
                  <a:pt x="1746995" y="1253619"/>
                  <a:pt x="1751097" y="1250689"/>
                </a:cubicBezTo>
                <a:cubicBezTo>
                  <a:pt x="1755199" y="1247759"/>
                  <a:pt x="1759260" y="1246294"/>
                  <a:pt x="1763278" y="1246294"/>
                </a:cubicBezTo>
                <a:cubicBezTo>
                  <a:pt x="1766459" y="1246294"/>
                  <a:pt x="1769243" y="1246901"/>
                  <a:pt x="1771629" y="1248115"/>
                </a:cubicBezTo>
                <a:cubicBezTo>
                  <a:pt x="1774015" y="1249329"/>
                  <a:pt x="1775961" y="1251045"/>
                  <a:pt x="1777468" y="1253263"/>
                </a:cubicBezTo>
                <a:cubicBezTo>
                  <a:pt x="1778975" y="1255482"/>
                  <a:pt x="1780126" y="1258140"/>
                  <a:pt x="1780921" y="1261237"/>
                </a:cubicBezTo>
                <a:cubicBezTo>
                  <a:pt x="1781716" y="1264335"/>
                  <a:pt x="1782114" y="1268604"/>
                  <a:pt x="1782114" y="1274046"/>
                </a:cubicBezTo>
                <a:lnTo>
                  <a:pt x="1782114" y="1337963"/>
                </a:lnTo>
                <a:cubicBezTo>
                  <a:pt x="1782114" y="1338800"/>
                  <a:pt x="1782365" y="1339532"/>
                  <a:pt x="1782867" y="1340160"/>
                </a:cubicBezTo>
                <a:cubicBezTo>
                  <a:pt x="1783370" y="1340788"/>
                  <a:pt x="1784207" y="1341311"/>
                  <a:pt x="1785379" y="1341730"/>
                </a:cubicBezTo>
                <a:cubicBezTo>
                  <a:pt x="1786551" y="1342149"/>
                  <a:pt x="1788163" y="1342462"/>
                  <a:pt x="1790213" y="1342672"/>
                </a:cubicBezTo>
                <a:cubicBezTo>
                  <a:pt x="1792265" y="1342881"/>
                  <a:pt x="1794839" y="1342986"/>
                  <a:pt x="1797936" y="1342986"/>
                </a:cubicBezTo>
                <a:cubicBezTo>
                  <a:pt x="1800950" y="1342986"/>
                  <a:pt x="1803483" y="1342881"/>
                  <a:pt x="1805533" y="1342672"/>
                </a:cubicBezTo>
                <a:cubicBezTo>
                  <a:pt x="1807585" y="1342462"/>
                  <a:pt x="1809196" y="1342149"/>
                  <a:pt x="1810368" y="1341730"/>
                </a:cubicBezTo>
                <a:cubicBezTo>
                  <a:pt x="1811540" y="1341311"/>
                  <a:pt x="1812377" y="1340788"/>
                  <a:pt x="1812880" y="1340160"/>
                </a:cubicBezTo>
                <a:cubicBezTo>
                  <a:pt x="1813382" y="1339532"/>
                  <a:pt x="1813633" y="1338800"/>
                  <a:pt x="1813633" y="1337963"/>
                </a:cubicBezTo>
                <a:lnTo>
                  <a:pt x="1813633" y="1269274"/>
                </a:lnTo>
                <a:cubicBezTo>
                  <a:pt x="1813633" y="1260986"/>
                  <a:pt x="1812921" y="1253933"/>
                  <a:pt x="1811498" y="1248115"/>
                </a:cubicBezTo>
                <a:cubicBezTo>
                  <a:pt x="1810075" y="1242296"/>
                  <a:pt x="1807752" y="1237211"/>
                  <a:pt x="1804529" y="1232858"/>
                </a:cubicBezTo>
                <a:cubicBezTo>
                  <a:pt x="1801306" y="1228504"/>
                  <a:pt x="1797078" y="1225072"/>
                  <a:pt x="1791846" y="1222560"/>
                </a:cubicBezTo>
                <a:cubicBezTo>
                  <a:pt x="1786614" y="1220049"/>
                  <a:pt x="1780189" y="1218793"/>
                  <a:pt x="1772570" y="1218793"/>
                </a:cubicBezTo>
                <a:cubicBezTo>
                  <a:pt x="1766459" y="1218793"/>
                  <a:pt x="1760578" y="1220112"/>
                  <a:pt x="1754927" y="1222749"/>
                </a:cubicBezTo>
                <a:cubicBezTo>
                  <a:pt x="1749277" y="1225386"/>
                  <a:pt x="1743730" y="1229383"/>
                  <a:pt x="1738289" y="1234741"/>
                </a:cubicBezTo>
                <a:lnTo>
                  <a:pt x="1738289" y="1172833"/>
                </a:lnTo>
                <a:cubicBezTo>
                  <a:pt x="1738289" y="1171996"/>
                  <a:pt x="1738038" y="1171243"/>
                  <a:pt x="1737535" y="1170573"/>
                </a:cubicBezTo>
                <a:cubicBezTo>
                  <a:pt x="1737033" y="1169903"/>
                  <a:pt x="1736175" y="1169338"/>
                  <a:pt x="1734961" y="1168878"/>
                </a:cubicBezTo>
                <a:cubicBezTo>
                  <a:pt x="1733747" y="1168417"/>
                  <a:pt x="1732136" y="1168061"/>
                  <a:pt x="1730127" y="1167810"/>
                </a:cubicBezTo>
                <a:cubicBezTo>
                  <a:pt x="1728117" y="1167559"/>
                  <a:pt x="1725564" y="1167434"/>
                  <a:pt x="1722467" y="1167434"/>
                </a:cubicBezTo>
                <a:close/>
                <a:moveTo>
                  <a:pt x="1747791" y="533542"/>
                </a:moveTo>
                <a:cubicBezTo>
                  <a:pt x="1760457" y="533542"/>
                  <a:pt x="1769823" y="537575"/>
                  <a:pt x="1775889" y="545641"/>
                </a:cubicBezTo>
                <a:cubicBezTo>
                  <a:pt x="1781955" y="553707"/>
                  <a:pt x="1784788" y="564807"/>
                  <a:pt x="1784388" y="578939"/>
                </a:cubicBezTo>
                <a:lnTo>
                  <a:pt x="1709193" y="578939"/>
                </a:lnTo>
                <a:cubicBezTo>
                  <a:pt x="1709460" y="572673"/>
                  <a:pt x="1710426" y="566773"/>
                  <a:pt x="1712093" y="561240"/>
                </a:cubicBezTo>
                <a:cubicBezTo>
                  <a:pt x="1713759" y="555707"/>
                  <a:pt x="1716159" y="550908"/>
                  <a:pt x="1719292" y="546841"/>
                </a:cubicBezTo>
                <a:cubicBezTo>
                  <a:pt x="1722425" y="542775"/>
                  <a:pt x="1726359" y="539542"/>
                  <a:pt x="1731092" y="537142"/>
                </a:cubicBezTo>
                <a:cubicBezTo>
                  <a:pt x="1735825" y="534742"/>
                  <a:pt x="1741391" y="533542"/>
                  <a:pt x="1747791" y="533542"/>
                </a:cubicBezTo>
                <a:close/>
                <a:moveTo>
                  <a:pt x="1515995" y="502544"/>
                </a:moveTo>
                <a:cubicBezTo>
                  <a:pt x="1514529" y="502544"/>
                  <a:pt x="1513262" y="502877"/>
                  <a:pt x="1512196" y="503544"/>
                </a:cubicBezTo>
                <a:cubicBezTo>
                  <a:pt x="1511129" y="504210"/>
                  <a:pt x="1510263" y="505310"/>
                  <a:pt x="1509596" y="506844"/>
                </a:cubicBezTo>
                <a:cubicBezTo>
                  <a:pt x="1508929" y="508377"/>
                  <a:pt x="1508429" y="510443"/>
                  <a:pt x="1508096" y="513043"/>
                </a:cubicBezTo>
                <a:cubicBezTo>
                  <a:pt x="1507763" y="515643"/>
                  <a:pt x="1507596" y="518876"/>
                  <a:pt x="1507596" y="522743"/>
                </a:cubicBezTo>
                <a:cubicBezTo>
                  <a:pt x="1507596" y="529809"/>
                  <a:pt x="1508363" y="534942"/>
                  <a:pt x="1509896" y="538142"/>
                </a:cubicBezTo>
                <a:cubicBezTo>
                  <a:pt x="1511429" y="541341"/>
                  <a:pt x="1513462" y="542941"/>
                  <a:pt x="1515995" y="542941"/>
                </a:cubicBezTo>
                <a:lnTo>
                  <a:pt x="1579191" y="542941"/>
                </a:lnTo>
                <a:lnTo>
                  <a:pt x="1512396" y="646135"/>
                </a:lnTo>
                <a:cubicBezTo>
                  <a:pt x="1510796" y="648402"/>
                  <a:pt x="1509496" y="650468"/>
                  <a:pt x="1508496" y="652335"/>
                </a:cubicBezTo>
                <a:cubicBezTo>
                  <a:pt x="1507496" y="654201"/>
                  <a:pt x="1506696" y="656034"/>
                  <a:pt x="1506096" y="657834"/>
                </a:cubicBezTo>
                <a:cubicBezTo>
                  <a:pt x="1505496" y="659634"/>
                  <a:pt x="1505096" y="661501"/>
                  <a:pt x="1504896" y="663434"/>
                </a:cubicBezTo>
                <a:cubicBezTo>
                  <a:pt x="1504696" y="665367"/>
                  <a:pt x="1504596" y="667534"/>
                  <a:pt x="1504596" y="669934"/>
                </a:cubicBezTo>
                <a:lnTo>
                  <a:pt x="1504596" y="679133"/>
                </a:lnTo>
                <a:cubicBezTo>
                  <a:pt x="1504596" y="684599"/>
                  <a:pt x="1505563" y="688532"/>
                  <a:pt x="1507496" y="690932"/>
                </a:cubicBezTo>
                <a:cubicBezTo>
                  <a:pt x="1509429" y="693332"/>
                  <a:pt x="1512196" y="694532"/>
                  <a:pt x="1515795" y="694532"/>
                </a:cubicBezTo>
                <a:lnTo>
                  <a:pt x="1632388" y="694532"/>
                </a:lnTo>
                <a:cubicBezTo>
                  <a:pt x="1633722" y="694532"/>
                  <a:pt x="1634921" y="694232"/>
                  <a:pt x="1635988" y="693632"/>
                </a:cubicBezTo>
                <a:cubicBezTo>
                  <a:pt x="1637055" y="693032"/>
                  <a:pt x="1637921" y="691932"/>
                  <a:pt x="1638588" y="690332"/>
                </a:cubicBezTo>
                <a:cubicBezTo>
                  <a:pt x="1639255" y="688732"/>
                  <a:pt x="1639788" y="686566"/>
                  <a:pt x="1640188" y="683833"/>
                </a:cubicBezTo>
                <a:cubicBezTo>
                  <a:pt x="1640588" y="681100"/>
                  <a:pt x="1640788" y="677800"/>
                  <a:pt x="1640788" y="673933"/>
                </a:cubicBezTo>
                <a:cubicBezTo>
                  <a:pt x="1640788" y="669934"/>
                  <a:pt x="1640588" y="666634"/>
                  <a:pt x="1640188" y="664034"/>
                </a:cubicBezTo>
                <a:cubicBezTo>
                  <a:pt x="1639788" y="661434"/>
                  <a:pt x="1639221" y="659401"/>
                  <a:pt x="1638488" y="657934"/>
                </a:cubicBezTo>
                <a:cubicBezTo>
                  <a:pt x="1637755" y="656468"/>
                  <a:pt x="1636855" y="655468"/>
                  <a:pt x="1635788" y="654935"/>
                </a:cubicBezTo>
                <a:cubicBezTo>
                  <a:pt x="1634722" y="654401"/>
                  <a:pt x="1633588" y="654135"/>
                  <a:pt x="1632388" y="654135"/>
                </a:cubicBezTo>
                <a:lnTo>
                  <a:pt x="1561993" y="654135"/>
                </a:lnTo>
                <a:lnTo>
                  <a:pt x="1628389" y="551141"/>
                </a:lnTo>
                <a:cubicBezTo>
                  <a:pt x="1629722" y="549008"/>
                  <a:pt x="1630888" y="547008"/>
                  <a:pt x="1631888" y="545141"/>
                </a:cubicBezTo>
                <a:cubicBezTo>
                  <a:pt x="1632888" y="543275"/>
                  <a:pt x="1633655" y="541408"/>
                  <a:pt x="1634188" y="539542"/>
                </a:cubicBezTo>
                <a:cubicBezTo>
                  <a:pt x="1634722" y="537675"/>
                  <a:pt x="1635121" y="535708"/>
                  <a:pt x="1635388" y="533642"/>
                </a:cubicBezTo>
                <a:cubicBezTo>
                  <a:pt x="1635655" y="531575"/>
                  <a:pt x="1635788" y="529209"/>
                  <a:pt x="1635788" y="526542"/>
                </a:cubicBezTo>
                <a:lnTo>
                  <a:pt x="1635788" y="516743"/>
                </a:lnTo>
                <a:cubicBezTo>
                  <a:pt x="1635788" y="513943"/>
                  <a:pt x="1635555" y="511610"/>
                  <a:pt x="1635088" y="509743"/>
                </a:cubicBezTo>
                <a:cubicBezTo>
                  <a:pt x="1634622" y="507877"/>
                  <a:pt x="1633955" y="506410"/>
                  <a:pt x="1633088" y="505344"/>
                </a:cubicBezTo>
                <a:cubicBezTo>
                  <a:pt x="1632222" y="504277"/>
                  <a:pt x="1631122" y="503544"/>
                  <a:pt x="1629789" y="503144"/>
                </a:cubicBezTo>
                <a:cubicBezTo>
                  <a:pt x="1628455" y="502744"/>
                  <a:pt x="1626855" y="502544"/>
                  <a:pt x="1624989" y="502544"/>
                </a:cubicBezTo>
                <a:close/>
                <a:moveTo>
                  <a:pt x="1436419" y="501344"/>
                </a:moveTo>
                <a:cubicBezTo>
                  <a:pt x="1431486" y="501344"/>
                  <a:pt x="1427419" y="501544"/>
                  <a:pt x="1424220" y="501944"/>
                </a:cubicBezTo>
                <a:cubicBezTo>
                  <a:pt x="1421020" y="502344"/>
                  <a:pt x="1418453" y="502910"/>
                  <a:pt x="1416520" y="503644"/>
                </a:cubicBezTo>
                <a:cubicBezTo>
                  <a:pt x="1414587" y="504377"/>
                  <a:pt x="1413220" y="505244"/>
                  <a:pt x="1412420" y="506244"/>
                </a:cubicBezTo>
                <a:cubicBezTo>
                  <a:pt x="1411621" y="507244"/>
                  <a:pt x="1411221" y="508410"/>
                  <a:pt x="1411221" y="509743"/>
                </a:cubicBezTo>
                <a:lnTo>
                  <a:pt x="1411221" y="687733"/>
                </a:lnTo>
                <a:cubicBezTo>
                  <a:pt x="1411221" y="689066"/>
                  <a:pt x="1411621" y="690232"/>
                  <a:pt x="1412420" y="691232"/>
                </a:cubicBezTo>
                <a:cubicBezTo>
                  <a:pt x="1413220" y="692232"/>
                  <a:pt x="1414587" y="693066"/>
                  <a:pt x="1416520" y="693732"/>
                </a:cubicBezTo>
                <a:cubicBezTo>
                  <a:pt x="1418453" y="694399"/>
                  <a:pt x="1421020" y="694899"/>
                  <a:pt x="1424220" y="695232"/>
                </a:cubicBezTo>
                <a:cubicBezTo>
                  <a:pt x="1427419" y="695565"/>
                  <a:pt x="1431486" y="695732"/>
                  <a:pt x="1436419" y="695732"/>
                </a:cubicBezTo>
                <a:cubicBezTo>
                  <a:pt x="1441352" y="695732"/>
                  <a:pt x="1445418" y="695565"/>
                  <a:pt x="1448618" y="695232"/>
                </a:cubicBezTo>
                <a:cubicBezTo>
                  <a:pt x="1451818" y="694899"/>
                  <a:pt x="1454385" y="694399"/>
                  <a:pt x="1456318" y="693732"/>
                </a:cubicBezTo>
                <a:cubicBezTo>
                  <a:pt x="1458251" y="693066"/>
                  <a:pt x="1459617" y="692232"/>
                  <a:pt x="1460417" y="691232"/>
                </a:cubicBezTo>
                <a:cubicBezTo>
                  <a:pt x="1461217" y="690232"/>
                  <a:pt x="1461617" y="689066"/>
                  <a:pt x="1461617" y="687733"/>
                </a:cubicBezTo>
                <a:lnTo>
                  <a:pt x="1461617" y="509743"/>
                </a:lnTo>
                <a:cubicBezTo>
                  <a:pt x="1461617" y="508410"/>
                  <a:pt x="1461217" y="507244"/>
                  <a:pt x="1460417" y="506244"/>
                </a:cubicBezTo>
                <a:cubicBezTo>
                  <a:pt x="1459617" y="505244"/>
                  <a:pt x="1458251" y="504377"/>
                  <a:pt x="1456318" y="503644"/>
                </a:cubicBezTo>
                <a:cubicBezTo>
                  <a:pt x="1454385" y="502910"/>
                  <a:pt x="1451818" y="502344"/>
                  <a:pt x="1448618" y="501944"/>
                </a:cubicBezTo>
                <a:cubicBezTo>
                  <a:pt x="1445418" y="501544"/>
                  <a:pt x="1441352" y="501344"/>
                  <a:pt x="1436419" y="501344"/>
                </a:cubicBezTo>
                <a:close/>
                <a:moveTo>
                  <a:pt x="1748991" y="497944"/>
                </a:moveTo>
                <a:cubicBezTo>
                  <a:pt x="1734858" y="497944"/>
                  <a:pt x="1722159" y="500277"/>
                  <a:pt x="1710893" y="504944"/>
                </a:cubicBezTo>
                <a:cubicBezTo>
                  <a:pt x="1699627" y="509610"/>
                  <a:pt x="1690061" y="516376"/>
                  <a:pt x="1682195" y="525242"/>
                </a:cubicBezTo>
                <a:cubicBezTo>
                  <a:pt x="1674329" y="534109"/>
                  <a:pt x="1668329" y="544908"/>
                  <a:pt x="1664196" y="557640"/>
                </a:cubicBezTo>
                <a:cubicBezTo>
                  <a:pt x="1660063" y="570373"/>
                  <a:pt x="1657996" y="584672"/>
                  <a:pt x="1657996" y="600538"/>
                </a:cubicBezTo>
                <a:cubicBezTo>
                  <a:pt x="1657996" y="617204"/>
                  <a:pt x="1659963" y="631736"/>
                  <a:pt x="1663896" y="644135"/>
                </a:cubicBezTo>
                <a:cubicBezTo>
                  <a:pt x="1667829" y="656534"/>
                  <a:pt x="1673795" y="666801"/>
                  <a:pt x="1681795" y="674933"/>
                </a:cubicBezTo>
                <a:cubicBezTo>
                  <a:pt x="1689794" y="683066"/>
                  <a:pt x="1699760" y="689132"/>
                  <a:pt x="1711693" y="693132"/>
                </a:cubicBezTo>
                <a:cubicBezTo>
                  <a:pt x="1723625" y="697132"/>
                  <a:pt x="1737525" y="699132"/>
                  <a:pt x="1753390" y="699132"/>
                </a:cubicBezTo>
                <a:cubicBezTo>
                  <a:pt x="1762190" y="699132"/>
                  <a:pt x="1770456" y="698565"/>
                  <a:pt x="1778189" y="697432"/>
                </a:cubicBezTo>
                <a:cubicBezTo>
                  <a:pt x="1785922" y="696299"/>
                  <a:pt x="1792788" y="694965"/>
                  <a:pt x="1798787" y="693432"/>
                </a:cubicBezTo>
                <a:cubicBezTo>
                  <a:pt x="1804787" y="691899"/>
                  <a:pt x="1809720" y="690332"/>
                  <a:pt x="1813587" y="688732"/>
                </a:cubicBezTo>
                <a:cubicBezTo>
                  <a:pt x="1817453" y="687133"/>
                  <a:pt x="1819820" y="685866"/>
                  <a:pt x="1820686" y="684933"/>
                </a:cubicBezTo>
                <a:cubicBezTo>
                  <a:pt x="1821553" y="683999"/>
                  <a:pt x="1822253" y="683033"/>
                  <a:pt x="1822786" y="682033"/>
                </a:cubicBezTo>
                <a:cubicBezTo>
                  <a:pt x="1823319" y="681033"/>
                  <a:pt x="1823719" y="679800"/>
                  <a:pt x="1823986" y="678333"/>
                </a:cubicBezTo>
                <a:cubicBezTo>
                  <a:pt x="1824253" y="676867"/>
                  <a:pt x="1824453" y="675100"/>
                  <a:pt x="1824586" y="673033"/>
                </a:cubicBezTo>
                <a:cubicBezTo>
                  <a:pt x="1824719" y="670967"/>
                  <a:pt x="1824786" y="668467"/>
                  <a:pt x="1824786" y="665534"/>
                </a:cubicBezTo>
                <a:cubicBezTo>
                  <a:pt x="1824786" y="662201"/>
                  <a:pt x="1824686" y="659434"/>
                  <a:pt x="1824486" y="657234"/>
                </a:cubicBezTo>
                <a:cubicBezTo>
                  <a:pt x="1824286" y="655035"/>
                  <a:pt x="1823919" y="653335"/>
                  <a:pt x="1823386" y="652135"/>
                </a:cubicBezTo>
                <a:cubicBezTo>
                  <a:pt x="1822853" y="650935"/>
                  <a:pt x="1822186" y="650102"/>
                  <a:pt x="1821386" y="649635"/>
                </a:cubicBezTo>
                <a:cubicBezTo>
                  <a:pt x="1820586" y="649168"/>
                  <a:pt x="1819586" y="648935"/>
                  <a:pt x="1818386" y="648935"/>
                </a:cubicBezTo>
                <a:cubicBezTo>
                  <a:pt x="1816386" y="648935"/>
                  <a:pt x="1813787" y="649568"/>
                  <a:pt x="1810587" y="650835"/>
                </a:cubicBezTo>
                <a:cubicBezTo>
                  <a:pt x="1807387" y="652101"/>
                  <a:pt x="1803354" y="653501"/>
                  <a:pt x="1798487" y="655035"/>
                </a:cubicBezTo>
                <a:cubicBezTo>
                  <a:pt x="1793621" y="656568"/>
                  <a:pt x="1787855" y="657968"/>
                  <a:pt x="1781189" y="659234"/>
                </a:cubicBezTo>
                <a:cubicBezTo>
                  <a:pt x="1774522" y="660501"/>
                  <a:pt x="1766789" y="661134"/>
                  <a:pt x="1757990" y="661134"/>
                </a:cubicBezTo>
                <a:cubicBezTo>
                  <a:pt x="1749324" y="661134"/>
                  <a:pt x="1741891" y="660001"/>
                  <a:pt x="1735691" y="657734"/>
                </a:cubicBezTo>
                <a:cubicBezTo>
                  <a:pt x="1729492" y="655468"/>
                  <a:pt x="1724425" y="652168"/>
                  <a:pt x="1720492" y="647835"/>
                </a:cubicBezTo>
                <a:cubicBezTo>
                  <a:pt x="1716559" y="643502"/>
                  <a:pt x="1713693" y="638236"/>
                  <a:pt x="1711893" y="632036"/>
                </a:cubicBezTo>
                <a:cubicBezTo>
                  <a:pt x="1710093" y="625836"/>
                  <a:pt x="1709193" y="618937"/>
                  <a:pt x="1709193" y="611337"/>
                </a:cubicBezTo>
                <a:lnTo>
                  <a:pt x="1817786" y="611337"/>
                </a:lnTo>
                <a:cubicBezTo>
                  <a:pt x="1822586" y="611337"/>
                  <a:pt x="1826353" y="609871"/>
                  <a:pt x="1829086" y="606937"/>
                </a:cubicBezTo>
                <a:cubicBezTo>
                  <a:pt x="1831819" y="604004"/>
                  <a:pt x="1833185" y="599471"/>
                  <a:pt x="1833185" y="593338"/>
                </a:cubicBezTo>
                <a:lnTo>
                  <a:pt x="1833185" y="585339"/>
                </a:lnTo>
                <a:cubicBezTo>
                  <a:pt x="1833185" y="572806"/>
                  <a:pt x="1831585" y="561207"/>
                  <a:pt x="1828386" y="550541"/>
                </a:cubicBezTo>
                <a:cubicBezTo>
                  <a:pt x="1825186" y="539875"/>
                  <a:pt x="1820186" y="530642"/>
                  <a:pt x="1813387" y="522843"/>
                </a:cubicBezTo>
                <a:cubicBezTo>
                  <a:pt x="1806587" y="515043"/>
                  <a:pt x="1797887" y="508943"/>
                  <a:pt x="1787288" y="504544"/>
                </a:cubicBezTo>
                <a:cubicBezTo>
                  <a:pt x="1776689" y="500144"/>
                  <a:pt x="1763923" y="497944"/>
                  <a:pt x="1748991" y="497944"/>
                </a:cubicBezTo>
                <a:close/>
                <a:moveTo>
                  <a:pt x="1358740" y="497944"/>
                </a:moveTo>
                <a:cubicBezTo>
                  <a:pt x="1355007" y="497944"/>
                  <a:pt x="1351274" y="498444"/>
                  <a:pt x="1347541" y="499444"/>
                </a:cubicBezTo>
                <a:cubicBezTo>
                  <a:pt x="1343807" y="500444"/>
                  <a:pt x="1340074" y="502211"/>
                  <a:pt x="1336341" y="504744"/>
                </a:cubicBezTo>
                <a:cubicBezTo>
                  <a:pt x="1332608" y="507277"/>
                  <a:pt x="1328675" y="510710"/>
                  <a:pt x="1324542" y="515043"/>
                </a:cubicBezTo>
                <a:cubicBezTo>
                  <a:pt x="1320409" y="519376"/>
                  <a:pt x="1316009" y="524876"/>
                  <a:pt x="1311343" y="531542"/>
                </a:cubicBezTo>
                <a:lnTo>
                  <a:pt x="1311343" y="509343"/>
                </a:lnTo>
                <a:cubicBezTo>
                  <a:pt x="1311343" y="508010"/>
                  <a:pt x="1311009" y="506844"/>
                  <a:pt x="1310343" y="505844"/>
                </a:cubicBezTo>
                <a:cubicBezTo>
                  <a:pt x="1309676" y="504844"/>
                  <a:pt x="1308576" y="504010"/>
                  <a:pt x="1307043" y="503344"/>
                </a:cubicBezTo>
                <a:cubicBezTo>
                  <a:pt x="1305510" y="502677"/>
                  <a:pt x="1303343" y="502177"/>
                  <a:pt x="1300543" y="501844"/>
                </a:cubicBezTo>
                <a:cubicBezTo>
                  <a:pt x="1297744" y="501511"/>
                  <a:pt x="1294211" y="501344"/>
                  <a:pt x="1289944" y="501344"/>
                </a:cubicBezTo>
                <a:cubicBezTo>
                  <a:pt x="1285811" y="501344"/>
                  <a:pt x="1282378" y="501511"/>
                  <a:pt x="1279645" y="501844"/>
                </a:cubicBezTo>
                <a:cubicBezTo>
                  <a:pt x="1276912" y="502177"/>
                  <a:pt x="1274678" y="502677"/>
                  <a:pt x="1272945" y="503344"/>
                </a:cubicBezTo>
                <a:cubicBezTo>
                  <a:pt x="1271212" y="504010"/>
                  <a:pt x="1270012" y="504844"/>
                  <a:pt x="1269345" y="505844"/>
                </a:cubicBezTo>
                <a:cubicBezTo>
                  <a:pt x="1268679" y="506844"/>
                  <a:pt x="1268345" y="508010"/>
                  <a:pt x="1268345" y="509343"/>
                </a:cubicBezTo>
                <a:lnTo>
                  <a:pt x="1268345" y="687733"/>
                </a:lnTo>
                <a:cubicBezTo>
                  <a:pt x="1268345" y="689066"/>
                  <a:pt x="1268745" y="690232"/>
                  <a:pt x="1269545" y="691232"/>
                </a:cubicBezTo>
                <a:cubicBezTo>
                  <a:pt x="1270345" y="692232"/>
                  <a:pt x="1271712" y="693066"/>
                  <a:pt x="1273645" y="693732"/>
                </a:cubicBezTo>
                <a:cubicBezTo>
                  <a:pt x="1275578" y="694399"/>
                  <a:pt x="1278145" y="694899"/>
                  <a:pt x="1281345" y="695232"/>
                </a:cubicBezTo>
                <a:cubicBezTo>
                  <a:pt x="1284545" y="695565"/>
                  <a:pt x="1288611" y="695732"/>
                  <a:pt x="1293544" y="695732"/>
                </a:cubicBezTo>
                <a:cubicBezTo>
                  <a:pt x="1298477" y="695732"/>
                  <a:pt x="1302543" y="695565"/>
                  <a:pt x="1305743" y="695232"/>
                </a:cubicBezTo>
                <a:cubicBezTo>
                  <a:pt x="1308943" y="694899"/>
                  <a:pt x="1311509" y="694399"/>
                  <a:pt x="1313443" y="693732"/>
                </a:cubicBezTo>
                <a:cubicBezTo>
                  <a:pt x="1315376" y="693066"/>
                  <a:pt x="1316743" y="692232"/>
                  <a:pt x="1317542" y="691232"/>
                </a:cubicBezTo>
                <a:cubicBezTo>
                  <a:pt x="1318342" y="690232"/>
                  <a:pt x="1318742" y="689066"/>
                  <a:pt x="1318742" y="687733"/>
                </a:cubicBezTo>
                <a:lnTo>
                  <a:pt x="1318742" y="576539"/>
                </a:lnTo>
                <a:cubicBezTo>
                  <a:pt x="1322475" y="570673"/>
                  <a:pt x="1325975" y="565740"/>
                  <a:pt x="1329242" y="561740"/>
                </a:cubicBezTo>
                <a:cubicBezTo>
                  <a:pt x="1332508" y="557741"/>
                  <a:pt x="1335641" y="554541"/>
                  <a:pt x="1338641" y="552141"/>
                </a:cubicBezTo>
                <a:cubicBezTo>
                  <a:pt x="1341641" y="549741"/>
                  <a:pt x="1344541" y="547974"/>
                  <a:pt x="1347341" y="546841"/>
                </a:cubicBezTo>
                <a:cubicBezTo>
                  <a:pt x="1350141" y="545708"/>
                  <a:pt x="1352940" y="545141"/>
                  <a:pt x="1355740" y="545141"/>
                </a:cubicBezTo>
                <a:cubicBezTo>
                  <a:pt x="1358140" y="545141"/>
                  <a:pt x="1360340" y="545375"/>
                  <a:pt x="1362340" y="545841"/>
                </a:cubicBezTo>
                <a:cubicBezTo>
                  <a:pt x="1364340" y="546308"/>
                  <a:pt x="1366173" y="546808"/>
                  <a:pt x="1367839" y="547341"/>
                </a:cubicBezTo>
                <a:cubicBezTo>
                  <a:pt x="1369506" y="547874"/>
                  <a:pt x="1371006" y="548374"/>
                  <a:pt x="1372339" y="548841"/>
                </a:cubicBezTo>
                <a:cubicBezTo>
                  <a:pt x="1373672" y="549308"/>
                  <a:pt x="1374872" y="549541"/>
                  <a:pt x="1375939" y="549541"/>
                </a:cubicBezTo>
                <a:cubicBezTo>
                  <a:pt x="1377272" y="549541"/>
                  <a:pt x="1378372" y="549208"/>
                  <a:pt x="1379239" y="548541"/>
                </a:cubicBezTo>
                <a:cubicBezTo>
                  <a:pt x="1380105" y="547874"/>
                  <a:pt x="1380805" y="546674"/>
                  <a:pt x="1381339" y="544941"/>
                </a:cubicBezTo>
                <a:cubicBezTo>
                  <a:pt x="1381872" y="543208"/>
                  <a:pt x="1382272" y="540808"/>
                  <a:pt x="1382539" y="537742"/>
                </a:cubicBezTo>
                <a:cubicBezTo>
                  <a:pt x="1382805" y="534675"/>
                  <a:pt x="1382939" y="530742"/>
                  <a:pt x="1382939" y="525942"/>
                </a:cubicBezTo>
                <a:cubicBezTo>
                  <a:pt x="1382939" y="521143"/>
                  <a:pt x="1382872" y="517343"/>
                  <a:pt x="1382739" y="514543"/>
                </a:cubicBezTo>
                <a:cubicBezTo>
                  <a:pt x="1382605" y="511743"/>
                  <a:pt x="1382405" y="509643"/>
                  <a:pt x="1382139" y="508243"/>
                </a:cubicBezTo>
                <a:cubicBezTo>
                  <a:pt x="1381872" y="506844"/>
                  <a:pt x="1381572" y="505744"/>
                  <a:pt x="1381239" y="504944"/>
                </a:cubicBezTo>
                <a:cubicBezTo>
                  <a:pt x="1380905" y="504144"/>
                  <a:pt x="1380372" y="503410"/>
                  <a:pt x="1379639" y="502744"/>
                </a:cubicBezTo>
                <a:cubicBezTo>
                  <a:pt x="1378905" y="502077"/>
                  <a:pt x="1377739" y="501444"/>
                  <a:pt x="1376139" y="500844"/>
                </a:cubicBezTo>
                <a:cubicBezTo>
                  <a:pt x="1374539" y="500244"/>
                  <a:pt x="1372672" y="499711"/>
                  <a:pt x="1370539" y="499244"/>
                </a:cubicBezTo>
                <a:cubicBezTo>
                  <a:pt x="1368406" y="498777"/>
                  <a:pt x="1366339" y="498444"/>
                  <a:pt x="1364340" y="498244"/>
                </a:cubicBezTo>
                <a:cubicBezTo>
                  <a:pt x="1362340" y="498044"/>
                  <a:pt x="1360473" y="497944"/>
                  <a:pt x="1358740" y="497944"/>
                </a:cubicBezTo>
                <a:close/>
                <a:moveTo>
                  <a:pt x="1104867" y="476345"/>
                </a:moveTo>
                <a:lnTo>
                  <a:pt x="1127266" y="476345"/>
                </a:lnTo>
                <a:cubicBezTo>
                  <a:pt x="1132732" y="476345"/>
                  <a:pt x="1138032" y="476712"/>
                  <a:pt x="1143165" y="477445"/>
                </a:cubicBezTo>
                <a:cubicBezTo>
                  <a:pt x="1148298" y="478179"/>
                  <a:pt x="1153197" y="479945"/>
                  <a:pt x="1157864" y="482745"/>
                </a:cubicBezTo>
                <a:cubicBezTo>
                  <a:pt x="1162530" y="485545"/>
                  <a:pt x="1166463" y="489878"/>
                  <a:pt x="1169663" y="495744"/>
                </a:cubicBezTo>
                <a:cubicBezTo>
                  <a:pt x="1172863" y="501611"/>
                  <a:pt x="1174463" y="509077"/>
                  <a:pt x="1174463" y="518143"/>
                </a:cubicBezTo>
                <a:cubicBezTo>
                  <a:pt x="1174463" y="524809"/>
                  <a:pt x="1173529" y="530975"/>
                  <a:pt x="1171663" y="536642"/>
                </a:cubicBezTo>
                <a:cubicBezTo>
                  <a:pt x="1169796" y="542308"/>
                  <a:pt x="1167063" y="547174"/>
                  <a:pt x="1163463" y="551241"/>
                </a:cubicBezTo>
                <a:cubicBezTo>
                  <a:pt x="1159864" y="555307"/>
                  <a:pt x="1155231" y="558474"/>
                  <a:pt x="1149564" y="560740"/>
                </a:cubicBezTo>
                <a:cubicBezTo>
                  <a:pt x="1143898" y="563007"/>
                  <a:pt x="1136865" y="564140"/>
                  <a:pt x="1128466" y="564140"/>
                </a:cubicBezTo>
                <a:lnTo>
                  <a:pt x="1104867" y="564140"/>
                </a:lnTo>
                <a:close/>
                <a:moveTo>
                  <a:pt x="862538" y="470434"/>
                </a:moveTo>
                <a:cubicBezTo>
                  <a:pt x="867226" y="470434"/>
                  <a:pt x="871719" y="471997"/>
                  <a:pt x="876016" y="475122"/>
                </a:cubicBezTo>
                <a:cubicBezTo>
                  <a:pt x="880313" y="478248"/>
                  <a:pt x="884806" y="482762"/>
                  <a:pt x="889494" y="488666"/>
                </a:cubicBezTo>
                <a:lnTo>
                  <a:pt x="889494" y="527212"/>
                </a:lnTo>
                <a:cubicBezTo>
                  <a:pt x="886716" y="530685"/>
                  <a:pt x="884155" y="533615"/>
                  <a:pt x="881811" y="536002"/>
                </a:cubicBezTo>
                <a:cubicBezTo>
                  <a:pt x="879467" y="538390"/>
                  <a:pt x="877188" y="540321"/>
                  <a:pt x="874974" y="541797"/>
                </a:cubicBezTo>
                <a:cubicBezTo>
                  <a:pt x="872760" y="543273"/>
                  <a:pt x="870590" y="544337"/>
                  <a:pt x="868463" y="544988"/>
                </a:cubicBezTo>
                <a:cubicBezTo>
                  <a:pt x="866336" y="545639"/>
                  <a:pt x="864144" y="545964"/>
                  <a:pt x="861887" y="545964"/>
                </a:cubicBezTo>
                <a:cubicBezTo>
                  <a:pt x="857372" y="545964"/>
                  <a:pt x="853639" y="544879"/>
                  <a:pt x="850687" y="542709"/>
                </a:cubicBezTo>
                <a:cubicBezTo>
                  <a:pt x="847735" y="540538"/>
                  <a:pt x="845370" y="537652"/>
                  <a:pt x="843590" y="534049"/>
                </a:cubicBezTo>
                <a:cubicBezTo>
                  <a:pt x="841810" y="530446"/>
                  <a:pt x="840530" y="526344"/>
                  <a:pt x="839748" y="521743"/>
                </a:cubicBezTo>
                <a:cubicBezTo>
                  <a:pt x="838967" y="517141"/>
                  <a:pt x="838576" y="512410"/>
                  <a:pt x="838576" y="507548"/>
                </a:cubicBezTo>
                <a:cubicBezTo>
                  <a:pt x="838576" y="502947"/>
                  <a:pt x="839032" y="498454"/>
                  <a:pt x="839944" y="494070"/>
                </a:cubicBezTo>
                <a:cubicBezTo>
                  <a:pt x="840855" y="489686"/>
                  <a:pt x="842244" y="485714"/>
                  <a:pt x="844111" y="482154"/>
                </a:cubicBezTo>
                <a:cubicBezTo>
                  <a:pt x="845977" y="478595"/>
                  <a:pt x="848452" y="475752"/>
                  <a:pt x="851534" y="473625"/>
                </a:cubicBezTo>
                <a:cubicBezTo>
                  <a:pt x="854616" y="471498"/>
                  <a:pt x="858284" y="470434"/>
                  <a:pt x="862538" y="470434"/>
                </a:cubicBezTo>
                <a:close/>
                <a:moveTo>
                  <a:pt x="775492" y="442696"/>
                </a:moveTo>
                <a:cubicBezTo>
                  <a:pt x="773061" y="442696"/>
                  <a:pt x="770630" y="443022"/>
                  <a:pt x="768199" y="443673"/>
                </a:cubicBezTo>
                <a:cubicBezTo>
                  <a:pt x="765768" y="444324"/>
                  <a:pt x="763338" y="445474"/>
                  <a:pt x="760907" y="447124"/>
                </a:cubicBezTo>
                <a:cubicBezTo>
                  <a:pt x="758476" y="448773"/>
                  <a:pt x="755915" y="451009"/>
                  <a:pt x="753223" y="453831"/>
                </a:cubicBezTo>
                <a:cubicBezTo>
                  <a:pt x="750532" y="456652"/>
                  <a:pt x="747667" y="460233"/>
                  <a:pt x="744629" y="464574"/>
                </a:cubicBezTo>
                <a:lnTo>
                  <a:pt x="744629" y="450119"/>
                </a:lnTo>
                <a:cubicBezTo>
                  <a:pt x="744629" y="449251"/>
                  <a:pt x="744412" y="448491"/>
                  <a:pt x="743977" y="447840"/>
                </a:cubicBezTo>
                <a:cubicBezTo>
                  <a:pt x="743543" y="447189"/>
                  <a:pt x="742827" y="446646"/>
                  <a:pt x="741829" y="446212"/>
                </a:cubicBezTo>
                <a:cubicBezTo>
                  <a:pt x="740830" y="445778"/>
                  <a:pt x="739420" y="445453"/>
                  <a:pt x="737596" y="445236"/>
                </a:cubicBezTo>
                <a:cubicBezTo>
                  <a:pt x="735773" y="445019"/>
                  <a:pt x="733473" y="444910"/>
                  <a:pt x="730695" y="444910"/>
                </a:cubicBezTo>
                <a:cubicBezTo>
                  <a:pt x="728003" y="444910"/>
                  <a:pt x="725768" y="445019"/>
                  <a:pt x="723988" y="445236"/>
                </a:cubicBezTo>
                <a:cubicBezTo>
                  <a:pt x="722208" y="445453"/>
                  <a:pt x="720754" y="445778"/>
                  <a:pt x="719625" y="446212"/>
                </a:cubicBezTo>
                <a:cubicBezTo>
                  <a:pt x="718497" y="446646"/>
                  <a:pt x="717716" y="447189"/>
                  <a:pt x="717281" y="447840"/>
                </a:cubicBezTo>
                <a:cubicBezTo>
                  <a:pt x="716847" y="448491"/>
                  <a:pt x="716630" y="449251"/>
                  <a:pt x="716630" y="450119"/>
                </a:cubicBezTo>
                <a:lnTo>
                  <a:pt x="716630" y="566279"/>
                </a:lnTo>
                <a:cubicBezTo>
                  <a:pt x="716630" y="567148"/>
                  <a:pt x="716891" y="567907"/>
                  <a:pt x="717412" y="568558"/>
                </a:cubicBezTo>
                <a:cubicBezTo>
                  <a:pt x="717933" y="569210"/>
                  <a:pt x="718822" y="569752"/>
                  <a:pt x="720081" y="570186"/>
                </a:cubicBezTo>
                <a:cubicBezTo>
                  <a:pt x="721340" y="570620"/>
                  <a:pt x="723011" y="570946"/>
                  <a:pt x="725095" y="571163"/>
                </a:cubicBezTo>
                <a:cubicBezTo>
                  <a:pt x="727179" y="571380"/>
                  <a:pt x="729826" y="571488"/>
                  <a:pt x="733039" y="571488"/>
                </a:cubicBezTo>
                <a:cubicBezTo>
                  <a:pt x="736251" y="571488"/>
                  <a:pt x="738899" y="571380"/>
                  <a:pt x="740982" y="571163"/>
                </a:cubicBezTo>
                <a:cubicBezTo>
                  <a:pt x="743066" y="570946"/>
                  <a:pt x="744737" y="570620"/>
                  <a:pt x="745996" y="570186"/>
                </a:cubicBezTo>
                <a:cubicBezTo>
                  <a:pt x="747255" y="569752"/>
                  <a:pt x="748145" y="569210"/>
                  <a:pt x="748666" y="568558"/>
                </a:cubicBezTo>
                <a:cubicBezTo>
                  <a:pt x="749186" y="567907"/>
                  <a:pt x="749447" y="567148"/>
                  <a:pt x="749447" y="566279"/>
                </a:cubicBezTo>
                <a:lnTo>
                  <a:pt x="749447" y="493875"/>
                </a:lnTo>
                <a:cubicBezTo>
                  <a:pt x="751878" y="490055"/>
                  <a:pt x="754157" y="486842"/>
                  <a:pt x="756284" y="484238"/>
                </a:cubicBezTo>
                <a:cubicBezTo>
                  <a:pt x="758411" y="481633"/>
                  <a:pt x="760451" y="479550"/>
                  <a:pt x="762404" y="477987"/>
                </a:cubicBezTo>
                <a:cubicBezTo>
                  <a:pt x="764358" y="476425"/>
                  <a:pt x="766246" y="475274"/>
                  <a:pt x="768069" y="474536"/>
                </a:cubicBezTo>
                <a:cubicBezTo>
                  <a:pt x="769892" y="473798"/>
                  <a:pt x="771715" y="473429"/>
                  <a:pt x="773538" y="473429"/>
                </a:cubicBezTo>
                <a:cubicBezTo>
                  <a:pt x="775101" y="473429"/>
                  <a:pt x="776534" y="473581"/>
                  <a:pt x="777836" y="473885"/>
                </a:cubicBezTo>
                <a:cubicBezTo>
                  <a:pt x="779138" y="474189"/>
                  <a:pt x="780332" y="474515"/>
                  <a:pt x="781417" y="474862"/>
                </a:cubicBezTo>
                <a:cubicBezTo>
                  <a:pt x="782502" y="475209"/>
                  <a:pt x="783479" y="475535"/>
                  <a:pt x="784347" y="475838"/>
                </a:cubicBezTo>
                <a:cubicBezTo>
                  <a:pt x="785215" y="476142"/>
                  <a:pt x="785997" y="476294"/>
                  <a:pt x="786691" y="476294"/>
                </a:cubicBezTo>
                <a:cubicBezTo>
                  <a:pt x="787559" y="476294"/>
                  <a:pt x="788276" y="476077"/>
                  <a:pt x="788840" y="475643"/>
                </a:cubicBezTo>
                <a:cubicBezTo>
                  <a:pt x="789404" y="475209"/>
                  <a:pt x="789860" y="474428"/>
                  <a:pt x="790207" y="473299"/>
                </a:cubicBezTo>
                <a:cubicBezTo>
                  <a:pt x="790554" y="472170"/>
                  <a:pt x="790815" y="470608"/>
                  <a:pt x="790989" y="468611"/>
                </a:cubicBezTo>
                <a:cubicBezTo>
                  <a:pt x="791162" y="466614"/>
                  <a:pt x="791249" y="464053"/>
                  <a:pt x="791249" y="460928"/>
                </a:cubicBezTo>
                <a:cubicBezTo>
                  <a:pt x="791249" y="457802"/>
                  <a:pt x="791206" y="455328"/>
                  <a:pt x="791119" y="453505"/>
                </a:cubicBezTo>
                <a:cubicBezTo>
                  <a:pt x="791032" y="451682"/>
                  <a:pt x="790902" y="450314"/>
                  <a:pt x="790728" y="449403"/>
                </a:cubicBezTo>
                <a:cubicBezTo>
                  <a:pt x="790554" y="448491"/>
                  <a:pt x="790359" y="447775"/>
                  <a:pt x="790142" y="447254"/>
                </a:cubicBezTo>
                <a:cubicBezTo>
                  <a:pt x="789925" y="446733"/>
                  <a:pt x="789578" y="446256"/>
                  <a:pt x="789100" y="445822"/>
                </a:cubicBezTo>
                <a:cubicBezTo>
                  <a:pt x="788623" y="445388"/>
                  <a:pt x="787863" y="444975"/>
                  <a:pt x="786821" y="444585"/>
                </a:cubicBezTo>
                <a:cubicBezTo>
                  <a:pt x="785780" y="444194"/>
                  <a:pt x="784564" y="443847"/>
                  <a:pt x="783175" y="443543"/>
                </a:cubicBezTo>
                <a:cubicBezTo>
                  <a:pt x="781786" y="443239"/>
                  <a:pt x="780440" y="443022"/>
                  <a:pt x="779138" y="442892"/>
                </a:cubicBezTo>
                <a:cubicBezTo>
                  <a:pt x="777836" y="442761"/>
                  <a:pt x="776620" y="442696"/>
                  <a:pt x="775492" y="442696"/>
                </a:cubicBezTo>
                <a:close/>
                <a:moveTo>
                  <a:pt x="1070069" y="435748"/>
                </a:moveTo>
                <a:cubicBezTo>
                  <a:pt x="1064736" y="435748"/>
                  <a:pt x="1060437" y="437315"/>
                  <a:pt x="1057170" y="440448"/>
                </a:cubicBezTo>
                <a:cubicBezTo>
                  <a:pt x="1053904" y="443581"/>
                  <a:pt x="1052270" y="448280"/>
                  <a:pt x="1052270" y="454547"/>
                </a:cubicBezTo>
                <a:lnTo>
                  <a:pt x="1052270" y="687333"/>
                </a:lnTo>
                <a:cubicBezTo>
                  <a:pt x="1052270" y="688666"/>
                  <a:pt x="1052670" y="689866"/>
                  <a:pt x="1053470" y="690932"/>
                </a:cubicBezTo>
                <a:cubicBezTo>
                  <a:pt x="1054270" y="691999"/>
                  <a:pt x="1055670" y="692866"/>
                  <a:pt x="1057670" y="693532"/>
                </a:cubicBezTo>
                <a:cubicBezTo>
                  <a:pt x="1059670" y="694199"/>
                  <a:pt x="1062370" y="694732"/>
                  <a:pt x="1065769" y="695132"/>
                </a:cubicBezTo>
                <a:cubicBezTo>
                  <a:pt x="1069169" y="695532"/>
                  <a:pt x="1073402" y="695732"/>
                  <a:pt x="1078469" y="695732"/>
                </a:cubicBezTo>
                <a:cubicBezTo>
                  <a:pt x="1083668" y="695732"/>
                  <a:pt x="1087935" y="695532"/>
                  <a:pt x="1091268" y="695132"/>
                </a:cubicBezTo>
                <a:cubicBezTo>
                  <a:pt x="1094601" y="694732"/>
                  <a:pt x="1097268" y="694199"/>
                  <a:pt x="1099267" y="693532"/>
                </a:cubicBezTo>
                <a:cubicBezTo>
                  <a:pt x="1101267" y="692866"/>
                  <a:pt x="1102701" y="691999"/>
                  <a:pt x="1103567" y="690932"/>
                </a:cubicBezTo>
                <a:cubicBezTo>
                  <a:pt x="1104434" y="689866"/>
                  <a:pt x="1104867" y="688666"/>
                  <a:pt x="1104867" y="687333"/>
                </a:cubicBezTo>
                <a:lnTo>
                  <a:pt x="1104867" y="604738"/>
                </a:lnTo>
                <a:lnTo>
                  <a:pt x="1126466" y="604738"/>
                </a:lnTo>
                <a:cubicBezTo>
                  <a:pt x="1143531" y="604738"/>
                  <a:pt x="1158364" y="602738"/>
                  <a:pt x="1170963" y="598738"/>
                </a:cubicBezTo>
                <a:cubicBezTo>
                  <a:pt x="1183562" y="594738"/>
                  <a:pt x="1194195" y="588905"/>
                  <a:pt x="1202861" y="581239"/>
                </a:cubicBezTo>
                <a:cubicBezTo>
                  <a:pt x="1211527" y="573573"/>
                  <a:pt x="1218127" y="564140"/>
                  <a:pt x="1222660" y="552941"/>
                </a:cubicBezTo>
                <a:cubicBezTo>
                  <a:pt x="1227193" y="541741"/>
                  <a:pt x="1229459" y="528876"/>
                  <a:pt x="1229459" y="514343"/>
                </a:cubicBezTo>
                <a:cubicBezTo>
                  <a:pt x="1229459" y="503810"/>
                  <a:pt x="1227993" y="494311"/>
                  <a:pt x="1225060" y="485845"/>
                </a:cubicBezTo>
                <a:cubicBezTo>
                  <a:pt x="1222127" y="477379"/>
                  <a:pt x="1217860" y="469979"/>
                  <a:pt x="1212261" y="463646"/>
                </a:cubicBezTo>
                <a:cubicBezTo>
                  <a:pt x="1206661" y="457313"/>
                  <a:pt x="1199895" y="452080"/>
                  <a:pt x="1191962" y="447947"/>
                </a:cubicBezTo>
                <a:cubicBezTo>
                  <a:pt x="1184029" y="443814"/>
                  <a:pt x="1176196" y="440981"/>
                  <a:pt x="1168463" y="439448"/>
                </a:cubicBezTo>
                <a:cubicBezTo>
                  <a:pt x="1160730" y="437914"/>
                  <a:pt x="1154097" y="436915"/>
                  <a:pt x="1148564" y="436448"/>
                </a:cubicBezTo>
                <a:cubicBezTo>
                  <a:pt x="1143031" y="435981"/>
                  <a:pt x="1137198" y="435748"/>
                  <a:pt x="1131065" y="435748"/>
                </a:cubicBezTo>
                <a:close/>
                <a:moveTo>
                  <a:pt x="591066" y="431148"/>
                </a:moveTo>
                <a:cubicBezTo>
                  <a:pt x="581466" y="431148"/>
                  <a:pt x="572567" y="431981"/>
                  <a:pt x="564367" y="433648"/>
                </a:cubicBezTo>
                <a:cubicBezTo>
                  <a:pt x="556168" y="435315"/>
                  <a:pt x="548935" y="437348"/>
                  <a:pt x="542669" y="439748"/>
                </a:cubicBezTo>
                <a:cubicBezTo>
                  <a:pt x="536403" y="442148"/>
                  <a:pt x="531203" y="444614"/>
                  <a:pt x="527070" y="447147"/>
                </a:cubicBezTo>
                <a:cubicBezTo>
                  <a:pt x="522937" y="449680"/>
                  <a:pt x="520204" y="451580"/>
                  <a:pt x="518870" y="452847"/>
                </a:cubicBezTo>
                <a:cubicBezTo>
                  <a:pt x="517537" y="454113"/>
                  <a:pt x="516570" y="455280"/>
                  <a:pt x="515970" y="456347"/>
                </a:cubicBezTo>
                <a:cubicBezTo>
                  <a:pt x="515371" y="457413"/>
                  <a:pt x="514871" y="458680"/>
                  <a:pt x="514471" y="460146"/>
                </a:cubicBezTo>
                <a:cubicBezTo>
                  <a:pt x="514071" y="461613"/>
                  <a:pt x="513804" y="463446"/>
                  <a:pt x="513671" y="465646"/>
                </a:cubicBezTo>
                <a:cubicBezTo>
                  <a:pt x="513537" y="467846"/>
                  <a:pt x="513471" y="470612"/>
                  <a:pt x="513471" y="473946"/>
                </a:cubicBezTo>
                <a:cubicBezTo>
                  <a:pt x="513471" y="477945"/>
                  <a:pt x="513604" y="481212"/>
                  <a:pt x="513871" y="483745"/>
                </a:cubicBezTo>
                <a:cubicBezTo>
                  <a:pt x="514137" y="486278"/>
                  <a:pt x="514537" y="488211"/>
                  <a:pt x="515071" y="489545"/>
                </a:cubicBezTo>
                <a:cubicBezTo>
                  <a:pt x="515604" y="490878"/>
                  <a:pt x="516270" y="491778"/>
                  <a:pt x="517070" y="492244"/>
                </a:cubicBezTo>
                <a:cubicBezTo>
                  <a:pt x="517870" y="492711"/>
                  <a:pt x="518804" y="492944"/>
                  <a:pt x="519870" y="492944"/>
                </a:cubicBezTo>
                <a:cubicBezTo>
                  <a:pt x="521470" y="492944"/>
                  <a:pt x="523970" y="491878"/>
                  <a:pt x="527370" y="489745"/>
                </a:cubicBezTo>
                <a:cubicBezTo>
                  <a:pt x="530770" y="487611"/>
                  <a:pt x="534903" y="485312"/>
                  <a:pt x="539769" y="482845"/>
                </a:cubicBezTo>
                <a:cubicBezTo>
                  <a:pt x="544635" y="480379"/>
                  <a:pt x="550135" y="478112"/>
                  <a:pt x="556268" y="476045"/>
                </a:cubicBezTo>
                <a:cubicBezTo>
                  <a:pt x="562401" y="473979"/>
                  <a:pt x="568934" y="472946"/>
                  <a:pt x="575867" y="472946"/>
                </a:cubicBezTo>
                <a:cubicBezTo>
                  <a:pt x="582000" y="472946"/>
                  <a:pt x="587333" y="473779"/>
                  <a:pt x="591866" y="475445"/>
                </a:cubicBezTo>
                <a:cubicBezTo>
                  <a:pt x="596399" y="477112"/>
                  <a:pt x="600099" y="479379"/>
                  <a:pt x="602965" y="482245"/>
                </a:cubicBezTo>
                <a:cubicBezTo>
                  <a:pt x="605832" y="485112"/>
                  <a:pt x="607998" y="488511"/>
                  <a:pt x="609465" y="492444"/>
                </a:cubicBezTo>
                <a:cubicBezTo>
                  <a:pt x="610931" y="496378"/>
                  <a:pt x="611665" y="500544"/>
                  <a:pt x="611665" y="504944"/>
                </a:cubicBezTo>
                <a:cubicBezTo>
                  <a:pt x="611665" y="510677"/>
                  <a:pt x="610598" y="515910"/>
                  <a:pt x="608465" y="520643"/>
                </a:cubicBezTo>
                <a:cubicBezTo>
                  <a:pt x="606332" y="525376"/>
                  <a:pt x="603232" y="529409"/>
                  <a:pt x="599165" y="532742"/>
                </a:cubicBezTo>
                <a:cubicBezTo>
                  <a:pt x="595099" y="536075"/>
                  <a:pt x="590066" y="538642"/>
                  <a:pt x="584066" y="540442"/>
                </a:cubicBezTo>
                <a:cubicBezTo>
                  <a:pt x="578067" y="542241"/>
                  <a:pt x="571200" y="543141"/>
                  <a:pt x="563468" y="543141"/>
                </a:cubicBezTo>
                <a:lnTo>
                  <a:pt x="540869" y="543141"/>
                </a:lnTo>
                <a:cubicBezTo>
                  <a:pt x="539269" y="543141"/>
                  <a:pt x="537902" y="543408"/>
                  <a:pt x="536769" y="543941"/>
                </a:cubicBezTo>
                <a:cubicBezTo>
                  <a:pt x="535636" y="544475"/>
                  <a:pt x="534703" y="545408"/>
                  <a:pt x="533969" y="546741"/>
                </a:cubicBezTo>
                <a:cubicBezTo>
                  <a:pt x="533236" y="548074"/>
                  <a:pt x="532703" y="549974"/>
                  <a:pt x="532369" y="552441"/>
                </a:cubicBezTo>
                <a:cubicBezTo>
                  <a:pt x="532036" y="554907"/>
                  <a:pt x="531869" y="558074"/>
                  <a:pt x="531869" y="561940"/>
                </a:cubicBezTo>
                <a:cubicBezTo>
                  <a:pt x="531869" y="566073"/>
                  <a:pt x="532036" y="569440"/>
                  <a:pt x="532369" y="572040"/>
                </a:cubicBezTo>
                <a:cubicBezTo>
                  <a:pt x="532703" y="574639"/>
                  <a:pt x="533269" y="576673"/>
                  <a:pt x="534069" y="578139"/>
                </a:cubicBezTo>
                <a:cubicBezTo>
                  <a:pt x="534869" y="579606"/>
                  <a:pt x="535869" y="580572"/>
                  <a:pt x="537069" y="581039"/>
                </a:cubicBezTo>
                <a:cubicBezTo>
                  <a:pt x="538269" y="581506"/>
                  <a:pt x="539736" y="581739"/>
                  <a:pt x="541469" y="581739"/>
                </a:cubicBezTo>
                <a:lnTo>
                  <a:pt x="563868" y="581739"/>
                </a:lnTo>
                <a:cubicBezTo>
                  <a:pt x="573334" y="581739"/>
                  <a:pt x="581566" y="582672"/>
                  <a:pt x="588566" y="584539"/>
                </a:cubicBezTo>
                <a:cubicBezTo>
                  <a:pt x="595566" y="586405"/>
                  <a:pt x="601365" y="589039"/>
                  <a:pt x="605965" y="592438"/>
                </a:cubicBezTo>
                <a:cubicBezTo>
                  <a:pt x="610565" y="595838"/>
                  <a:pt x="614031" y="599938"/>
                  <a:pt x="616364" y="604738"/>
                </a:cubicBezTo>
                <a:cubicBezTo>
                  <a:pt x="618697" y="609537"/>
                  <a:pt x="619864" y="614937"/>
                  <a:pt x="619864" y="620937"/>
                </a:cubicBezTo>
                <a:cubicBezTo>
                  <a:pt x="619864" y="626403"/>
                  <a:pt x="618897" y="631369"/>
                  <a:pt x="616964" y="635836"/>
                </a:cubicBezTo>
                <a:cubicBezTo>
                  <a:pt x="615031" y="640302"/>
                  <a:pt x="612098" y="644102"/>
                  <a:pt x="608165" y="647235"/>
                </a:cubicBezTo>
                <a:cubicBezTo>
                  <a:pt x="604232" y="650368"/>
                  <a:pt x="599465" y="652801"/>
                  <a:pt x="593866" y="654535"/>
                </a:cubicBezTo>
                <a:cubicBezTo>
                  <a:pt x="588266" y="656268"/>
                  <a:pt x="581800" y="657134"/>
                  <a:pt x="574467" y="657134"/>
                </a:cubicBezTo>
                <a:cubicBezTo>
                  <a:pt x="565801" y="657134"/>
                  <a:pt x="558068" y="656234"/>
                  <a:pt x="551268" y="654435"/>
                </a:cubicBezTo>
                <a:cubicBezTo>
                  <a:pt x="544469" y="652635"/>
                  <a:pt x="538536" y="650701"/>
                  <a:pt x="533469" y="648635"/>
                </a:cubicBezTo>
                <a:cubicBezTo>
                  <a:pt x="528403" y="646568"/>
                  <a:pt x="524237" y="644635"/>
                  <a:pt x="520970" y="642835"/>
                </a:cubicBezTo>
                <a:cubicBezTo>
                  <a:pt x="517704" y="641035"/>
                  <a:pt x="515404" y="640135"/>
                  <a:pt x="514071" y="640135"/>
                </a:cubicBezTo>
                <a:cubicBezTo>
                  <a:pt x="511937" y="640135"/>
                  <a:pt x="510337" y="641369"/>
                  <a:pt x="509271" y="643835"/>
                </a:cubicBezTo>
                <a:cubicBezTo>
                  <a:pt x="508204" y="646302"/>
                  <a:pt x="507671" y="650735"/>
                  <a:pt x="507671" y="657134"/>
                </a:cubicBezTo>
                <a:cubicBezTo>
                  <a:pt x="507671" y="661001"/>
                  <a:pt x="507771" y="664301"/>
                  <a:pt x="507971" y="667034"/>
                </a:cubicBezTo>
                <a:cubicBezTo>
                  <a:pt x="508171" y="669767"/>
                  <a:pt x="508504" y="672034"/>
                  <a:pt x="508971" y="673833"/>
                </a:cubicBezTo>
                <a:cubicBezTo>
                  <a:pt x="509438" y="675633"/>
                  <a:pt x="509971" y="677200"/>
                  <a:pt x="510571" y="678533"/>
                </a:cubicBezTo>
                <a:cubicBezTo>
                  <a:pt x="511171" y="679866"/>
                  <a:pt x="512071" y="681066"/>
                  <a:pt x="513271" y="682133"/>
                </a:cubicBezTo>
                <a:cubicBezTo>
                  <a:pt x="514471" y="683200"/>
                  <a:pt x="517004" y="684733"/>
                  <a:pt x="520870" y="686733"/>
                </a:cubicBezTo>
                <a:cubicBezTo>
                  <a:pt x="524737" y="688732"/>
                  <a:pt x="529636" y="690666"/>
                  <a:pt x="535569" y="692532"/>
                </a:cubicBezTo>
                <a:cubicBezTo>
                  <a:pt x="541502" y="694399"/>
                  <a:pt x="548335" y="695965"/>
                  <a:pt x="556068" y="697232"/>
                </a:cubicBezTo>
                <a:cubicBezTo>
                  <a:pt x="563801" y="698499"/>
                  <a:pt x="572067" y="699132"/>
                  <a:pt x="580867" y="699132"/>
                </a:cubicBezTo>
                <a:cubicBezTo>
                  <a:pt x="595399" y="699132"/>
                  <a:pt x="608798" y="697365"/>
                  <a:pt x="621064" y="693832"/>
                </a:cubicBezTo>
                <a:cubicBezTo>
                  <a:pt x="633330" y="690299"/>
                  <a:pt x="643863" y="685133"/>
                  <a:pt x="652662" y="678333"/>
                </a:cubicBezTo>
                <a:cubicBezTo>
                  <a:pt x="661462" y="671534"/>
                  <a:pt x="668328" y="663134"/>
                  <a:pt x="673261" y="653135"/>
                </a:cubicBezTo>
                <a:cubicBezTo>
                  <a:pt x="678194" y="643135"/>
                  <a:pt x="680660" y="631669"/>
                  <a:pt x="680660" y="618737"/>
                </a:cubicBezTo>
                <a:cubicBezTo>
                  <a:pt x="680660" y="611004"/>
                  <a:pt x="679327" y="603771"/>
                  <a:pt x="676661" y="597038"/>
                </a:cubicBezTo>
                <a:cubicBezTo>
                  <a:pt x="673994" y="590305"/>
                  <a:pt x="670161" y="584272"/>
                  <a:pt x="665161" y="578939"/>
                </a:cubicBezTo>
                <a:cubicBezTo>
                  <a:pt x="660162" y="573606"/>
                  <a:pt x="654062" y="569173"/>
                  <a:pt x="646862" y="565640"/>
                </a:cubicBezTo>
                <a:cubicBezTo>
                  <a:pt x="639663" y="562107"/>
                  <a:pt x="631530" y="559807"/>
                  <a:pt x="622464" y="558740"/>
                </a:cubicBezTo>
                <a:lnTo>
                  <a:pt x="622464" y="558140"/>
                </a:lnTo>
                <a:cubicBezTo>
                  <a:pt x="630063" y="556274"/>
                  <a:pt x="636763" y="553474"/>
                  <a:pt x="642563" y="549741"/>
                </a:cubicBezTo>
                <a:cubicBezTo>
                  <a:pt x="648362" y="546008"/>
                  <a:pt x="653195" y="541475"/>
                  <a:pt x="657062" y="536142"/>
                </a:cubicBezTo>
                <a:cubicBezTo>
                  <a:pt x="660928" y="530809"/>
                  <a:pt x="663861" y="524742"/>
                  <a:pt x="665861" y="517943"/>
                </a:cubicBezTo>
                <a:cubicBezTo>
                  <a:pt x="667861" y="511143"/>
                  <a:pt x="668861" y="503810"/>
                  <a:pt x="668861" y="495944"/>
                </a:cubicBezTo>
                <a:cubicBezTo>
                  <a:pt x="668861" y="485812"/>
                  <a:pt x="667161" y="476712"/>
                  <a:pt x="663761" y="468646"/>
                </a:cubicBezTo>
                <a:cubicBezTo>
                  <a:pt x="660362" y="460580"/>
                  <a:pt x="655362" y="453780"/>
                  <a:pt x="648762" y="448247"/>
                </a:cubicBezTo>
                <a:cubicBezTo>
                  <a:pt x="642163" y="442714"/>
                  <a:pt x="634030" y="438481"/>
                  <a:pt x="624364" y="435548"/>
                </a:cubicBezTo>
                <a:cubicBezTo>
                  <a:pt x="614698" y="432615"/>
                  <a:pt x="603598" y="431148"/>
                  <a:pt x="591066" y="431148"/>
                </a:cubicBezTo>
                <a:close/>
                <a:moveTo>
                  <a:pt x="1436619" y="422949"/>
                </a:moveTo>
                <a:cubicBezTo>
                  <a:pt x="1425286" y="422949"/>
                  <a:pt x="1417587" y="424915"/>
                  <a:pt x="1413520" y="428848"/>
                </a:cubicBezTo>
                <a:cubicBezTo>
                  <a:pt x="1409454" y="432781"/>
                  <a:pt x="1407421" y="439814"/>
                  <a:pt x="1407421" y="449947"/>
                </a:cubicBezTo>
                <a:cubicBezTo>
                  <a:pt x="1407421" y="459680"/>
                  <a:pt x="1409387" y="466413"/>
                  <a:pt x="1413320" y="470146"/>
                </a:cubicBezTo>
                <a:cubicBezTo>
                  <a:pt x="1417253" y="473879"/>
                  <a:pt x="1424886" y="475745"/>
                  <a:pt x="1436219" y="475745"/>
                </a:cubicBezTo>
                <a:cubicBezTo>
                  <a:pt x="1447418" y="475745"/>
                  <a:pt x="1455084" y="473812"/>
                  <a:pt x="1459217" y="469946"/>
                </a:cubicBezTo>
                <a:cubicBezTo>
                  <a:pt x="1463351" y="466079"/>
                  <a:pt x="1465417" y="459080"/>
                  <a:pt x="1465417" y="448947"/>
                </a:cubicBezTo>
                <a:cubicBezTo>
                  <a:pt x="1465417" y="439214"/>
                  <a:pt x="1463417" y="432448"/>
                  <a:pt x="1459417" y="428648"/>
                </a:cubicBezTo>
                <a:cubicBezTo>
                  <a:pt x="1455418" y="424849"/>
                  <a:pt x="1447818" y="422949"/>
                  <a:pt x="1436619" y="422949"/>
                </a:cubicBezTo>
                <a:close/>
                <a:moveTo>
                  <a:pt x="905772" y="389825"/>
                </a:moveTo>
                <a:cubicBezTo>
                  <a:pt x="902560" y="389825"/>
                  <a:pt x="899912" y="389955"/>
                  <a:pt x="897829" y="390216"/>
                </a:cubicBezTo>
                <a:cubicBezTo>
                  <a:pt x="895745" y="390476"/>
                  <a:pt x="894074" y="390845"/>
                  <a:pt x="892815" y="391323"/>
                </a:cubicBezTo>
                <a:cubicBezTo>
                  <a:pt x="891556" y="391800"/>
                  <a:pt x="890688" y="392386"/>
                  <a:pt x="890210" y="393081"/>
                </a:cubicBezTo>
                <a:cubicBezTo>
                  <a:pt x="889733" y="393775"/>
                  <a:pt x="889494" y="394557"/>
                  <a:pt x="889494" y="395425"/>
                </a:cubicBezTo>
                <a:lnTo>
                  <a:pt x="889494" y="458323"/>
                </a:lnTo>
                <a:cubicBezTo>
                  <a:pt x="884285" y="453201"/>
                  <a:pt x="879033" y="449316"/>
                  <a:pt x="873737" y="446668"/>
                </a:cubicBezTo>
                <a:cubicBezTo>
                  <a:pt x="868441" y="444020"/>
                  <a:pt x="862538" y="442696"/>
                  <a:pt x="856026" y="442696"/>
                </a:cubicBezTo>
                <a:cubicBezTo>
                  <a:pt x="847779" y="442696"/>
                  <a:pt x="840486" y="444259"/>
                  <a:pt x="834149" y="447384"/>
                </a:cubicBezTo>
                <a:cubicBezTo>
                  <a:pt x="827811" y="450510"/>
                  <a:pt x="822515" y="454981"/>
                  <a:pt x="818261" y="460798"/>
                </a:cubicBezTo>
                <a:cubicBezTo>
                  <a:pt x="814007" y="466614"/>
                  <a:pt x="810773" y="473646"/>
                  <a:pt x="808560" y="481894"/>
                </a:cubicBezTo>
                <a:cubicBezTo>
                  <a:pt x="806346" y="490141"/>
                  <a:pt x="805239" y="499431"/>
                  <a:pt x="805239" y="509762"/>
                </a:cubicBezTo>
                <a:cubicBezTo>
                  <a:pt x="805239" y="518357"/>
                  <a:pt x="806107" y="526539"/>
                  <a:pt x="807843" y="534309"/>
                </a:cubicBezTo>
                <a:cubicBezTo>
                  <a:pt x="809580" y="542079"/>
                  <a:pt x="812379" y="548873"/>
                  <a:pt x="816243" y="554690"/>
                </a:cubicBezTo>
                <a:cubicBezTo>
                  <a:pt x="820106" y="560506"/>
                  <a:pt x="825098" y="565129"/>
                  <a:pt x="831219" y="568558"/>
                </a:cubicBezTo>
                <a:cubicBezTo>
                  <a:pt x="837339" y="571988"/>
                  <a:pt x="844827" y="573702"/>
                  <a:pt x="853682" y="573702"/>
                </a:cubicBezTo>
                <a:cubicBezTo>
                  <a:pt x="861669" y="573702"/>
                  <a:pt x="868940" y="571923"/>
                  <a:pt x="875495" y="568363"/>
                </a:cubicBezTo>
                <a:cubicBezTo>
                  <a:pt x="882050" y="564804"/>
                  <a:pt x="888322" y="559812"/>
                  <a:pt x="894313" y="553387"/>
                </a:cubicBezTo>
                <a:lnTo>
                  <a:pt x="894313" y="566279"/>
                </a:lnTo>
                <a:cubicBezTo>
                  <a:pt x="894313" y="567234"/>
                  <a:pt x="894551" y="568038"/>
                  <a:pt x="895029" y="568689"/>
                </a:cubicBezTo>
                <a:cubicBezTo>
                  <a:pt x="895506" y="569340"/>
                  <a:pt x="896287" y="569882"/>
                  <a:pt x="897373" y="570316"/>
                </a:cubicBezTo>
                <a:cubicBezTo>
                  <a:pt x="898458" y="570751"/>
                  <a:pt x="899869" y="571054"/>
                  <a:pt x="901605" y="571228"/>
                </a:cubicBezTo>
                <a:cubicBezTo>
                  <a:pt x="903341" y="571402"/>
                  <a:pt x="905599" y="571488"/>
                  <a:pt x="908377" y="571488"/>
                </a:cubicBezTo>
                <a:cubicBezTo>
                  <a:pt x="910981" y="571488"/>
                  <a:pt x="913173" y="571402"/>
                  <a:pt x="914953" y="571228"/>
                </a:cubicBezTo>
                <a:cubicBezTo>
                  <a:pt x="916733" y="571054"/>
                  <a:pt x="918144" y="570751"/>
                  <a:pt x="919185" y="570316"/>
                </a:cubicBezTo>
                <a:cubicBezTo>
                  <a:pt x="920227" y="569882"/>
                  <a:pt x="920965" y="569340"/>
                  <a:pt x="921399" y="568689"/>
                </a:cubicBezTo>
                <a:cubicBezTo>
                  <a:pt x="921833" y="568038"/>
                  <a:pt x="922050" y="567234"/>
                  <a:pt x="922050" y="566279"/>
                </a:cubicBezTo>
                <a:lnTo>
                  <a:pt x="922050" y="395425"/>
                </a:lnTo>
                <a:cubicBezTo>
                  <a:pt x="922050" y="394557"/>
                  <a:pt x="921790" y="393775"/>
                  <a:pt x="921269" y="393081"/>
                </a:cubicBezTo>
                <a:cubicBezTo>
                  <a:pt x="920748" y="392386"/>
                  <a:pt x="919880" y="391800"/>
                  <a:pt x="918665" y="391323"/>
                </a:cubicBezTo>
                <a:cubicBezTo>
                  <a:pt x="917449" y="390845"/>
                  <a:pt x="915800" y="390476"/>
                  <a:pt x="913716" y="390216"/>
                </a:cubicBezTo>
                <a:cubicBezTo>
                  <a:pt x="911632" y="389955"/>
                  <a:pt x="908984" y="389825"/>
                  <a:pt x="905772" y="389825"/>
                </a:cubicBezTo>
                <a:close/>
                <a:moveTo>
                  <a:pt x="0" y="0"/>
                </a:moveTo>
                <a:lnTo>
                  <a:pt x="2423798" y="0"/>
                </a:lnTo>
                <a:lnTo>
                  <a:pt x="2423798" y="2331719"/>
                </a:lnTo>
                <a:lnTo>
                  <a:pt x="0" y="2331719"/>
                </a:lnTo>
                <a:close/>
              </a:path>
            </a:pathLst>
          </a:custGeom>
        </p:spPr>
      </p:pic>
      <p:pic>
        <p:nvPicPr>
          <p:cNvPr id="44" name="Picture 43" descr="A white scroll with black background&#10;&#10;Description automatically generated">
            <a:extLst>
              <a:ext uri="{FF2B5EF4-FFF2-40B4-BE49-F238E27FC236}">
                <a16:creationId xmlns:a16="http://schemas.microsoft.com/office/drawing/2014/main" id="{47AB94AF-04E1-4631-B865-0D12E49A32F8}"/>
              </a:ext>
            </a:extLst>
          </p:cNvPr>
          <p:cNvPicPr>
            <a:picLocks noChangeAspect="1"/>
          </p:cNvPicPr>
          <p:nvPr/>
        </p:nvPicPr>
        <p:blipFill>
          <a:blip r:embed="rId3"/>
          <a:srcRect l="5762" t="16394" r="10612" b="16501"/>
          <a:stretch>
            <a:fillRect/>
          </a:stretch>
        </p:blipFill>
        <p:spPr>
          <a:xfrm>
            <a:off x="17313803" y="3134727"/>
            <a:ext cx="2445363" cy="2154582"/>
          </a:xfrm>
          <a:custGeom>
            <a:avLst/>
            <a:gdLst/>
            <a:ahLst/>
            <a:cxnLst/>
            <a:rect l="l" t="t" r="r" b="b"/>
            <a:pathLst>
              <a:path w="2445363" h="2327009">
                <a:moveTo>
                  <a:pt x="1580215" y="1899528"/>
                </a:moveTo>
                <a:lnTo>
                  <a:pt x="1592270" y="1899528"/>
                </a:lnTo>
                <a:lnTo>
                  <a:pt x="1592270" y="1918615"/>
                </a:lnTo>
                <a:cubicBezTo>
                  <a:pt x="1588419" y="1922969"/>
                  <a:pt x="1584631" y="1926275"/>
                  <a:pt x="1580906" y="1928536"/>
                </a:cubicBezTo>
                <a:cubicBezTo>
                  <a:pt x="1577180" y="1930796"/>
                  <a:pt x="1573099" y="1931926"/>
                  <a:pt x="1568662" y="1931926"/>
                </a:cubicBezTo>
                <a:cubicBezTo>
                  <a:pt x="1563388" y="1931926"/>
                  <a:pt x="1559265" y="1930587"/>
                  <a:pt x="1556293" y="1927908"/>
                </a:cubicBezTo>
                <a:cubicBezTo>
                  <a:pt x="1553321" y="1925229"/>
                  <a:pt x="1551836" y="1921546"/>
                  <a:pt x="1551836" y="1916857"/>
                </a:cubicBezTo>
                <a:cubicBezTo>
                  <a:pt x="1551836" y="1914095"/>
                  <a:pt x="1552359" y="1911646"/>
                  <a:pt x="1553405" y="1909511"/>
                </a:cubicBezTo>
                <a:cubicBezTo>
                  <a:pt x="1554452" y="1907377"/>
                  <a:pt x="1556105" y="1905556"/>
                  <a:pt x="1558365" y="1904049"/>
                </a:cubicBezTo>
                <a:cubicBezTo>
                  <a:pt x="1560626" y="1902542"/>
                  <a:pt x="1563556" y="1901412"/>
                  <a:pt x="1567156" y="1900658"/>
                </a:cubicBezTo>
                <a:cubicBezTo>
                  <a:pt x="1570755" y="1899905"/>
                  <a:pt x="1575109" y="1899528"/>
                  <a:pt x="1580215" y="1899528"/>
                </a:cubicBezTo>
                <a:close/>
                <a:moveTo>
                  <a:pt x="1787254" y="1850303"/>
                </a:moveTo>
                <a:cubicBezTo>
                  <a:pt x="1795207" y="1850303"/>
                  <a:pt x="1801088" y="1852836"/>
                  <a:pt x="1804897" y="1857901"/>
                </a:cubicBezTo>
                <a:cubicBezTo>
                  <a:pt x="1808706" y="1862965"/>
                  <a:pt x="1810485" y="1869935"/>
                  <a:pt x="1810234" y="1878809"/>
                </a:cubicBezTo>
                <a:lnTo>
                  <a:pt x="1763018" y="1878809"/>
                </a:lnTo>
                <a:cubicBezTo>
                  <a:pt x="1763185" y="1874874"/>
                  <a:pt x="1763792" y="1871170"/>
                  <a:pt x="1764839" y="1867695"/>
                </a:cubicBezTo>
                <a:cubicBezTo>
                  <a:pt x="1765885" y="1864221"/>
                  <a:pt x="1767392" y="1861207"/>
                  <a:pt x="1769359" y="1858654"/>
                </a:cubicBezTo>
                <a:cubicBezTo>
                  <a:pt x="1771327" y="1856101"/>
                  <a:pt x="1773796" y="1854071"/>
                  <a:pt x="1776768" y="1852564"/>
                </a:cubicBezTo>
                <a:cubicBezTo>
                  <a:pt x="1779740" y="1851057"/>
                  <a:pt x="1783235" y="1850303"/>
                  <a:pt x="1787254" y="1850303"/>
                </a:cubicBezTo>
                <a:close/>
                <a:moveTo>
                  <a:pt x="939529" y="1850303"/>
                </a:moveTo>
                <a:cubicBezTo>
                  <a:pt x="947482" y="1850303"/>
                  <a:pt x="953363" y="1852836"/>
                  <a:pt x="957172" y="1857901"/>
                </a:cubicBezTo>
                <a:cubicBezTo>
                  <a:pt x="960981" y="1862965"/>
                  <a:pt x="962760" y="1869935"/>
                  <a:pt x="962509" y="1878809"/>
                </a:cubicBezTo>
                <a:lnTo>
                  <a:pt x="915293" y="1878809"/>
                </a:lnTo>
                <a:cubicBezTo>
                  <a:pt x="915461" y="1874874"/>
                  <a:pt x="916067" y="1871170"/>
                  <a:pt x="917114" y="1867695"/>
                </a:cubicBezTo>
                <a:cubicBezTo>
                  <a:pt x="918160" y="1864221"/>
                  <a:pt x="919667" y="1861207"/>
                  <a:pt x="921635" y="1858654"/>
                </a:cubicBezTo>
                <a:cubicBezTo>
                  <a:pt x="923602" y="1856101"/>
                  <a:pt x="926071" y="1854071"/>
                  <a:pt x="929043" y="1852564"/>
                </a:cubicBezTo>
                <a:cubicBezTo>
                  <a:pt x="932015" y="1851057"/>
                  <a:pt x="935510" y="1850303"/>
                  <a:pt x="939529" y="1850303"/>
                </a:cubicBezTo>
                <a:close/>
                <a:moveTo>
                  <a:pt x="1372223" y="1830086"/>
                </a:moveTo>
                <a:cubicBezTo>
                  <a:pt x="1369126" y="1830086"/>
                  <a:pt x="1366572" y="1830212"/>
                  <a:pt x="1364563" y="1830463"/>
                </a:cubicBezTo>
                <a:cubicBezTo>
                  <a:pt x="1362554" y="1830714"/>
                  <a:pt x="1360943" y="1831070"/>
                  <a:pt x="1359729" y="1831530"/>
                </a:cubicBezTo>
                <a:cubicBezTo>
                  <a:pt x="1358515" y="1831991"/>
                  <a:pt x="1357657" y="1832535"/>
                  <a:pt x="1357154" y="1833163"/>
                </a:cubicBezTo>
                <a:cubicBezTo>
                  <a:pt x="1356652" y="1833790"/>
                  <a:pt x="1356401" y="1834523"/>
                  <a:pt x="1356401" y="1835360"/>
                </a:cubicBezTo>
                <a:lnTo>
                  <a:pt x="1356401" y="1947121"/>
                </a:lnTo>
                <a:cubicBezTo>
                  <a:pt x="1356401" y="1947958"/>
                  <a:pt x="1356652" y="1948690"/>
                  <a:pt x="1357154" y="1949318"/>
                </a:cubicBezTo>
                <a:cubicBezTo>
                  <a:pt x="1357657" y="1949946"/>
                  <a:pt x="1358515" y="1950469"/>
                  <a:pt x="1359729" y="1950888"/>
                </a:cubicBezTo>
                <a:cubicBezTo>
                  <a:pt x="1360943" y="1951307"/>
                  <a:pt x="1362554" y="1951620"/>
                  <a:pt x="1364563" y="1951830"/>
                </a:cubicBezTo>
                <a:cubicBezTo>
                  <a:pt x="1366572" y="1952039"/>
                  <a:pt x="1369126" y="1952144"/>
                  <a:pt x="1372223" y="1952144"/>
                </a:cubicBezTo>
                <a:cubicBezTo>
                  <a:pt x="1375321" y="1952144"/>
                  <a:pt x="1377874" y="1952039"/>
                  <a:pt x="1379883" y="1951830"/>
                </a:cubicBezTo>
                <a:cubicBezTo>
                  <a:pt x="1381892" y="1951620"/>
                  <a:pt x="1383504" y="1951307"/>
                  <a:pt x="1384718" y="1950888"/>
                </a:cubicBezTo>
                <a:cubicBezTo>
                  <a:pt x="1385932" y="1950469"/>
                  <a:pt x="1386790" y="1949946"/>
                  <a:pt x="1387292" y="1949318"/>
                </a:cubicBezTo>
                <a:cubicBezTo>
                  <a:pt x="1387794" y="1948690"/>
                  <a:pt x="1388046" y="1947958"/>
                  <a:pt x="1388046" y="1947121"/>
                </a:cubicBezTo>
                <a:lnTo>
                  <a:pt x="1388046" y="1835360"/>
                </a:lnTo>
                <a:cubicBezTo>
                  <a:pt x="1388046" y="1834523"/>
                  <a:pt x="1387794" y="1833790"/>
                  <a:pt x="1387292" y="1833163"/>
                </a:cubicBezTo>
                <a:cubicBezTo>
                  <a:pt x="1386790" y="1832535"/>
                  <a:pt x="1385932" y="1831991"/>
                  <a:pt x="1384718" y="1831530"/>
                </a:cubicBezTo>
                <a:cubicBezTo>
                  <a:pt x="1383504" y="1831070"/>
                  <a:pt x="1381892" y="1830714"/>
                  <a:pt x="1379883" y="1830463"/>
                </a:cubicBezTo>
                <a:cubicBezTo>
                  <a:pt x="1377874" y="1830212"/>
                  <a:pt x="1375321" y="1830086"/>
                  <a:pt x="1372223" y="1830086"/>
                </a:cubicBezTo>
                <a:close/>
                <a:moveTo>
                  <a:pt x="1219823" y="1830086"/>
                </a:moveTo>
                <a:cubicBezTo>
                  <a:pt x="1216726" y="1830086"/>
                  <a:pt x="1214172" y="1830212"/>
                  <a:pt x="1212163" y="1830463"/>
                </a:cubicBezTo>
                <a:cubicBezTo>
                  <a:pt x="1210154" y="1830714"/>
                  <a:pt x="1208543" y="1831070"/>
                  <a:pt x="1207329" y="1831530"/>
                </a:cubicBezTo>
                <a:cubicBezTo>
                  <a:pt x="1206115" y="1831991"/>
                  <a:pt x="1205257" y="1832535"/>
                  <a:pt x="1204754" y="1833163"/>
                </a:cubicBezTo>
                <a:cubicBezTo>
                  <a:pt x="1204252" y="1833790"/>
                  <a:pt x="1204001" y="1834523"/>
                  <a:pt x="1204001" y="1835360"/>
                </a:cubicBezTo>
                <a:lnTo>
                  <a:pt x="1204001" y="1947121"/>
                </a:lnTo>
                <a:cubicBezTo>
                  <a:pt x="1204001" y="1947958"/>
                  <a:pt x="1204252" y="1948690"/>
                  <a:pt x="1204754" y="1949318"/>
                </a:cubicBezTo>
                <a:cubicBezTo>
                  <a:pt x="1205257" y="1949946"/>
                  <a:pt x="1206115" y="1950469"/>
                  <a:pt x="1207329" y="1950888"/>
                </a:cubicBezTo>
                <a:cubicBezTo>
                  <a:pt x="1208543" y="1951307"/>
                  <a:pt x="1210154" y="1951620"/>
                  <a:pt x="1212163" y="1951830"/>
                </a:cubicBezTo>
                <a:cubicBezTo>
                  <a:pt x="1214172" y="1952039"/>
                  <a:pt x="1216726" y="1952144"/>
                  <a:pt x="1219823" y="1952144"/>
                </a:cubicBezTo>
                <a:cubicBezTo>
                  <a:pt x="1222921" y="1952144"/>
                  <a:pt x="1225474" y="1952039"/>
                  <a:pt x="1227483" y="1951830"/>
                </a:cubicBezTo>
                <a:cubicBezTo>
                  <a:pt x="1229492" y="1951620"/>
                  <a:pt x="1231104" y="1951307"/>
                  <a:pt x="1232318" y="1950888"/>
                </a:cubicBezTo>
                <a:cubicBezTo>
                  <a:pt x="1233532" y="1950469"/>
                  <a:pt x="1234390" y="1949946"/>
                  <a:pt x="1234892" y="1949318"/>
                </a:cubicBezTo>
                <a:cubicBezTo>
                  <a:pt x="1235394" y="1948690"/>
                  <a:pt x="1235646" y="1947958"/>
                  <a:pt x="1235646" y="1947121"/>
                </a:cubicBezTo>
                <a:lnTo>
                  <a:pt x="1235646" y="1835360"/>
                </a:lnTo>
                <a:cubicBezTo>
                  <a:pt x="1235646" y="1834523"/>
                  <a:pt x="1235394" y="1833790"/>
                  <a:pt x="1234892" y="1833163"/>
                </a:cubicBezTo>
                <a:cubicBezTo>
                  <a:pt x="1234390" y="1832535"/>
                  <a:pt x="1233532" y="1831991"/>
                  <a:pt x="1232318" y="1831530"/>
                </a:cubicBezTo>
                <a:cubicBezTo>
                  <a:pt x="1231104" y="1831070"/>
                  <a:pt x="1229492" y="1830714"/>
                  <a:pt x="1227483" y="1830463"/>
                </a:cubicBezTo>
                <a:cubicBezTo>
                  <a:pt x="1225474" y="1830212"/>
                  <a:pt x="1222921" y="1830086"/>
                  <a:pt x="1219823" y="1830086"/>
                </a:cubicBezTo>
                <a:close/>
                <a:moveTo>
                  <a:pt x="1472678" y="1828077"/>
                </a:moveTo>
                <a:cubicBezTo>
                  <a:pt x="1464473" y="1828077"/>
                  <a:pt x="1456939" y="1829374"/>
                  <a:pt x="1450074" y="1831970"/>
                </a:cubicBezTo>
                <a:cubicBezTo>
                  <a:pt x="1443210" y="1834565"/>
                  <a:pt x="1437266" y="1838541"/>
                  <a:pt x="1432243" y="1843899"/>
                </a:cubicBezTo>
                <a:cubicBezTo>
                  <a:pt x="1427220" y="1849257"/>
                  <a:pt x="1423306" y="1856017"/>
                  <a:pt x="1420502" y="1864179"/>
                </a:cubicBezTo>
                <a:cubicBezTo>
                  <a:pt x="1417697" y="1872342"/>
                  <a:pt x="1416295" y="1882032"/>
                  <a:pt x="1416295" y="1893250"/>
                </a:cubicBezTo>
                <a:cubicBezTo>
                  <a:pt x="1416295" y="1902961"/>
                  <a:pt x="1417446" y="1911583"/>
                  <a:pt x="1419748" y="1919118"/>
                </a:cubicBezTo>
                <a:cubicBezTo>
                  <a:pt x="1422050" y="1926652"/>
                  <a:pt x="1425462" y="1933036"/>
                  <a:pt x="1429983" y="1938268"/>
                </a:cubicBezTo>
                <a:cubicBezTo>
                  <a:pt x="1434503" y="1943500"/>
                  <a:pt x="1440091" y="1947456"/>
                  <a:pt x="1446747" y="1950134"/>
                </a:cubicBezTo>
                <a:cubicBezTo>
                  <a:pt x="1453402" y="1952813"/>
                  <a:pt x="1461041" y="1954153"/>
                  <a:pt x="1469664" y="1954153"/>
                </a:cubicBezTo>
                <a:cubicBezTo>
                  <a:pt x="1473515" y="1954153"/>
                  <a:pt x="1477261" y="1953818"/>
                  <a:pt x="1480903" y="1953148"/>
                </a:cubicBezTo>
                <a:cubicBezTo>
                  <a:pt x="1484544" y="1952479"/>
                  <a:pt x="1487914" y="1951600"/>
                  <a:pt x="1491011" y="1950511"/>
                </a:cubicBezTo>
                <a:cubicBezTo>
                  <a:pt x="1494109" y="1949423"/>
                  <a:pt x="1496871" y="1948188"/>
                  <a:pt x="1499299" y="1946807"/>
                </a:cubicBezTo>
                <a:cubicBezTo>
                  <a:pt x="1501727" y="1945425"/>
                  <a:pt x="1503443" y="1944253"/>
                  <a:pt x="1504448" y="1943291"/>
                </a:cubicBezTo>
                <a:cubicBezTo>
                  <a:pt x="1505452" y="1942328"/>
                  <a:pt x="1506101" y="1941533"/>
                  <a:pt x="1506394" y="1940905"/>
                </a:cubicBezTo>
                <a:cubicBezTo>
                  <a:pt x="1506687" y="1940277"/>
                  <a:pt x="1506938" y="1939461"/>
                  <a:pt x="1507148" y="1938456"/>
                </a:cubicBezTo>
                <a:cubicBezTo>
                  <a:pt x="1507357" y="1937452"/>
                  <a:pt x="1507524" y="1936217"/>
                  <a:pt x="1507650" y="1934752"/>
                </a:cubicBezTo>
                <a:cubicBezTo>
                  <a:pt x="1507775" y="1933287"/>
                  <a:pt x="1507838" y="1931466"/>
                  <a:pt x="1507838" y="1929289"/>
                </a:cubicBezTo>
                <a:cubicBezTo>
                  <a:pt x="1507838" y="1926527"/>
                  <a:pt x="1507754" y="1924266"/>
                  <a:pt x="1507587" y="1922508"/>
                </a:cubicBezTo>
                <a:cubicBezTo>
                  <a:pt x="1507420" y="1920750"/>
                  <a:pt x="1507189" y="1919306"/>
                  <a:pt x="1506896" y="1918176"/>
                </a:cubicBezTo>
                <a:cubicBezTo>
                  <a:pt x="1506603" y="1917046"/>
                  <a:pt x="1506206" y="1916271"/>
                  <a:pt x="1505703" y="1915853"/>
                </a:cubicBezTo>
                <a:cubicBezTo>
                  <a:pt x="1505201" y="1915434"/>
                  <a:pt x="1504573" y="1915225"/>
                  <a:pt x="1503820" y="1915225"/>
                </a:cubicBezTo>
                <a:cubicBezTo>
                  <a:pt x="1502732" y="1915225"/>
                  <a:pt x="1501392" y="1915874"/>
                  <a:pt x="1499801" y="1917171"/>
                </a:cubicBezTo>
                <a:cubicBezTo>
                  <a:pt x="1498211" y="1918469"/>
                  <a:pt x="1496244" y="1919913"/>
                  <a:pt x="1493900" y="1921504"/>
                </a:cubicBezTo>
                <a:cubicBezTo>
                  <a:pt x="1491555" y="1923094"/>
                  <a:pt x="1488814" y="1924538"/>
                  <a:pt x="1485674" y="1925836"/>
                </a:cubicBezTo>
                <a:cubicBezTo>
                  <a:pt x="1482535" y="1927134"/>
                  <a:pt x="1478789" y="1927782"/>
                  <a:pt x="1474436" y="1927782"/>
                </a:cubicBezTo>
                <a:cubicBezTo>
                  <a:pt x="1470166" y="1927782"/>
                  <a:pt x="1466420" y="1927008"/>
                  <a:pt x="1463197" y="1925459"/>
                </a:cubicBezTo>
                <a:cubicBezTo>
                  <a:pt x="1459974" y="1923910"/>
                  <a:pt x="1457295" y="1921587"/>
                  <a:pt x="1455160" y="1918490"/>
                </a:cubicBezTo>
                <a:cubicBezTo>
                  <a:pt x="1453025" y="1915392"/>
                  <a:pt x="1451414" y="1911541"/>
                  <a:pt x="1450325" y="1906937"/>
                </a:cubicBezTo>
                <a:cubicBezTo>
                  <a:pt x="1449237" y="1902333"/>
                  <a:pt x="1448693" y="1897017"/>
                  <a:pt x="1448693" y="1890989"/>
                </a:cubicBezTo>
                <a:cubicBezTo>
                  <a:pt x="1448693" y="1878767"/>
                  <a:pt x="1450870" y="1869495"/>
                  <a:pt x="1455223" y="1863175"/>
                </a:cubicBezTo>
                <a:cubicBezTo>
                  <a:pt x="1459576" y="1856854"/>
                  <a:pt x="1465855" y="1853694"/>
                  <a:pt x="1474059" y="1853694"/>
                </a:cubicBezTo>
                <a:cubicBezTo>
                  <a:pt x="1478245" y="1853694"/>
                  <a:pt x="1481844" y="1854280"/>
                  <a:pt x="1484858" y="1855452"/>
                </a:cubicBezTo>
                <a:cubicBezTo>
                  <a:pt x="1487872" y="1856624"/>
                  <a:pt x="1490467" y="1857922"/>
                  <a:pt x="1492644" y="1859345"/>
                </a:cubicBezTo>
                <a:cubicBezTo>
                  <a:pt x="1494820" y="1860768"/>
                  <a:pt x="1496704" y="1862065"/>
                  <a:pt x="1498295" y="1863237"/>
                </a:cubicBezTo>
                <a:cubicBezTo>
                  <a:pt x="1499885" y="1864409"/>
                  <a:pt x="1501392" y="1864995"/>
                  <a:pt x="1502815" y="1864995"/>
                </a:cubicBezTo>
                <a:cubicBezTo>
                  <a:pt x="1504155" y="1864995"/>
                  <a:pt x="1505243" y="1864012"/>
                  <a:pt x="1506080" y="1862045"/>
                </a:cubicBezTo>
                <a:cubicBezTo>
                  <a:pt x="1506917" y="1860077"/>
                  <a:pt x="1507336" y="1856666"/>
                  <a:pt x="1507336" y="1851810"/>
                </a:cubicBezTo>
                <a:cubicBezTo>
                  <a:pt x="1507336" y="1849717"/>
                  <a:pt x="1507273" y="1847938"/>
                  <a:pt x="1507148" y="1846473"/>
                </a:cubicBezTo>
                <a:cubicBezTo>
                  <a:pt x="1507022" y="1845008"/>
                  <a:pt x="1506855" y="1843774"/>
                  <a:pt x="1506645" y="1842769"/>
                </a:cubicBezTo>
                <a:cubicBezTo>
                  <a:pt x="1506436" y="1841764"/>
                  <a:pt x="1506143" y="1840948"/>
                  <a:pt x="1505766" y="1840320"/>
                </a:cubicBezTo>
                <a:cubicBezTo>
                  <a:pt x="1505390" y="1839692"/>
                  <a:pt x="1504741" y="1838918"/>
                  <a:pt x="1503820" y="1837997"/>
                </a:cubicBezTo>
                <a:cubicBezTo>
                  <a:pt x="1502899" y="1837076"/>
                  <a:pt x="1501329" y="1835988"/>
                  <a:pt x="1499111" y="1834732"/>
                </a:cubicBezTo>
                <a:cubicBezTo>
                  <a:pt x="1496892" y="1833476"/>
                  <a:pt x="1494381" y="1832346"/>
                  <a:pt x="1491576" y="1831342"/>
                </a:cubicBezTo>
                <a:cubicBezTo>
                  <a:pt x="1488772" y="1830337"/>
                  <a:pt x="1485758" y="1829542"/>
                  <a:pt x="1482535" y="1828956"/>
                </a:cubicBezTo>
                <a:cubicBezTo>
                  <a:pt x="1479312" y="1828370"/>
                  <a:pt x="1476026" y="1828077"/>
                  <a:pt x="1472678" y="1828077"/>
                </a:cubicBezTo>
                <a:close/>
                <a:moveTo>
                  <a:pt x="1788007" y="1827951"/>
                </a:moveTo>
                <a:cubicBezTo>
                  <a:pt x="1779133" y="1827951"/>
                  <a:pt x="1771159" y="1829416"/>
                  <a:pt x="1764085" y="1832346"/>
                </a:cubicBezTo>
                <a:cubicBezTo>
                  <a:pt x="1757011" y="1835276"/>
                  <a:pt x="1751005" y="1839525"/>
                  <a:pt x="1746066" y="1845092"/>
                </a:cubicBezTo>
                <a:cubicBezTo>
                  <a:pt x="1741126" y="1850659"/>
                  <a:pt x="1737359" y="1857440"/>
                  <a:pt x="1734764" y="1865435"/>
                </a:cubicBezTo>
                <a:cubicBezTo>
                  <a:pt x="1732169" y="1873430"/>
                  <a:pt x="1730871" y="1882408"/>
                  <a:pt x="1730871" y="1892371"/>
                </a:cubicBezTo>
                <a:cubicBezTo>
                  <a:pt x="1730871" y="1902835"/>
                  <a:pt x="1732106" y="1911960"/>
                  <a:pt x="1734576" y="1919746"/>
                </a:cubicBezTo>
                <a:cubicBezTo>
                  <a:pt x="1737045" y="1927531"/>
                  <a:pt x="1740791" y="1933977"/>
                  <a:pt x="1745814" y="1939084"/>
                </a:cubicBezTo>
                <a:cubicBezTo>
                  <a:pt x="1750837" y="1944191"/>
                  <a:pt x="1757095" y="1948000"/>
                  <a:pt x="1764588" y="1950511"/>
                </a:cubicBezTo>
                <a:cubicBezTo>
                  <a:pt x="1772080" y="1953023"/>
                  <a:pt x="1780808" y="1954278"/>
                  <a:pt x="1790770" y="1954278"/>
                </a:cubicBezTo>
                <a:cubicBezTo>
                  <a:pt x="1796295" y="1954278"/>
                  <a:pt x="1801485" y="1953923"/>
                  <a:pt x="1806341" y="1953211"/>
                </a:cubicBezTo>
                <a:cubicBezTo>
                  <a:pt x="1811196" y="1952499"/>
                  <a:pt x="1815508" y="1951662"/>
                  <a:pt x="1819275" y="1950700"/>
                </a:cubicBezTo>
                <a:cubicBezTo>
                  <a:pt x="1823042" y="1949737"/>
                  <a:pt x="1826140" y="1948753"/>
                  <a:pt x="1828567" y="1947749"/>
                </a:cubicBezTo>
                <a:cubicBezTo>
                  <a:pt x="1830995" y="1946744"/>
                  <a:pt x="1832481" y="1945949"/>
                  <a:pt x="1833025" y="1945363"/>
                </a:cubicBezTo>
                <a:cubicBezTo>
                  <a:pt x="1833569" y="1944777"/>
                  <a:pt x="1834009" y="1944170"/>
                  <a:pt x="1834344" y="1943542"/>
                </a:cubicBezTo>
                <a:cubicBezTo>
                  <a:pt x="1834679" y="1942914"/>
                  <a:pt x="1834930" y="1942140"/>
                  <a:pt x="1835097" y="1941219"/>
                </a:cubicBezTo>
                <a:cubicBezTo>
                  <a:pt x="1835265" y="1940298"/>
                  <a:pt x="1835390" y="1939189"/>
                  <a:pt x="1835474" y="1937891"/>
                </a:cubicBezTo>
                <a:cubicBezTo>
                  <a:pt x="1835558" y="1936593"/>
                  <a:pt x="1835600" y="1935024"/>
                  <a:pt x="1835600" y="1933182"/>
                </a:cubicBezTo>
                <a:cubicBezTo>
                  <a:pt x="1835600" y="1931089"/>
                  <a:pt x="1835537" y="1929352"/>
                  <a:pt x="1835411" y="1927971"/>
                </a:cubicBezTo>
                <a:cubicBezTo>
                  <a:pt x="1835286" y="1926589"/>
                  <a:pt x="1835055" y="1925522"/>
                  <a:pt x="1834721" y="1924769"/>
                </a:cubicBezTo>
                <a:cubicBezTo>
                  <a:pt x="1834386" y="1924015"/>
                  <a:pt x="1833967" y="1923492"/>
                  <a:pt x="1833465" y="1923199"/>
                </a:cubicBezTo>
                <a:cubicBezTo>
                  <a:pt x="1832963" y="1922906"/>
                  <a:pt x="1832335" y="1922759"/>
                  <a:pt x="1831581" y="1922759"/>
                </a:cubicBezTo>
                <a:cubicBezTo>
                  <a:pt x="1830326" y="1922759"/>
                  <a:pt x="1828693" y="1923157"/>
                  <a:pt x="1826684" y="1923952"/>
                </a:cubicBezTo>
                <a:cubicBezTo>
                  <a:pt x="1824675" y="1924748"/>
                  <a:pt x="1822142" y="1925627"/>
                  <a:pt x="1819087" y="1926589"/>
                </a:cubicBezTo>
                <a:cubicBezTo>
                  <a:pt x="1816031" y="1927552"/>
                  <a:pt x="1812410" y="1928431"/>
                  <a:pt x="1808225" y="1929226"/>
                </a:cubicBezTo>
                <a:cubicBezTo>
                  <a:pt x="1804039" y="1930022"/>
                  <a:pt x="1799183" y="1930419"/>
                  <a:pt x="1793658" y="1930419"/>
                </a:cubicBezTo>
                <a:cubicBezTo>
                  <a:pt x="1788216" y="1930419"/>
                  <a:pt x="1783549" y="1929708"/>
                  <a:pt x="1779657" y="1928285"/>
                </a:cubicBezTo>
                <a:cubicBezTo>
                  <a:pt x="1775764" y="1926861"/>
                  <a:pt x="1772583" y="1924790"/>
                  <a:pt x="1770113" y="1922069"/>
                </a:cubicBezTo>
                <a:cubicBezTo>
                  <a:pt x="1767643" y="1919348"/>
                  <a:pt x="1765843" y="1916041"/>
                  <a:pt x="1764713" y="1912148"/>
                </a:cubicBezTo>
                <a:cubicBezTo>
                  <a:pt x="1763583" y="1908256"/>
                  <a:pt x="1763018" y="1903923"/>
                  <a:pt x="1763018" y="1899152"/>
                </a:cubicBezTo>
                <a:lnTo>
                  <a:pt x="1831205" y="1899152"/>
                </a:lnTo>
                <a:cubicBezTo>
                  <a:pt x="1834218" y="1899152"/>
                  <a:pt x="1836583" y="1898231"/>
                  <a:pt x="1838299" y="1896389"/>
                </a:cubicBezTo>
                <a:cubicBezTo>
                  <a:pt x="1840016" y="1894547"/>
                  <a:pt x="1840874" y="1891701"/>
                  <a:pt x="1840874" y="1887850"/>
                </a:cubicBezTo>
                <a:lnTo>
                  <a:pt x="1840874" y="1882827"/>
                </a:lnTo>
                <a:cubicBezTo>
                  <a:pt x="1840874" y="1874958"/>
                  <a:pt x="1839869" y="1867674"/>
                  <a:pt x="1837860" y="1860977"/>
                </a:cubicBezTo>
                <a:cubicBezTo>
                  <a:pt x="1835851" y="1854280"/>
                  <a:pt x="1832711" y="1848483"/>
                  <a:pt x="1828442" y="1843585"/>
                </a:cubicBezTo>
                <a:cubicBezTo>
                  <a:pt x="1824172" y="1838688"/>
                  <a:pt x="1818710" y="1834858"/>
                  <a:pt x="1812055" y="1832095"/>
                </a:cubicBezTo>
                <a:cubicBezTo>
                  <a:pt x="1805399" y="1829333"/>
                  <a:pt x="1797383" y="1827951"/>
                  <a:pt x="1788007" y="1827951"/>
                </a:cubicBezTo>
                <a:close/>
                <a:moveTo>
                  <a:pt x="1573811" y="1827951"/>
                </a:moveTo>
                <a:cubicBezTo>
                  <a:pt x="1568872" y="1827951"/>
                  <a:pt x="1564079" y="1828349"/>
                  <a:pt x="1559433" y="1829144"/>
                </a:cubicBezTo>
                <a:cubicBezTo>
                  <a:pt x="1554787" y="1829939"/>
                  <a:pt x="1550496" y="1830965"/>
                  <a:pt x="1546561" y="1832221"/>
                </a:cubicBezTo>
                <a:cubicBezTo>
                  <a:pt x="1542627" y="1833476"/>
                  <a:pt x="1539194" y="1834837"/>
                  <a:pt x="1536264" y="1836302"/>
                </a:cubicBezTo>
                <a:cubicBezTo>
                  <a:pt x="1533334" y="1837767"/>
                  <a:pt x="1531283" y="1839106"/>
                  <a:pt x="1530111" y="1840320"/>
                </a:cubicBezTo>
                <a:cubicBezTo>
                  <a:pt x="1528939" y="1841534"/>
                  <a:pt x="1528144" y="1842895"/>
                  <a:pt x="1527725" y="1844401"/>
                </a:cubicBezTo>
                <a:cubicBezTo>
                  <a:pt x="1527307" y="1845908"/>
                  <a:pt x="1527098" y="1847959"/>
                  <a:pt x="1527098" y="1850555"/>
                </a:cubicBezTo>
                <a:cubicBezTo>
                  <a:pt x="1527098" y="1852480"/>
                  <a:pt x="1527223" y="1854238"/>
                  <a:pt x="1527474" y="1855829"/>
                </a:cubicBezTo>
                <a:cubicBezTo>
                  <a:pt x="1527725" y="1857419"/>
                  <a:pt x="1528081" y="1858759"/>
                  <a:pt x="1528542" y="1859847"/>
                </a:cubicBezTo>
                <a:cubicBezTo>
                  <a:pt x="1529002" y="1860935"/>
                  <a:pt x="1529588" y="1861772"/>
                  <a:pt x="1530300" y="1862358"/>
                </a:cubicBezTo>
                <a:cubicBezTo>
                  <a:pt x="1531011" y="1862944"/>
                  <a:pt x="1531827" y="1863237"/>
                  <a:pt x="1532748" y="1863237"/>
                </a:cubicBezTo>
                <a:cubicBezTo>
                  <a:pt x="1534088" y="1863237"/>
                  <a:pt x="1535825" y="1862651"/>
                  <a:pt x="1537960" y="1861479"/>
                </a:cubicBezTo>
                <a:cubicBezTo>
                  <a:pt x="1540094" y="1860307"/>
                  <a:pt x="1542752" y="1859010"/>
                  <a:pt x="1545934" y="1857587"/>
                </a:cubicBezTo>
                <a:cubicBezTo>
                  <a:pt x="1549115" y="1856163"/>
                  <a:pt x="1552777" y="1854866"/>
                  <a:pt x="1556921" y="1853694"/>
                </a:cubicBezTo>
                <a:cubicBezTo>
                  <a:pt x="1561065" y="1852522"/>
                  <a:pt x="1565774" y="1851936"/>
                  <a:pt x="1571048" y="1851936"/>
                </a:cubicBezTo>
                <a:cubicBezTo>
                  <a:pt x="1575067" y="1851936"/>
                  <a:pt x="1578436" y="1852354"/>
                  <a:pt x="1581157" y="1853192"/>
                </a:cubicBezTo>
                <a:cubicBezTo>
                  <a:pt x="1583878" y="1854029"/>
                  <a:pt x="1586054" y="1855326"/>
                  <a:pt x="1587687" y="1857084"/>
                </a:cubicBezTo>
                <a:cubicBezTo>
                  <a:pt x="1589319" y="1858842"/>
                  <a:pt x="1590491" y="1861040"/>
                  <a:pt x="1591203" y="1863677"/>
                </a:cubicBezTo>
                <a:cubicBezTo>
                  <a:pt x="1591914" y="1866314"/>
                  <a:pt x="1592270" y="1869391"/>
                  <a:pt x="1592270" y="1872907"/>
                </a:cubicBezTo>
                <a:lnTo>
                  <a:pt x="1592270" y="1879688"/>
                </a:lnTo>
                <a:lnTo>
                  <a:pt x="1581345" y="1879688"/>
                </a:lnTo>
                <a:cubicBezTo>
                  <a:pt x="1571383" y="1879688"/>
                  <a:pt x="1562635" y="1880441"/>
                  <a:pt x="1555100" y="1881948"/>
                </a:cubicBezTo>
                <a:cubicBezTo>
                  <a:pt x="1547566" y="1883455"/>
                  <a:pt x="1541266" y="1885778"/>
                  <a:pt x="1536202" y="1888917"/>
                </a:cubicBezTo>
                <a:cubicBezTo>
                  <a:pt x="1531137" y="1892057"/>
                  <a:pt x="1527328" y="1896033"/>
                  <a:pt x="1524774" y="1900847"/>
                </a:cubicBezTo>
                <a:cubicBezTo>
                  <a:pt x="1522221" y="1905660"/>
                  <a:pt x="1520944" y="1911332"/>
                  <a:pt x="1520944" y="1917862"/>
                </a:cubicBezTo>
                <a:cubicBezTo>
                  <a:pt x="1520944" y="1923890"/>
                  <a:pt x="1521949" y="1929164"/>
                  <a:pt x="1523958" y="1933684"/>
                </a:cubicBezTo>
                <a:cubicBezTo>
                  <a:pt x="1525967" y="1938205"/>
                  <a:pt x="1528793" y="1941993"/>
                  <a:pt x="1532434" y="1945049"/>
                </a:cubicBezTo>
                <a:cubicBezTo>
                  <a:pt x="1536076" y="1948104"/>
                  <a:pt x="1540387" y="1950407"/>
                  <a:pt x="1545368" y="1951955"/>
                </a:cubicBezTo>
                <a:cubicBezTo>
                  <a:pt x="1550350" y="1953504"/>
                  <a:pt x="1555812" y="1954278"/>
                  <a:pt x="1561756" y="1954278"/>
                </a:cubicBezTo>
                <a:cubicBezTo>
                  <a:pt x="1568955" y="1954278"/>
                  <a:pt x="1575506" y="1952897"/>
                  <a:pt x="1581408" y="1950134"/>
                </a:cubicBezTo>
                <a:cubicBezTo>
                  <a:pt x="1587310" y="1947372"/>
                  <a:pt x="1592563" y="1943521"/>
                  <a:pt x="1597168" y="1938582"/>
                </a:cubicBezTo>
                <a:lnTo>
                  <a:pt x="1597168" y="1947497"/>
                </a:lnTo>
                <a:cubicBezTo>
                  <a:pt x="1597168" y="1948669"/>
                  <a:pt x="1597523" y="1949590"/>
                  <a:pt x="1598235" y="1950260"/>
                </a:cubicBezTo>
                <a:cubicBezTo>
                  <a:pt x="1598947" y="1950930"/>
                  <a:pt x="1600160" y="1951411"/>
                  <a:pt x="1601877" y="1951704"/>
                </a:cubicBezTo>
                <a:cubicBezTo>
                  <a:pt x="1603593" y="1951997"/>
                  <a:pt x="1606335" y="1952144"/>
                  <a:pt x="1610102" y="1952144"/>
                </a:cubicBezTo>
                <a:cubicBezTo>
                  <a:pt x="1613618" y="1952144"/>
                  <a:pt x="1616276" y="1951997"/>
                  <a:pt x="1618076" y="1951704"/>
                </a:cubicBezTo>
                <a:cubicBezTo>
                  <a:pt x="1619876" y="1951411"/>
                  <a:pt x="1621194" y="1950930"/>
                  <a:pt x="1622031" y="1950260"/>
                </a:cubicBezTo>
                <a:cubicBezTo>
                  <a:pt x="1622868" y="1949590"/>
                  <a:pt x="1623287" y="1948669"/>
                  <a:pt x="1623287" y="1947497"/>
                </a:cubicBezTo>
                <a:lnTo>
                  <a:pt x="1623287" y="1872153"/>
                </a:lnTo>
                <a:cubicBezTo>
                  <a:pt x="1623287" y="1864451"/>
                  <a:pt x="1622366" y="1857796"/>
                  <a:pt x="1620524" y="1852187"/>
                </a:cubicBezTo>
                <a:cubicBezTo>
                  <a:pt x="1618683" y="1846578"/>
                  <a:pt x="1615753" y="1841995"/>
                  <a:pt x="1611734" y="1838437"/>
                </a:cubicBezTo>
                <a:cubicBezTo>
                  <a:pt x="1607716" y="1834879"/>
                  <a:pt x="1602588" y="1832242"/>
                  <a:pt x="1596351" y="1830526"/>
                </a:cubicBezTo>
                <a:cubicBezTo>
                  <a:pt x="1590115" y="1828809"/>
                  <a:pt x="1582601" y="1827951"/>
                  <a:pt x="1573811" y="1827951"/>
                </a:cubicBezTo>
                <a:close/>
                <a:moveTo>
                  <a:pt x="1079785" y="1827951"/>
                </a:moveTo>
                <a:cubicBezTo>
                  <a:pt x="1077441" y="1827951"/>
                  <a:pt x="1075097" y="1828265"/>
                  <a:pt x="1072753" y="1828893"/>
                </a:cubicBezTo>
                <a:cubicBezTo>
                  <a:pt x="1070409" y="1829521"/>
                  <a:pt x="1068065" y="1830630"/>
                  <a:pt x="1065721" y="1832221"/>
                </a:cubicBezTo>
                <a:cubicBezTo>
                  <a:pt x="1063377" y="1833811"/>
                  <a:pt x="1060907" y="1835967"/>
                  <a:pt x="1058312" y="1838688"/>
                </a:cubicBezTo>
                <a:cubicBezTo>
                  <a:pt x="1055717" y="1841409"/>
                  <a:pt x="1052954" y="1844862"/>
                  <a:pt x="1050024" y="1849048"/>
                </a:cubicBezTo>
                <a:lnTo>
                  <a:pt x="1050024" y="1835109"/>
                </a:lnTo>
                <a:cubicBezTo>
                  <a:pt x="1050024" y="1834272"/>
                  <a:pt x="1049815" y="1833539"/>
                  <a:pt x="1049396" y="1832911"/>
                </a:cubicBezTo>
                <a:cubicBezTo>
                  <a:pt x="1048978" y="1832284"/>
                  <a:pt x="1048287" y="1831760"/>
                  <a:pt x="1047324" y="1831342"/>
                </a:cubicBezTo>
                <a:cubicBezTo>
                  <a:pt x="1046362" y="1830923"/>
                  <a:pt x="1045001" y="1830609"/>
                  <a:pt x="1043243" y="1830400"/>
                </a:cubicBezTo>
                <a:cubicBezTo>
                  <a:pt x="1041485" y="1830191"/>
                  <a:pt x="1039267" y="1830086"/>
                  <a:pt x="1036588" y="1830086"/>
                </a:cubicBezTo>
                <a:cubicBezTo>
                  <a:pt x="1033993" y="1830086"/>
                  <a:pt x="1031837" y="1830191"/>
                  <a:pt x="1030121" y="1830400"/>
                </a:cubicBezTo>
                <a:cubicBezTo>
                  <a:pt x="1028405" y="1830609"/>
                  <a:pt x="1027003" y="1830923"/>
                  <a:pt x="1025914" y="1831342"/>
                </a:cubicBezTo>
                <a:cubicBezTo>
                  <a:pt x="1024826" y="1831760"/>
                  <a:pt x="1024072" y="1832284"/>
                  <a:pt x="1023654" y="1832911"/>
                </a:cubicBezTo>
                <a:cubicBezTo>
                  <a:pt x="1023235" y="1833539"/>
                  <a:pt x="1023026" y="1834272"/>
                  <a:pt x="1023026" y="1835109"/>
                </a:cubicBezTo>
                <a:lnTo>
                  <a:pt x="1023026" y="1947121"/>
                </a:lnTo>
                <a:cubicBezTo>
                  <a:pt x="1023026" y="1947958"/>
                  <a:pt x="1023277" y="1948690"/>
                  <a:pt x="1023779" y="1949318"/>
                </a:cubicBezTo>
                <a:cubicBezTo>
                  <a:pt x="1024282" y="1949946"/>
                  <a:pt x="1025140" y="1950469"/>
                  <a:pt x="1026354" y="1950888"/>
                </a:cubicBezTo>
                <a:cubicBezTo>
                  <a:pt x="1027568" y="1951307"/>
                  <a:pt x="1029179" y="1951620"/>
                  <a:pt x="1031188" y="1951830"/>
                </a:cubicBezTo>
                <a:cubicBezTo>
                  <a:pt x="1033197" y="1952039"/>
                  <a:pt x="1035751" y="1952144"/>
                  <a:pt x="1038848" y="1952144"/>
                </a:cubicBezTo>
                <a:cubicBezTo>
                  <a:pt x="1041946" y="1952144"/>
                  <a:pt x="1044499" y="1952039"/>
                  <a:pt x="1046508" y="1951830"/>
                </a:cubicBezTo>
                <a:cubicBezTo>
                  <a:pt x="1048518" y="1951620"/>
                  <a:pt x="1050129" y="1951307"/>
                  <a:pt x="1051343" y="1950888"/>
                </a:cubicBezTo>
                <a:cubicBezTo>
                  <a:pt x="1052557" y="1950469"/>
                  <a:pt x="1053415" y="1949946"/>
                  <a:pt x="1053917" y="1949318"/>
                </a:cubicBezTo>
                <a:cubicBezTo>
                  <a:pt x="1054419" y="1948690"/>
                  <a:pt x="1054671" y="1947958"/>
                  <a:pt x="1054671" y="1947121"/>
                </a:cubicBezTo>
                <a:lnTo>
                  <a:pt x="1054671" y="1877302"/>
                </a:lnTo>
                <a:cubicBezTo>
                  <a:pt x="1057015" y="1873618"/>
                  <a:pt x="1059212" y="1870521"/>
                  <a:pt x="1061263" y="1868009"/>
                </a:cubicBezTo>
                <a:cubicBezTo>
                  <a:pt x="1063314" y="1865498"/>
                  <a:pt x="1065282" y="1863489"/>
                  <a:pt x="1067165" y="1861982"/>
                </a:cubicBezTo>
                <a:cubicBezTo>
                  <a:pt x="1069049" y="1860475"/>
                  <a:pt x="1070870" y="1859366"/>
                  <a:pt x="1072628" y="1858654"/>
                </a:cubicBezTo>
                <a:cubicBezTo>
                  <a:pt x="1074386" y="1857942"/>
                  <a:pt x="1076144" y="1857587"/>
                  <a:pt x="1077902" y="1857587"/>
                </a:cubicBezTo>
                <a:cubicBezTo>
                  <a:pt x="1079409" y="1857587"/>
                  <a:pt x="1080790" y="1857733"/>
                  <a:pt x="1082046" y="1858026"/>
                </a:cubicBezTo>
                <a:cubicBezTo>
                  <a:pt x="1083301" y="1858319"/>
                  <a:pt x="1084453" y="1858633"/>
                  <a:pt x="1085499" y="1858968"/>
                </a:cubicBezTo>
                <a:cubicBezTo>
                  <a:pt x="1086545" y="1859303"/>
                  <a:pt x="1087487" y="1859617"/>
                  <a:pt x="1088324" y="1859910"/>
                </a:cubicBezTo>
                <a:cubicBezTo>
                  <a:pt x="1089161" y="1860203"/>
                  <a:pt x="1089915" y="1860349"/>
                  <a:pt x="1090585" y="1860349"/>
                </a:cubicBezTo>
                <a:cubicBezTo>
                  <a:pt x="1091422" y="1860349"/>
                  <a:pt x="1092112" y="1860140"/>
                  <a:pt x="1092657" y="1859721"/>
                </a:cubicBezTo>
                <a:cubicBezTo>
                  <a:pt x="1093201" y="1859303"/>
                  <a:pt x="1093640" y="1858549"/>
                  <a:pt x="1093975" y="1857461"/>
                </a:cubicBezTo>
                <a:cubicBezTo>
                  <a:pt x="1094310" y="1856373"/>
                  <a:pt x="1094561" y="1854866"/>
                  <a:pt x="1094729" y="1852940"/>
                </a:cubicBezTo>
                <a:cubicBezTo>
                  <a:pt x="1094896" y="1851015"/>
                  <a:pt x="1094980" y="1848545"/>
                  <a:pt x="1094980" y="1845532"/>
                </a:cubicBezTo>
                <a:cubicBezTo>
                  <a:pt x="1094980" y="1842518"/>
                  <a:pt x="1094938" y="1840132"/>
                  <a:pt x="1094854" y="1838374"/>
                </a:cubicBezTo>
                <a:cubicBezTo>
                  <a:pt x="1094770" y="1836616"/>
                  <a:pt x="1094645" y="1835297"/>
                  <a:pt x="1094477" y="1834418"/>
                </a:cubicBezTo>
                <a:cubicBezTo>
                  <a:pt x="1094310" y="1833539"/>
                  <a:pt x="1094122" y="1832849"/>
                  <a:pt x="1093912" y="1832346"/>
                </a:cubicBezTo>
                <a:cubicBezTo>
                  <a:pt x="1093703" y="1831844"/>
                  <a:pt x="1093368" y="1831384"/>
                  <a:pt x="1092908" y="1830965"/>
                </a:cubicBezTo>
                <a:cubicBezTo>
                  <a:pt x="1092447" y="1830546"/>
                  <a:pt x="1091715" y="1830149"/>
                  <a:pt x="1090710" y="1829772"/>
                </a:cubicBezTo>
                <a:cubicBezTo>
                  <a:pt x="1089706" y="1829395"/>
                  <a:pt x="1088534" y="1829060"/>
                  <a:pt x="1087194" y="1828767"/>
                </a:cubicBezTo>
                <a:cubicBezTo>
                  <a:pt x="1085855" y="1828474"/>
                  <a:pt x="1084557" y="1828265"/>
                  <a:pt x="1083301" y="1828140"/>
                </a:cubicBezTo>
                <a:cubicBezTo>
                  <a:pt x="1082046" y="1828014"/>
                  <a:pt x="1080874" y="1827951"/>
                  <a:pt x="1079785" y="1827951"/>
                </a:cubicBezTo>
                <a:close/>
                <a:moveTo>
                  <a:pt x="940282" y="1827951"/>
                </a:moveTo>
                <a:cubicBezTo>
                  <a:pt x="931408" y="1827951"/>
                  <a:pt x="923434" y="1829416"/>
                  <a:pt x="916360" y="1832346"/>
                </a:cubicBezTo>
                <a:cubicBezTo>
                  <a:pt x="909286" y="1835276"/>
                  <a:pt x="903280" y="1839525"/>
                  <a:pt x="898341" y="1845092"/>
                </a:cubicBezTo>
                <a:cubicBezTo>
                  <a:pt x="893401" y="1850659"/>
                  <a:pt x="889634" y="1857440"/>
                  <a:pt x="887039" y="1865435"/>
                </a:cubicBezTo>
                <a:cubicBezTo>
                  <a:pt x="884444" y="1873430"/>
                  <a:pt x="883146" y="1882408"/>
                  <a:pt x="883146" y="1892371"/>
                </a:cubicBezTo>
                <a:cubicBezTo>
                  <a:pt x="883146" y="1902835"/>
                  <a:pt x="884381" y="1911960"/>
                  <a:pt x="886851" y="1919746"/>
                </a:cubicBezTo>
                <a:cubicBezTo>
                  <a:pt x="889320" y="1927531"/>
                  <a:pt x="893067" y="1933977"/>
                  <a:pt x="898089" y="1939084"/>
                </a:cubicBezTo>
                <a:cubicBezTo>
                  <a:pt x="903112" y="1944191"/>
                  <a:pt x="909370" y="1948000"/>
                  <a:pt x="916863" y="1950511"/>
                </a:cubicBezTo>
                <a:cubicBezTo>
                  <a:pt x="924355" y="1953023"/>
                  <a:pt x="933083" y="1954278"/>
                  <a:pt x="943045" y="1954278"/>
                </a:cubicBezTo>
                <a:cubicBezTo>
                  <a:pt x="948570" y="1954278"/>
                  <a:pt x="953760" y="1953923"/>
                  <a:pt x="958616" y="1953211"/>
                </a:cubicBezTo>
                <a:cubicBezTo>
                  <a:pt x="963472" y="1952499"/>
                  <a:pt x="967783" y="1951662"/>
                  <a:pt x="971550" y="1950700"/>
                </a:cubicBezTo>
                <a:cubicBezTo>
                  <a:pt x="975317" y="1949737"/>
                  <a:pt x="978415" y="1948753"/>
                  <a:pt x="980843" y="1947749"/>
                </a:cubicBezTo>
                <a:cubicBezTo>
                  <a:pt x="983270" y="1946744"/>
                  <a:pt x="984756" y="1945949"/>
                  <a:pt x="985300" y="1945363"/>
                </a:cubicBezTo>
                <a:cubicBezTo>
                  <a:pt x="985845" y="1944777"/>
                  <a:pt x="986284" y="1944170"/>
                  <a:pt x="986619" y="1943542"/>
                </a:cubicBezTo>
                <a:cubicBezTo>
                  <a:pt x="986954" y="1942914"/>
                  <a:pt x="987205" y="1942140"/>
                  <a:pt x="987372" y="1941219"/>
                </a:cubicBezTo>
                <a:cubicBezTo>
                  <a:pt x="987540" y="1940298"/>
                  <a:pt x="987665" y="1939189"/>
                  <a:pt x="987749" y="1937891"/>
                </a:cubicBezTo>
                <a:cubicBezTo>
                  <a:pt x="987833" y="1936593"/>
                  <a:pt x="987875" y="1935024"/>
                  <a:pt x="987875" y="1933182"/>
                </a:cubicBezTo>
                <a:cubicBezTo>
                  <a:pt x="987875" y="1931089"/>
                  <a:pt x="987812" y="1929352"/>
                  <a:pt x="987686" y="1927971"/>
                </a:cubicBezTo>
                <a:cubicBezTo>
                  <a:pt x="987561" y="1926589"/>
                  <a:pt x="987331" y="1925522"/>
                  <a:pt x="986996" y="1924769"/>
                </a:cubicBezTo>
                <a:cubicBezTo>
                  <a:pt x="986661" y="1924015"/>
                  <a:pt x="986242" y="1923492"/>
                  <a:pt x="985740" y="1923199"/>
                </a:cubicBezTo>
                <a:cubicBezTo>
                  <a:pt x="985238" y="1922906"/>
                  <a:pt x="984610" y="1922759"/>
                  <a:pt x="983856" y="1922759"/>
                </a:cubicBezTo>
                <a:cubicBezTo>
                  <a:pt x="982601" y="1922759"/>
                  <a:pt x="980968" y="1923157"/>
                  <a:pt x="978959" y="1923952"/>
                </a:cubicBezTo>
                <a:cubicBezTo>
                  <a:pt x="976950" y="1924748"/>
                  <a:pt x="974417" y="1925627"/>
                  <a:pt x="971362" y="1926589"/>
                </a:cubicBezTo>
                <a:cubicBezTo>
                  <a:pt x="968306" y="1927552"/>
                  <a:pt x="964685" y="1928431"/>
                  <a:pt x="960500" y="1929226"/>
                </a:cubicBezTo>
                <a:cubicBezTo>
                  <a:pt x="956314" y="1930022"/>
                  <a:pt x="951458" y="1930419"/>
                  <a:pt x="945933" y="1930419"/>
                </a:cubicBezTo>
                <a:cubicBezTo>
                  <a:pt x="940492" y="1930419"/>
                  <a:pt x="935824" y="1929708"/>
                  <a:pt x="931932" y="1928285"/>
                </a:cubicBezTo>
                <a:cubicBezTo>
                  <a:pt x="928039" y="1926861"/>
                  <a:pt x="924858" y="1924790"/>
                  <a:pt x="922388" y="1922069"/>
                </a:cubicBezTo>
                <a:cubicBezTo>
                  <a:pt x="919918" y="1919348"/>
                  <a:pt x="918118" y="1916041"/>
                  <a:pt x="916988" y="1912148"/>
                </a:cubicBezTo>
                <a:cubicBezTo>
                  <a:pt x="915858" y="1908256"/>
                  <a:pt x="915293" y="1903923"/>
                  <a:pt x="915293" y="1899152"/>
                </a:cubicBezTo>
                <a:lnTo>
                  <a:pt x="983480" y="1899152"/>
                </a:lnTo>
                <a:cubicBezTo>
                  <a:pt x="986493" y="1899152"/>
                  <a:pt x="988858" y="1898231"/>
                  <a:pt x="990575" y="1896389"/>
                </a:cubicBezTo>
                <a:cubicBezTo>
                  <a:pt x="992291" y="1894547"/>
                  <a:pt x="993149" y="1891701"/>
                  <a:pt x="993149" y="1887850"/>
                </a:cubicBezTo>
                <a:lnTo>
                  <a:pt x="993149" y="1882827"/>
                </a:lnTo>
                <a:cubicBezTo>
                  <a:pt x="993149" y="1874958"/>
                  <a:pt x="992144" y="1867674"/>
                  <a:pt x="990135" y="1860977"/>
                </a:cubicBezTo>
                <a:cubicBezTo>
                  <a:pt x="988126" y="1854280"/>
                  <a:pt x="984986" y="1848483"/>
                  <a:pt x="980717" y="1843585"/>
                </a:cubicBezTo>
                <a:cubicBezTo>
                  <a:pt x="976447" y="1838688"/>
                  <a:pt x="970985" y="1834858"/>
                  <a:pt x="964330" y="1832095"/>
                </a:cubicBezTo>
                <a:cubicBezTo>
                  <a:pt x="957674" y="1829333"/>
                  <a:pt x="949658" y="1827951"/>
                  <a:pt x="940282" y="1827951"/>
                </a:cubicBezTo>
                <a:close/>
                <a:moveTo>
                  <a:pt x="1672772" y="1800576"/>
                </a:moveTo>
                <a:cubicBezTo>
                  <a:pt x="1669759" y="1800576"/>
                  <a:pt x="1667226" y="1800681"/>
                  <a:pt x="1665175" y="1800890"/>
                </a:cubicBezTo>
                <a:cubicBezTo>
                  <a:pt x="1663124" y="1801099"/>
                  <a:pt x="1661492" y="1801434"/>
                  <a:pt x="1660278" y="1801895"/>
                </a:cubicBezTo>
                <a:cubicBezTo>
                  <a:pt x="1659064" y="1802355"/>
                  <a:pt x="1658227" y="1802920"/>
                  <a:pt x="1657766" y="1803590"/>
                </a:cubicBezTo>
                <a:cubicBezTo>
                  <a:pt x="1657306" y="1804260"/>
                  <a:pt x="1657076" y="1805013"/>
                  <a:pt x="1657076" y="1805850"/>
                </a:cubicBezTo>
                <a:lnTo>
                  <a:pt x="1657076" y="1830839"/>
                </a:lnTo>
                <a:lnTo>
                  <a:pt x="1643765" y="1830839"/>
                </a:lnTo>
                <a:cubicBezTo>
                  <a:pt x="1642928" y="1830839"/>
                  <a:pt x="1642195" y="1831049"/>
                  <a:pt x="1641567" y="1831467"/>
                </a:cubicBezTo>
                <a:cubicBezTo>
                  <a:pt x="1640939" y="1831886"/>
                  <a:pt x="1640416" y="1832577"/>
                  <a:pt x="1639998" y="1833539"/>
                </a:cubicBezTo>
                <a:cubicBezTo>
                  <a:pt x="1639579" y="1834502"/>
                  <a:pt x="1639265" y="1835821"/>
                  <a:pt x="1639056" y="1837495"/>
                </a:cubicBezTo>
                <a:cubicBezTo>
                  <a:pt x="1638846" y="1839169"/>
                  <a:pt x="1638742" y="1841220"/>
                  <a:pt x="1638742" y="1843648"/>
                </a:cubicBezTo>
                <a:cubicBezTo>
                  <a:pt x="1638742" y="1848252"/>
                  <a:pt x="1639160" y="1851538"/>
                  <a:pt x="1639998" y="1853505"/>
                </a:cubicBezTo>
                <a:cubicBezTo>
                  <a:pt x="1640835" y="1855473"/>
                  <a:pt x="1642049" y="1856456"/>
                  <a:pt x="1643639" y="1856456"/>
                </a:cubicBezTo>
                <a:lnTo>
                  <a:pt x="1657076" y="1856456"/>
                </a:lnTo>
                <a:lnTo>
                  <a:pt x="1657076" y="1913844"/>
                </a:lnTo>
                <a:cubicBezTo>
                  <a:pt x="1657076" y="1920708"/>
                  <a:pt x="1657787" y="1926652"/>
                  <a:pt x="1659210" y="1931675"/>
                </a:cubicBezTo>
                <a:cubicBezTo>
                  <a:pt x="1660634" y="1936698"/>
                  <a:pt x="1662852" y="1940863"/>
                  <a:pt x="1665866" y="1944170"/>
                </a:cubicBezTo>
                <a:cubicBezTo>
                  <a:pt x="1668880" y="1947477"/>
                  <a:pt x="1672689" y="1949925"/>
                  <a:pt x="1677293" y="1951516"/>
                </a:cubicBezTo>
                <a:cubicBezTo>
                  <a:pt x="1681897" y="1953106"/>
                  <a:pt x="1687339" y="1953902"/>
                  <a:pt x="1693618" y="1953902"/>
                </a:cubicBezTo>
                <a:cubicBezTo>
                  <a:pt x="1695962" y="1953902"/>
                  <a:pt x="1698285" y="1953776"/>
                  <a:pt x="1700587" y="1953525"/>
                </a:cubicBezTo>
                <a:cubicBezTo>
                  <a:pt x="1702889" y="1953274"/>
                  <a:pt x="1705024" y="1952918"/>
                  <a:pt x="1706991" y="1952458"/>
                </a:cubicBezTo>
                <a:cubicBezTo>
                  <a:pt x="1708958" y="1951997"/>
                  <a:pt x="1710675" y="1951453"/>
                  <a:pt x="1712140" y="1950825"/>
                </a:cubicBezTo>
                <a:cubicBezTo>
                  <a:pt x="1713605" y="1950197"/>
                  <a:pt x="1714714" y="1949486"/>
                  <a:pt x="1715467" y="1948690"/>
                </a:cubicBezTo>
                <a:cubicBezTo>
                  <a:pt x="1716221" y="1947895"/>
                  <a:pt x="1716828" y="1946514"/>
                  <a:pt x="1717288" y="1944546"/>
                </a:cubicBezTo>
                <a:cubicBezTo>
                  <a:pt x="1717749" y="1942579"/>
                  <a:pt x="1717979" y="1939754"/>
                  <a:pt x="1717979" y="1936070"/>
                </a:cubicBezTo>
                <a:cubicBezTo>
                  <a:pt x="1717979" y="1933726"/>
                  <a:pt x="1717874" y="1931801"/>
                  <a:pt x="1717665" y="1930294"/>
                </a:cubicBezTo>
                <a:cubicBezTo>
                  <a:pt x="1717456" y="1928787"/>
                  <a:pt x="1717225" y="1927594"/>
                  <a:pt x="1716974" y="1926715"/>
                </a:cubicBezTo>
                <a:cubicBezTo>
                  <a:pt x="1716723" y="1925836"/>
                  <a:pt x="1716367" y="1925250"/>
                  <a:pt x="1715907" y="1924957"/>
                </a:cubicBezTo>
                <a:cubicBezTo>
                  <a:pt x="1715446" y="1924664"/>
                  <a:pt x="1714965" y="1924517"/>
                  <a:pt x="1714463" y="1924517"/>
                </a:cubicBezTo>
                <a:cubicBezTo>
                  <a:pt x="1713877" y="1924517"/>
                  <a:pt x="1713228" y="1924664"/>
                  <a:pt x="1712516" y="1924957"/>
                </a:cubicBezTo>
                <a:cubicBezTo>
                  <a:pt x="1711805" y="1925250"/>
                  <a:pt x="1710926" y="1925585"/>
                  <a:pt x="1709879" y="1925962"/>
                </a:cubicBezTo>
                <a:cubicBezTo>
                  <a:pt x="1708833" y="1926338"/>
                  <a:pt x="1707640" y="1926673"/>
                  <a:pt x="1706301" y="1926966"/>
                </a:cubicBezTo>
                <a:cubicBezTo>
                  <a:pt x="1704961" y="1927259"/>
                  <a:pt x="1703454" y="1927406"/>
                  <a:pt x="1701780" y="1927406"/>
                </a:cubicBezTo>
                <a:cubicBezTo>
                  <a:pt x="1696841" y="1927406"/>
                  <a:pt x="1693408" y="1925878"/>
                  <a:pt x="1691483" y="1922822"/>
                </a:cubicBezTo>
                <a:cubicBezTo>
                  <a:pt x="1689557" y="1919767"/>
                  <a:pt x="1688595" y="1915183"/>
                  <a:pt x="1688595" y="1909072"/>
                </a:cubicBezTo>
                <a:lnTo>
                  <a:pt x="1688595" y="1856456"/>
                </a:lnTo>
                <a:lnTo>
                  <a:pt x="1713081" y="1856456"/>
                </a:lnTo>
                <a:cubicBezTo>
                  <a:pt x="1714672" y="1856456"/>
                  <a:pt x="1715886" y="1855473"/>
                  <a:pt x="1716723" y="1853505"/>
                </a:cubicBezTo>
                <a:cubicBezTo>
                  <a:pt x="1717560" y="1851538"/>
                  <a:pt x="1717979" y="1848252"/>
                  <a:pt x="1717979" y="1843648"/>
                </a:cubicBezTo>
                <a:cubicBezTo>
                  <a:pt x="1717979" y="1841220"/>
                  <a:pt x="1717874" y="1839169"/>
                  <a:pt x="1717665" y="1837495"/>
                </a:cubicBezTo>
                <a:cubicBezTo>
                  <a:pt x="1717456" y="1835821"/>
                  <a:pt x="1717142" y="1834502"/>
                  <a:pt x="1716723" y="1833539"/>
                </a:cubicBezTo>
                <a:cubicBezTo>
                  <a:pt x="1716305" y="1832577"/>
                  <a:pt x="1715781" y="1831886"/>
                  <a:pt x="1715153" y="1831467"/>
                </a:cubicBezTo>
                <a:cubicBezTo>
                  <a:pt x="1714526" y="1831049"/>
                  <a:pt x="1713793" y="1830839"/>
                  <a:pt x="1712956" y="1830839"/>
                </a:cubicBezTo>
                <a:lnTo>
                  <a:pt x="1688595" y="1830839"/>
                </a:lnTo>
                <a:lnTo>
                  <a:pt x="1688595" y="1805850"/>
                </a:lnTo>
                <a:cubicBezTo>
                  <a:pt x="1688595" y="1805013"/>
                  <a:pt x="1688343" y="1804260"/>
                  <a:pt x="1687841" y="1803590"/>
                </a:cubicBezTo>
                <a:cubicBezTo>
                  <a:pt x="1687339" y="1802920"/>
                  <a:pt x="1686502" y="1802355"/>
                  <a:pt x="1685330" y="1801895"/>
                </a:cubicBezTo>
                <a:cubicBezTo>
                  <a:pt x="1684158" y="1801434"/>
                  <a:pt x="1682546" y="1801099"/>
                  <a:pt x="1680495" y="1800890"/>
                </a:cubicBezTo>
                <a:cubicBezTo>
                  <a:pt x="1678444" y="1800681"/>
                  <a:pt x="1675870" y="1800576"/>
                  <a:pt x="1672772" y="1800576"/>
                </a:cubicBezTo>
                <a:close/>
                <a:moveTo>
                  <a:pt x="1139372" y="1800576"/>
                </a:moveTo>
                <a:cubicBezTo>
                  <a:pt x="1136359" y="1800576"/>
                  <a:pt x="1133826" y="1800681"/>
                  <a:pt x="1131775" y="1800890"/>
                </a:cubicBezTo>
                <a:cubicBezTo>
                  <a:pt x="1129724" y="1801099"/>
                  <a:pt x="1128092" y="1801434"/>
                  <a:pt x="1126878" y="1801895"/>
                </a:cubicBezTo>
                <a:cubicBezTo>
                  <a:pt x="1125664" y="1802355"/>
                  <a:pt x="1124827" y="1802920"/>
                  <a:pt x="1124366" y="1803590"/>
                </a:cubicBezTo>
                <a:cubicBezTo>
                  <a:pt x="1123906" y="1804260"/>
                  <a:pt x="1123676" y="1805013"/>
                  <a:pt x="1123676" y="1805850"/>
                </a:cubicBezTo>
                <a:lnTo>
                  <a:pt x="1123676" y="1830839"/>
                </a:lnTo>
                <a:lnTo>
                  <a:pt x="1110365" y="1830839"/>
                </a:lnTo>
                <a:cubicBezTo>
                  <a:pt x="1109528" y="1830839"/>
                  <a:pt x="1108795" y="1831049"/>
                  <a:pt x="1108167" y="1831467"/>
                </a:cubicBezTo>
                <a:cubicBezTo>
                  <a:pt x="1107539" y="1831886"/>
                  <a:pt x="1107016" y="1832577"/>
                  <a:pt x="1106598" y="1833539"/>
                </a:cubicBezTo>
                <a:cubicBezTo>
                  <a:pt x="1106179" y="1834502"/>
                  <a:pt x="1105865" y="1835821"/>
                  <a:pt x="1105656" y="1837495"/>
                </a:cubicBezTo>
                <a:cubicBezTo>
                  <a:pt x="1105447" y="1839169"/>
                  <a:pt x="1105342" y="1841220"/>
                  <a:pt x="1105342" y="1843648"/>
                </a:cubicBezTo>
                <a:cubicBezTo>
                  <a:pt x="1105342" y="1848252"/>
                  <a:pt x="1105760" y="1851538"/>
                  <a:pt x="1106598" y="1853505"/>
                </a:cubicBezTo>
                <a:cubicBezTo>
                  <a:pt x="1107435" y="1855473"/>
                  <a:pt x="1108649" y="1856456"/>
                  <a:pt x="1110239" y="1856456"/>
                </a:cubicBezTo>
                <a:lnTo>
                  <a:pt x="1123676" y="1856456"/>
                </a:lnTo>
                <a:lnTo>
                  <a:pt x="1123676" y="1913844"/>
                </a:lnTo>
                <a:cubicBezTo>
                  <a:pt x="1123676" y="1920708"/>
                  <a:pt x="1124387" y="1926652"/>
                  <a:pt x="1125810" y="1931675"/>
                </a:cubicBezTo>
                <a:cubicBezTo>
                  <a:pt x="1127234" y="1936698"/>
                  <a:pt x="1129452" y="1940863"/>
                  <a:pt x="1132466" y="1944170"/>
                </a:cubicBezTo>
                <a:cubicBezTo>
                  <a:pt x="1135480" y="1947477"/>
                  <a:pt x="1139289" y="1949925"/>
                  <a:pt x="1143893" y="1951516"/>
                </a:cubicBezTo>
                <a:cubicBezTo>
                  <a:pt x="1148497" y="1953106"/>
                  <a:pt x="1153939" y="1953902"/>
                  <a:pt x="1160218" y="1953902"/>
                </a:cubicBezTo>
                <a:cubicBezTo>
                  <a:pt x="1162562" y="1953902"/>
                  <a:pt x="1164885" y="1953776"/>
                  <a:pt x="1167187" y="1953525"/>
                </a:cubicBezTo>
                <a:cubicBezTo>
                  <a:pt x="1169489" y="1953274"/>
                  <a:pt x="1171624" y="1952918"/>
                  <a:pt x="1173591" y="1952458"/>
                </a:cubicBezTo>
                <a:cubicBezTo>
                  <a:pt x="1175559" y="1951997"/>
                  <a:pt x="1177275" y="1951453"/>
                  <a:pt x="1178740" y="1950825"/>
                </a:cubicBezTo>
                <a:cubicBezTo>
                  <a:pt x="1180205" y="1950197"/>
                  <a:pt x="1181314" y="1949486"/>
                  <a:pt x="1182067" y="1948690"/>
                </a:cubicBezTo>
                <a:cubicBezTo>
                  <a:pt x="1182821" y="1947895"/>
                  <a:pt x="1183428" y="1946514"/>
                  <a:pt x="1183888" y="1944546"/>
                </a:cubicBezTo>
                <a:cubicBezTo>
                  <a:pt x="1184349" y="1942579"/>
                  <a:pt x="1184579" y="1939754"/>
                  <a:pt x="1184579" y="1936070"/>
                </a:cubicBezTo>
                <a:cubicBezTo>
                  <a:pt x="1184579" y="1933726"/>
                  <a:pt x="1184474" y="1931801"/>
                  <a:pt x="1184265" y="1930294"/>
                </a:cubicBezTo>
                <a:cubicBezTo>
                  <a:pt x="1184056" y="1928787"/>
                  <a:pt x="1183825" y="1927594"/>
                  <a:pt x="1183574" y="1926715"/>
                </a:cubicBezTo>
                <a:cubicBezTo>
                  <a:pt x="1183323" y="1925836"/>
                  <a:pt x="1182967" y="1925250"/>
                  <a:pt x="1182507" y="1924957"/>
                </a:cubicBezTo>
                <a:cubicBezTo>
                  <a:pt x="1182047" y="1924664"/>
                  <a:pt x="1181565" y="1924517"/>
                  <a:pt x="1181063" y="1924517"/>
                </a:cubicBezTo>
                <a:cubicBezTo>
                  <a:pt x="1180477" y="1924517"/>
                  <a:pt x="1179828" y="1924664"/>
                  <a:pt x="1179116" y="1924957"/>
                </a:cubicBezTo>
                <a:cubicBezTo>
                  <a:pt x="1178405" y="1925250"/>
                  <a:pt x="1177526" y="1925585"/>
                  <a:pt x="1176479" y="1925962"/>
                </a:cubicBezTo>
                <a:cubicBezTo>
                  <a:pt x="1175433" y="1926338"/>
                  <a:pt x="1174240" y="1926673"/>
                  <a:pt x="1172901" y="1926966"/>
                </a:cubicBezTo>
                <a:cubicBezTo>
                  <a:pt x="1171561" y="1927259"/>
                  <a:pt x="1170054" y="1927406"/>
                  <a:pt x="1168380" y="1927406"/>
                </a:cubicBezTo>
                <a:cubicBezTo>
                  <a:pt x="1163441" y="1927406"/>
                  <a:pt x="1160008" y="1925878"/>
                  <a:pt x="1158083" y="1922822"/>
                </a:cubicBezTo>
                <a:cubicBezTo>
                  <a:pt x="1156157" y="1919767"/>
                  <a:pt x="1155195" y="1915183"/>
                  <a:pt x="1155195" y="1909072"/>
                </a:cubicBezTo>
                <a:lnTo>
                  <a:pt x="1155195" y="1856456"/>
                </a:lnTo>
                <a:lnTo>
                  <a:pt x="1179682" y="1856456"/>
                </a:lnTo>
                <a:cubicBezTo>
                  <a:pt x="1181272" y="1856456"/>
                  <a:pt x="1182486" y="1855473"/>
                  <a:pt x="1183323" y="1853505"/>
                </a:cubicBezTo>
                <a:cubicBezTo>
                  <a:pt x="1184160" y="1851538"/>
                  <a:pt x="1184579" y="1848252"/>
                  <a:pt x="1184579" y="1843648"/>
                </a:cubicBezTo>
                <a:cubicBezTo>
                  <a:pt x="1184579" y="1841220"/>
                  <a:pt x="1184474" y="1839169"/>
                  <a:pt x="1184265" y="1837495"/>
                </a:cubicBezTo>
                <a:cubicBezTo>
                  <a:pt x="1184056" y="1835821"/>
                  <a:pt x="1183742" y="1834502"/>
                  <a:pt x="1183323" y="1833539"/>
                </a:cubicBezTo>
                <a:cubicBezTo>
                  <a:pt x="1182905" y="1832577"/>
                  <a:pt x="1182381" y="1831886"/>
                  <a:pt x="1181753" y="1831467"/>
                </a:cubicBezTo>
                <a:cubicBezTo>
                  <a:pt x="1181126" y="1831049"/>
                  <a:pt x="1180393" y="1830839"/>
                  <a:pt x="1179556" y="1830839"/>
                </a:cubicBezTo>
                <a:lnTo>
                  <a:pt x="1155195" y="1830839"/>
                </a:lnTo>
                <a:lnTo>
                  <a:pt x="1155195" y="1805850"/>
                </a:lnTo>
                <a:cubicBezTo>
                  <a:pt x="1155195" y="1805013"/>
                  <a:pt x="1154944" y="1804260"/>
                  <a:pt x="1154441" y="1803590"/>
                </a:cubicBezTo>
                <a:cubicBezTo>
                  <a:pt x="1153939" y="1802920"/>
                  <a:pt x="1153102" y="1802355"/>
                  <a:pt x="1151930" y="1801895"/>
                </a:cubicBezTo>
                <a:cubicBezTo>
                  <a:pt x="1150758" y="1801434"/>
                  <a:pt x="1149146" y="1801099"/>
                  <a:pt x="1147095" y="1800890"/>
                </a:cubicBezTo>
                <a:cubicBezTo>
                  <a:pt x="1145044" y="1800681"/>
                  <a:pt x="1142470" y="1800576"/>
                  <a:pt x="1139372" y="1800576"/>
                </a:cubicBezTo>
                <a:close/>
                <a:moveTo>
                  <a:pt x="825768" y="1786261"/>
                </a:moveTo>
                <a:cubicBezTo>
                  <a:pt x="814634" y="1786261"/>
                  <a:pt x="804442" y="1788144"/>
                  <a:pt x="795191" y="1791912"/>
                </a:cubicBezTo>
                <a:cubicBezTo>
                  <a:pt x="785940" y="1795679"/>
                  <a:pt x="778008" y="1801204"/>
                  <a:pt x="771395" y="1808487"/>
                </a:cubicBezTo>
                <a:cubicBezTo>
                  <a:pt x="764781" y="1815771"/>
                  <a:pt x="759633" y="1824770"/>
                  <a:pt x="755949" y="1835486"/>
                </a:cubicBezTo>
                <a:cubicBezTo>
                  <a:pt x="752266" y="1846201"/>
                  <a:pt x="750424" y="1858466"/>
                  <a:pt x="750424" y="1872279"/>
                </a:cubicBezTo>
                <a:cubicBezTo>
                  <a:pt x="750424" y="1885841"/>
                  <a:pt x="752098" y="1897728"/>
                  <a:pt x="755447" y="1907942"/>
                </a:cubicBezTo>
                <a:cubicBezTo>
                  <a:pt x="758796" y="1918155"/>
                  <a:pt x="763609" y="1926673"/>
                  <a:pt x="769888" y="1933496"/>
                </a:cubicBezTo>
                <a:cubicBezTo>
                  <a:pt x="776167" y="1940319"/>
                  <a:pt x="783785" y="1945446"/>
                  <a:pt x="792742" y="1948879"/>
                </a:cubicBezTo>
                <a:cubicBezTo>
                  <a:pt x="801700" y="1952311"/>
                  <a:pt x="811746" y="1954027"/>
                  <a:pt x="822880" y="1954027"/>
                </a:cubicBezTo>
                <a:cubicBezTo>
                  <a:pt x="828573" y="1954027"/>
                  <a:pt x="833868" y="1953567"/>
                  <a:pt x="838765" y="1952646"/>
                </a:cubicBezTo>
                <a:cubicBezTo>
                  <a:pt x="843663" y="1951725"/>
                  <a:pt x="848016" y="1950574"/>
                  <a:pt x="851825" y="1949193"/>
                </a:cubicBezTo>
                <a:cubicBezTo>
                  <a:pt x="855634" y="1947811"/>
                  <a:pt x="858857" y="1946367"/>
                  <a:pt x="861494" y="1944860"/>
                </a:cubicBezTo>
                <a:cubicBezTo>
                  <a:pt x="864131" y="1943353"/>
                  <a:pt x="865910" y="1942119"/>
                  <a:pt x="866831" y="1941156"/>
                </a:cubicBezTo>
                <a:cubicBezTo>
                  <a:pt x="867752" y="1940193"/>
                  <a:pt x="868422" y="1939335"/>
                  <a:pt x="868840" y="1938582"/>
                </a:cubicBezTo>
                <a:cubicBezTo>
                  <a:pt x="869259" y="1937828"/>
                  <a:pt x="869594" y="1936928"/>
                  <a:pt x="869845" y="1935882"/>
                </a:cubicBezTo>
                <a:cubicBezTo>
                  <a:pt x="870096" y="1934835"/>
                  <a:pt x="870284" y="1933580"/>
                  <a:pt x="870410" y="1932115"/>
                </a:cubicBezTo>
                <a:cubicBezTo>
                  <a:pt x="870535" y="1930650"/>
                  <a:pt x="870598" y="1928871"/>
                  <a:pt x="870598" y="1926778"/>
                </a:cubicBezTo>
                <a:cubicBezTo>
                  <a:pt x="870598" y="1923764"/>
                  <a:pt x="870514" y="1921357"/>
                  <a:pt x="870347" y="1919557"/>
                </a:cubicBezTo>
                <a:cubicBezTo>
                  <a:pt x="870180" y="1917757"/>
                  <a:pt x="869928" y="1916355"/>
                  <a:pt x="869594" y="1915351"/>
                </a:cubicBezTo>
                <a:cubicBezTo>
                  <a:pt x="869259" y="1914346"/>
                  <a:pt x="868840" y="1913676"/>
                  <a:pt x="868338" y="1913341"/>
                </a:cubicBezTo>
                <a:cubicBezTo>
                  <a:pt x="867836" y="1913007"/>
                  <a:pt x="867166" y="1912839"/>
                  <a:pt x="866329" y="1912839"/>
                </a:cubicBezTo>
                <a:cubicBezTo>
                  <a:pt x="865240" y="1912839"/>
                  <a:pt x="863712" y="1913509"/>
                  <a:pt x="861745" y="1914848"/>
                </a:cubicBezTo>
                <a:cubicBezTo>
                  <a:pt x="859778" y="1916188"/>
                  <a:pt x="857266" y="1917695"/>
                  <a:pt x="854211" y="1919369"/>
                </a:cubicBezTo>
                <a:cubicBezTo>
                  <a:pt x="851155" y="1921043"/>
                  <a:pt x="847493" y="1922571"/>
                  <a:pt x="843223" y="1923952"/>
                </a:cubicBezTo>
                <a:cubicBezTo>
                  <a:pt x="838954" y="1925334"/>
                  <a:pt x="833889" y="1926024"/>
                  <a:pt x="828029" y="1926024"/>
                </a:cubicBezTo>
                <a:cubicBezTo>
                  <a:pt x="821583" y="1926024"/>
                  <a:pt x="815785" y="1924915"/>
                  <a:pt x="810637" y="1922697"/>
                </a:cubicBezTo>
                <a:cubicBezTo>
                  <a:pt x="805488" y="1920478"/>
                  <a:pt x="801093" y="1917109"/>
                  <a:pt x="797451" y="1912588"/>
                </a:cubicBezTo>
                <a:cubicBezTo>
                  <a:pt x="793810" y="1908067"/>
                  <a:pt x="791005" y="1902312"/>
                  <a:pt x="789038" y="1895322"/>
                </a:cubicBezTo>
                <a:cubicBezTo>
                  <a:pt x="787071" y="1888331"/>
                  <a:pt x="786087" y="1880064"/>
                  <a:pt x="786087" y="1870521"/>
                </a:cubicBezTo>
                <a:cubicBezTo>
                  <a:pt x="786087" y="1861814"/>
                  <a:pt x="787008" y="1853987"/>
                  <a:pt x="788850" y="1847038"/>
                </a:cubicBezTo>
                <a:cubicBezTo>
                  <a:pt x="790691" y="1840090"/>
                  <a:pt x="793391" y="1834167"/>
                  <a:pt x="796949" y="1829270"/>
                </a:cubicBezTo>
                <a:cubicBezTo>
                  <a:pt x="800507" y="1824372"/>
                  <a:pt x="804818" y="1820605"/>
                  <a:pt x="809883" y="1817968"/>
                </a:cubicBezTo>
                <a:cubicBezTo>
                  <a:pt x="814948" y="1815331"/>
                  <a:pt x="820703" y="1814013"/>
                  <a:pt x="827150" y="1814013"/>
                </a:cubicBezTo>
                <a:cubicBezTo>
                  <a:pt x="833010" y="1814013"/>
                  <a:pt x="838054" y="1814745"/>
                  <a:pt x="842281" y="1816210"/>
                </a:cubicBezTo>
                <a:cubicBezTo>
                  <a:pt x="846509" y="1817675"/>
                  <a:pt x="850151" y="1819308"/>
                  <a:pt x="853206" y="1821107"/>
                </a:cubicBezTo>
                <a:cubicBezTo>
                  <a:pt x="856262" y="1822907"/>
                  <a:pt x="858752" y="1824540"/>
                  <a:pt x="860678" y="1826005"/>
                </a:cubicBezTo>
                <a:cubicBezTo>
                  <a:pt x="862603" y="1827470"/>
                  <a:pt x="864194" y="1828202"/>
                  <a:pt x="865450" y="1828202"/>
                </a:cubicBezTo>
                <a:cubicBezTo>
                  <a:pt x="866203" y="1828202"/>
                  <a:pt x="866873" y="1827951"/>
                  <a:pt x="867459" y="1827449"/>
                </a:cubicBezTo>
                <a:cubicBezTo>
                  <a:pt x="868045" y="1826947"/>
                  <a:pt x="868547" y="1826151"/>
                  <a:pt x="868966" y="1825063"/>
                </a:cubicBezTo>
                <a:cubicBezTo>
                  <a:pt x="869384" y="1823975"/>
                  <a:pt x="869677" y="1822552"/>
                  <a:pt x="869845" y="1820794"/>
                </a:cubicBezTo>
                <a:cubicBezTo>
                  <a:pt x="870012" y="1819036"/>
                  <a:pt x="870096" y="1816901"/>
                  <a:pt x="870096" y="1814389"/>
                </a:cubicBezTo>
                <a:cubicBezTo>
                  <a:pt x="870096" y="1812045"/>
                  <a:pt x="870033" y="1810078"/>
                  <a:pt x="869907" y="1808487"/>
                </a:cubicBezTo>
                <a:cubicBezTo>
                  <a:pt x="869782" y="1806897"/>
                  <a:pt x="869594" y="1805515"/>
                  <a:pt x="869342" y="1804343"/>
                </a:cubicBezTo>
                <a:cubicBezTo>
                  <a:pt x="869091" y="1803171"/>
                  <a:pt x="868756" y="1802209"/>
                  <a:pt x="868338" y="1801455"/>
                </a:cubicBezTo>
                <a:cubicBezTo>
                  <a:pt x="867919" y="1800702"/>
                  <a:pt x="867145" y="1799760"/>
                  <a:pt x="866015" y="1798630"/>
                </a:cubicBezTo>
                <a:cubicBezTo>
                  <a:pt x="864885" y="1797500"/>
                  <a:pt x="862896" y="1796139"/>
                  <a:pt x="860050" y="1794549"/>
                </a:cubicBezTo>
                <a:cubicBezTo>
                  <a:pt x="857204" y="1792958"/>
                  <a:pt x="854001" y="1791556"/>
                  <a:pt x="850444" y="1790342"/>
                </a:cubicBezTo>
                <a:cubicBezTo>
                  <a:pt x="846886" y="1789128"/>
                  <a:pt x="843014" y="1788144"/>
                  <a:pt x="838828" y="1787391"/>
                </a:cubicBezTo>
                <a:cubicBezTo>
                  <a:pt x="834642" y="1786637"/>
                  <a:pt x="830289" y="1786261"/>
                  <a:pt x="825768" y="1786261"/>
                </a:cubicBezTo>
                <a:close/>
                <a:moveTo>
                  <a:pt x="1372349" y="1780861"/>
                </a:moveTo>
                <a:cubicBezTo>
                  <a:pt x="1365233" y="1780861"/>
                  <a:pt x="1360398" y="1782096"/>
                  <a:pt x="1357845" y="1784566"/>
                </a:cubicBezTo>
                <a:cubicBezTo>
                  <a:pt x="1355292" y="1787035"/>
                  <a:pt x="1354015" y="1791451"/>
                  <a:pt x="1354015" y="1797814"/>
                </a:cubicBezTo>
                <a:cubicBezTo>
                  <a:pt x="1354015" y="1803925"/>
                  <a:pt x="1355250" y="1808152"/>
                  <a:pt x="1357720" y="1810496"/>
                </a:cubicBezTo>
                <a:cubicBezTo>
                  <a:pt x="1360189" y="1812841"/>
                  <a:pt x="1364982" y="1814013"/>
                  <a:pt x="1372098" y="1814013"/>
                </a:cubicBezTo>
                <a:cubicBezTo>
                  <a:pt x="1379130" y="1814013"/>
                  <a:pt x="1383943" y="1812799"/>
                  <a:pt x="1386539" y="1810371"/>
                </a:cubicBezTo>
                <a:cubicBezTo>
                  <a:pt x="1389134" y="1807943"/>
                  <a:pt x="1390431" y="1803548"/>
                  <a:pt x="1390431" y="1797186"/>
                </a:cubicBezTo>
                <a:cubicBezTo>
                  <a:pt x="1390431" y="1791074"/>
                  <a:pt x="1389176" y="1786826"/>
                  <a:pt x="1386664" y="1784440"/>
                </a:cubicBezTo>
                <a:cubicBezTo>
                  <a:pt x="1384153" y="1782054"/>
                  <a:pt x="1379381" y="1780861"/>
                  <a:pt x="1372349" y="1780861"/>
                </a:cubicBezTo>
                <a:close/>
                <a:moveTo>
                  <a:pt x="1219949" y="1780861"/>
                </a:moveTo>
                <a:cubicBezTo>
                  <a:pt x="1212833" y="1780861"/>
                  <a:pt x="1207998" y="1782096"/>
                  <a:pt x="1205445" y="1784566"/>
                </a:cubicBezTo>
                <a:cubicBezTo>
                  <a:pt x="1202892" y="1787035"/>
                  <a:pt x="1201615" y="1791451"/>
                  <a:pt x="1201615" y="1797814"/>
                </a:cubicBezTo>
                <a:cubicBezTo>
                  <a:pt x="1201615" y="1803925"/>
                  <a:pt x="1202850" y="1808152"/>
                  <a:pt x="1205320" y="1810496"/>
                </a:cubicBezTo>
                <a:cubicBezTo>
                  <a:pt x="1207789" y="1812841"/>
                  <a:pt x="1212582" y="1814013"/>
                  <a:pt x="1219698" y="1814013"/>
                </a:cubicBezTo>
                <a:cubicBezTo>
                  <a:pt x="1226730" y="1814013"/>
                  <a:pt x="1231543" y="1812799"/>
                  <a:pt x="1234139" y="1810371"/>
                </a:cubicBezTo>
                <a:cubicBezTo>
                  <a:pt x="1236734" y="1807943"/>
                  <a:pt x="1238031" y="1803548"/>
                  <a:pt x="1238031" y="1797186"/>
                </a:cubicBezTo>
                <a:cubicBezTo>
                  <a:pt x="1238031" y="1791074"/>
                  <a:pt x="1236776" y="1786826"/>
                  <a:pt x="1234264" y="1784440"/>
                </a:cubicBezTo>
                <a:cubicBezTo>
                  <a:pt x="1231753" y="1782054"/>
                  <a:pt x="1226981" y="1780861"/>
                  <a:pt x="1219949" y="1780861"/>
                </a:cubicBezTo>
                <a:close/>
                <a:moveTo>
                  <a:pt x="1316134" y="1775587"/>
                </a:moveTo>
                <a:cubicBezTo>
                  <a:pt x="1309353" y="1775587"/>
                  <a:pt x="1303472" y="1776550"/>
                  <a:pt x="1298491" y="1778475"/>
                </a:cubicBezTo>
                <a:cubicBezTo>
                  <a:pt x="1293510" y="1780401"/>
                  <a:pt x="1289407" y="1783268"/>
                  <a:pt x="1286184" y="1787077"/>
                </a:cubicBezTo>
                <a:cubicBezTo>
                  <a:pt x="1282961" y="1790886"/>
                  <a:pt x="1280596" y="1795658"/>
                  <a:pt x="1279089" y="1801392"/>
                </a:cubicBezTo>
                <a:cubicBezTo>
                  <a:pt x="1277583" y="1807127"/>
                  <a:pt x="1276829" y="1813803"/>
                  <a:pt x="1276829" y="1821421"/>
                </a:cubicBezTo>
                <a:lnTo>
                  <a:pt x="1276829" y="1830839"/>
                </a:lnTo>
                <a:lnTo>
                  <a:pt x="1262890" y="1830839"/>
                </a:lnTo>
                <a:cubicBezTo>
                  <a:pt x="1262053" y="1830839"/>
                  <a:pt x="1261321" y="1831049"/>
                  <a:pt x="1260693" y="1831467"/>
                </a:cubicBezTo>
                <a:cubicBezTo>
                  <a:pt x="1260065" y="1831886"/>
                  <a:pt x="1259563" y="1832577"/>
                  <a:pt x="1259186" y="1833539"/>
                </a:cubicBezTo>
                <a:cubicBezTo>
                  <a:pt x="1258809" y="1834502"/>
                  <a:pt x="1258516" y="1835821"/>
                  <a:pt x="1258307" y="1837495"/>
                </a:cubicBezTo>
                <a:cubicBezTo>
                  <a:pt x="1258098" y="1839169"/>
                  <a:pt x="1257993" y="1841220"/>
                  <a:pt x="1257993" y="1843648"/>
                </a:cubicBezTo>
                <a:cubicBezTo>
                  <a:pt x="1257993" y="1848252"/>
                  <a:pt x="1258391" y="1851538"/>
                  <a:pt x="1259186" y="1853505"/>
                </a:cubicBezTo>
                <a:cubicBezTo>
                  <a:pt x="1259981" y="1855473"/>
                  <a:pt x="1261174" y="1856456"/>
                  <a:pt x="1262765" y="1856456"/>
                </a:cubicBezTo>
                <a:lnTo>
                  <a:pt x="1276829" y="1856456"/>
                </a:lnTo>
                <a:lnTo>
                  <a:pt x="1276829" y="1947121"/>
                </a:lnTo>
                <a:cubicBezTo>
                  <a:pt x="1276829" y="1947958"/>
                  <a:pt x="1277059" y="1948690"/>
                  <a:pt x="1277520" y="1949318"/>
                </a:cubicBezTo>
                <a:cubicBezTo>
                  <a:pt x="1277980" y="1949946"/>
                  <a:pt x="1278817" y="1950469"/>
                  <a:pt x="1280031" y="1950888"/>
                </a:cubicBezTo>
                <a:cubicBezTo>
                  <a:pt x="1281245" y="1951307"/>
                  <a:pt x="1282878" y="1951620"/>
                  <a:pt x="1284929" y="1951830"/>
                </a:cubicBezTo>
                <a:cubicBezTo>
                  <a:pt x="1286980" y="1952039"/>
                  <a:pt x="1289512" y="1952144"/>
                  <a:pt x="1292526" y="1952144"/>
                </a:cubicBezTo>
                <a:cubicBezTo>
                  <a:pt x="1295540" y="1952144"/>
                  <a:pt x="1298093" y="1952039"/>
                  <a:pt x="1300186" y="1951830"/>
                </a:cubicBezTo>
                <a:cubicBezTo>
                  <a:pt x="1302279" y="1951620"/>
                  <a:pt x="1303911" y="1951307"/>
                  <a:pt x="1305083" y="1950888"/>
                </a:cubicBezTo>
                <a:cubicBezTo>
                  <a:pt x="1306255" y="1950469"/>
                  <a:pt x="1307092" y="1949946"/>
                  <a:pt x="1307595" y="1949318"/>
                </a:cubicBezTo>
                <a:cubicBezTo>
                  <a:pt x="1308097" y="1948690"/>
                  <a:pt x="1308348" y="1947958"/>
                  <a:pt x="1308348" y="1947121"/>
                </a:cubicBezTo>
                <a:lnTo>
                  <a:pt x="1308348" y="1856456"/>
                </a:lnTo>
                <a:lnTo>
                  <a:pt x="1328817" y="1856456"/>
                </a:lnTo>
                <a:cubicBezTo>
                  <a:pt x="1330407" y="1856456"/>
                  <a:pt x="1331621" y="1855473"/>
                  <a:pt x="1332458" y="1853505"/>
                </a:cubicBezTo>
                <a:cubicBezTo>
                  <a:pt x="1333295" y="1851538"/>
                  <a:pt x="1333714" y="1848252"/>
                  <a:pt x="1333714" y="1843648"/>
                </a:cubicBezTo>
                <a:cubicBezTo>
                  <a:pt x="1333714" y="1841220"/>
                  <a:pt x="1333609" y="1839169"/>
                  <a:pt x="1333400" y="1837495"/>
                </a:cubicBezTo>
                <a:cubicBezTo>
                  <a:pt x="1333191" y="1835821"/>
                  <a:pt x="1332877" y="1834502"/>
                  <a:pt x="1332458" y="1833539"/>
                </a:cubicBezTo>
                <a:cubicBezTo>
                  <a:pt x="1332040" y="1832577"/>
                  <a:pt x="1331516" y="1831886"/>
                  <a:pt x="1330889" y="1831467"/>
                </a:cubicBezTo>
                <a:cubicBezTo>
                  <a:pt x="1330261" y="1831049"/>
                  <a:pt x="1329570" y="1830839"/>
                  <a:pt x="1328817" y="1830839"/>
                </a:cubicBezTo>
                <a:lnTo>
                  <a:pt x="1308348" y="1830839"/>
                </a:lnTo>
                <a:lnTo>
                  <a:pt x="1308348" y="1820542"/>
                </a:lnTo>
                <a:cubicBezTo>
                  <a:pt x="1308348" y="1816943"/>
                  <a:pt x="1308599" y="1813908"/>
                  <a:pt x="1309102" y="1811438"/>
                </a:cubicBezTo>
                <a:cubicBezTo>
                  <a:pt x="1309604" y="1808969"/>
                  <a:pt x="1310399" y="1806959"/>
                  <a:pt x="1311487" y="1805411"/>
                </a:cubicBezTo>
                <a:cubicBezTo>
                  <a:pt x="1312576" y="1803862"/>
                  <a:pt x="1313936" y="1802732"/>
                  <a:pt x="1315569" y="1802020"/>
                </a:cubicBezTo>
                <a:cubicBezTo>
                  <a:pt x="1317201" y="1801309"/>
                  <a:pt x="1319147" y="1800953"/>
                  <a:pt x="1321408" y="1800953"/>
                </a:cubicBezTo>
                <a:cubicBezTo>
                  <a:pt x="1323333" y="1800953"/>
                  <a:pt x="1325008" y="1801099"/>
                  <a:pt x="1326431" y="1801392"/>
                </a:cubicBezTo>
                <a:cubicBezTo>
                  <a:pt x="1327854" y="1801685"/>
                  <a:pt x="1329089" y="1801999"/>
                  <a:pt x="1330135" y="1802334"/>
                </a:cubicBezTo>
                <a:cubicBezTo>
                  <a:pt x="1331182" y="1802669"/>
                  <a:pt x="1332061" y="1802983"/>
                  <a:pt x="1332772" y="1803276"/>
                </a:cubicBezTo>
                <a:cubicBezTo>
                  <a:pt x="1333484" y="1803569"/>
                  <a:pt x="1334133" y="1803716"/>
                  <a:pt x="1334719" y="1803716"/>
                </a:cubicBezTo>
                <a:cubicBezTo>
                  <a:pt x="1335221" y="1803716"/>
                  <a:pt x="1335681" y="1803569"/>
                  <a:pt x="1336100" y="1803276"/>
                </a:cubicBezTo>
                <a:cubicBezTo>
                  <a:pt x="1336519" y="1802983"/>
                  <a:pt x="1336895" y="1802439"/>
                  <a:pt x="1337230" y="1801644"/>
                </a:cubicBezTo>
                <a:cubicBezTo>
                  <a:pt x="1337565" y="1800848"/>
                  <a:pt x="1337816" y="1799718"/>
                  <a:pt x="1337983" y="1798253"/>
                </a:cubicBezTo>
                <a:cubicBezTo>
                  <a:pt x="1338151" y="1796788"/>
                  <a:pt x="1338235" y="1794842"/>
                  <a:pt x="1338235" y="1792414"/>
                </a:cubicBezTo>
                <a:cubicBezTo>
                  <a:pt x="1338235" y="1789986"/>
                  <a:pt x="1338151" y="1787956"/>
                  <a:pt x="1337983" y="1786324"/>
                </a:cubicBezTo>
                <a:cubicBezTo>
                  <a:pt x="1337816" y="1784691"/>
                  <a:pt x="1337544" y="1783352"/>
                  <a:pt x="1337167" y="1782305"/>
                </a:cubicBezTo>
                <a:cubicBezTo>
                  <a:pt x="1336791" y="1781259"/>
                  <a:pt x="1336309" y="1780463"/>
                  <a:pt x="1335723" y="1779919"/>
                </a:cubicBezTo>
                <a:cubicBezTo>
                  <a:pt x="1335137" y="1779375"/>
                  <a:pt x="1334007" y="1778789"/>
                  <a:pt x="1332333" y="1778161"/>
                </a:cubicBezTo>
                <a:cubicBezTo>
                  <a:pt x="1330658" y="1777533"/>
                  <a:pt x="1328356" y="1776947"/>
                  <a:pt x="1325426" y="1776403"/>
                </a:cubicBezTo>
                <a:cubicBezTo>
                  <a:pt x="1322496" y="1775859"/>
                  <a:pt x="1319399" y="1775587"/>
                  <a:pt x="1316134" y="1775587"/>
                </a:cubicBezTo>
                <a:close/>
                <a:moveTo>
                  <a:pt x="1551640" y="1594728"/>
                </a:moveTo>
                <a:lnTo>
                  <a:pt x="1563695" y="1594728"/>
                </a:lnTo>
                <a:lnTo>
                  <a:pt x="1563695" y="1613815"/>
                </a:lnTo>
                <a:cubicBezTo>
                  <a:pt x="1559844" y="1618169"/>
                  <a:pt x="1556056" y="1621475"/>
                  <a:pt x="1552331" y="1623736"/>
                </a:cubicBezTo>
                <a:cubicBezTo>
                  <a:pt x="1548605" y="1625996"/>
                  <a:pt x="1544524" y="1627126"/>
                  <a:pt x="1540087" y="1627126"/>
                </a:cubicBezTo>
                <a:cubicBezTo>
                  <a:pt x="1534813" y="1627126"/>
                  <a:pt x="1530690" y="1625787"/>
                  <a:pt x="1527718" y="1623108"/>
                </a:cubicBezTo>
                <a:cubicBezTo>
                  <a:pt x="1524747" y="1620429"/>
                  <a:pt x="1523261" y="1616746"/>
                  <a:pt x="1523261" y="1612057"/>
                </a:cubicBezTo>
                <a:cubicBezTo>
                  <a:pt x="1523261" y="1609295"/>
                  <a:pt x="1523784" y="1606846"/>
                  <a:pt x="1524830" y="1604711"/>
                </a:cubicBezTo>
                <a:cubicBezTo>
                  <a:pt x="1525877" y="1602577"/>
                  <a:pt x="1527530" y="1600756"/>
                  <a:pt x="1529790" y="1599249"/>
                </a:cubicBezTo>
                <a:cubicBezTo>
                  <a:pt x="1532051" y="1597742"/>
                  <a:pt x="1534981" y="1596612"/>
                  <a:pt x="1538581" y="1595858"/>
                </a:cubicBezTo>
                <a:cubicBezTo>
                  <a:pt x="1542180" y="1595105"/>
                  <a:pt x="1546534" y="1594728"/>
                  <a:pt x="1551640" y="1594728"/>
                </a:cubicBezTo>
                <a:close/>
                <a:moveTo>
                  <a:pt x="1119016" y="1550150"/>
                </a:moveTo>
                <a:cubicBezTo>
                  <a:pt x="1123201" y="1550150"/>
                  <a:pt x="1126696" y="1551175"/>
                  <a:pt x="1129501" y="1553226"/>
                </a:cubicBezTo>
                <a:cubicBezTo>
                  <a:pt x="1132305" y="1555277"/>
                  <a:pt x="1134566" y="1558019"/>
                  <a:pt x="1136282" y="1561451"/>
                </a:cubicBezTo>
                <a:cubicBezTo>
                  <a:pt x="1137998" y="1564884"/>
                  <a:pt x="1139212" y="1568797"/>
                  <a:pt x="1139924" y="1573192"/>
                </a:cubicBezTo>
                <a:cubicBezTo>
                  <a:pt x="1140635" y="1577587"/>
                  <a:pt x="1140991" y="1582171"/>
                  <a:pt x="1140991" y="1586943"/>
                </a:cubicBezTo>
                <a:cubicBezTo>
                  <a:pt x="1140991" y="1591212"/>
                  <a:pt x="1140551" y="1595482"/>
                  <a:pt x="1139672" y="1599751"/>
                </a:cubicBezTo>
                <a:cubicBezTo>
                  <a:pt x="1138793" y="1604021"/>
                  <a:pt x="1137433" y="1607851"/>
                  <a:pt x="1135591" y="1611241"/>
                </a:cubicBezTo>
                <a:cubicBezTo>
                  <a:pt x="1133750" y="1614632"/>
                  <a:pt x="1131385" y="1617373"/>
                  <a:pt x="1128496" y="1619466"/>
                </a:cubicBezTo>
                <a:cubicBezTo>
                  <a:pt x="1125608" y="1621559"/>
                  <a:pt x="1122113" y="1622606"/>
                  <a:pt x="1118011" y="1622606"/>
                </a:cubicBezTo>
                <a:cubicBezTo>
                  <a:pt x="1113658" y="1622606"/>
                  <a:pt x="1109472" y="1621078"/>
                  <a:pt x="1105454" y="1618022"/>
                </a:cubicBezTo>
                <a:cubicBezTo>
                  <a:pt x="1101435" y="1614967"/>
                  <a:pt x="1097208" y="1610634"/>
                  <a:pt x="1092771" y="1605025"/>
                </a:cubicBezTo>
                <a:lnTo>
                  <a:pt x="1092771" y="1568107"/>
                </a:lnTo>
                <a:cubicBezTo>
                  <a:pt x="1095282" y="1564758"/>
                  <a:pt x="1097668" y="1561954"/>
                  <a:pt x="1099928" y="1559693"/>
                </a:cubicBezTo>
                <a:cubicBezTo>
                  <a:pt x="1102189" y="1557433"/>
                  <a:pt x="1104386" y="1555591"/>
                  <a:pt x="1106521" y="1554168"/>
                </a:cubicBezTo>
                <a:cubicBezTo>
                  <a:pt x="1108656" y="1552745"/>
                  <a:pt x="1110749" y="1551719"/>
                  <a:pt x="1112800" y="1551091"/>
                </a:cubicBezTo>
                <a:cubicBezTo>
                  <a:pt x="1114851" y="1550464"/>
                  <a:pt x="1116923" y="1550150"/>
                  <a:pt x="1119016" y="1550150"/>
                </a:cubicBezTo>
                <a:close/>
                <a:moveTo>
                  <a:pt x="1244329" y="1545503"/>
                </a:moveTo>
                <a:cubicBezTo>
                  <a:pt x="1252282" y="1545503"/>
                  <a:pt x="1258163" y="1548036"/>
                  <a:pt x="1261972" y="1553101"/>
                </a:cubicBezTo>
                <a:cubicBezTo>
                  <a:pt x="1265781" y="1558165"/>
                  <a:pt x="1267560" y="1565135"/>
                  <a:pt x="1267309" y="1574009"/>
                </a:cubicBezTo>
                <a:lnTo>
                  <a:pt x="1220093" y="1574009"/>
                </a:lnTo>
                <a:cubicBezTo>
                  <a:pt x="1220260" y="1570074"/>
                  <a:pt x="1220867" y="1566370"/>
                  <a:pt x="1221914" y="1562895"/>
                </a:cubicBezTo>
                <a:cubicBezTo>
                  <a:pt x="1222960" y="1559421"/>
                  <a:pt x="1224467" y="1556407"/>
                  <a:pt x="1226434" y="1553854"/>
                </a:cubicBezTo>
                <a:cubicBezTo>
                  <a:pt x="1228402" y="1551301"/>
                  <a:pt x="1230871" y="1549271"/>
                  <a:pt x="1233843" y="1547764"/>
                </a:cubicBezTo>
                <a:cubicBezTo>
                  <a:pt x="1236815" y="1546257"/>
                  <a:pt x="1240310" y="1545503"/>
                  <a:pt x="1244329" y="1545503"/>
                </a:cubicBezTo>
                <a:close/>
                <a:moveTo>
                  <a:pt x="1448423" y="1525286"/>
                </a:moveTo>
                <a:cubicBezTo>
                  <a:pt x="1445326" y="1525286"/>
                  <a:pt x="1442772" y="1525412"/>
                  <a:pt x="1440763" y="1525663"/>
                </a:cubicBezTo>
                <a:cubicBezTo>
                  <a:pt x="1438754" y="1525914"/>
                  <a:pt x="1437143" y="1526270"/>
                  <a:pt x="1435929" y="1526730"/>
                </a:cubicBezTo>
                <a:cubicBezTo>
                  <a:pt x="1434715" y="1527191"/>
                  <a:pt x="1433857" y="1527735"/>
                  <a:pt x="1433354" y="1528363"/>
                </a:cubicBezTo>
                <a:cubicBezTo>
                  <a:pt x="1432852" y="1528990"/>
                  <a:pt x="1432601" y="1529723"/>
                  <a:pt x="1432601" y="1530560"/>
                </a:cubicBezTo>
                <a:lnTo>
                  <a:pt x="1432601" y="1642321"/>
                </a:lnTo>
                <a:cubicBezTo>
                  <a:pt x="1432601" y="1643158"/>
                  <a:pt x="1432852" y="1643890"/>
                  <a:pt x="1433354" y="1644518"/>
                </a:cubicBezTo>
                <a:cubicBezTo>
                  <a:pt x="1433857" y="1645146"/>
                  <a:pt x="1434715" y="1645669"/>
                  <a:pt x="1435929" y="1646088"/>
                </a:cubicBezTo>
                <a:cubicBezTo>
                  <a:pt x="1437143" y="1646507"/>
                  <a:pt x="1438754" y="1646820"/>
                  <a:pt x="1440763" y="1647030"/>
                </a:cubicBezTo>
                <a:cubicBezTo>
                  <a:pt x="1442772" y="1647239"/>
                  <a:pt x="1445326" y="1647344"/>
                  <a:pt x="1448423" y="1647344"/>
                </a:cubicBezTo>
                <a:cubicBezTo>
                  <a:pt x="1451521" y="1647344"/>
                  <a:pt x="1454074" y="1647239"/>
                  <a:pt x="1456083" y="1647030"/>
                </a:cubicBezTo>
                <a:cubicBezTo>
                  <a:pt x="1458092" y="1646820"/>
                  <a:pt x="1459704" y="1646507"/>
                  <a:pt x="1460918" y="1646088"/>
                </a:cubicBezTo>
                <a:cubicBezTo>
                  <a:pt x="1462132" y="1645669"/>
                  <a:pt x="1462990" y="1645146"/>
                  <a:pt x="1463492" y="1644518"/>
                </a:cubicBezTo>
                <a:cubicBezTo>
                  <a:pt x="1463994" y="1643890"/>
                  <a:pt x="1464246" y="1643158"/>
                  <a:pt x="1464246" y="1642321"/>
                </a:cubicBezTo>
                <a:lnTo>
                  <a:pt x="1464246" y="1530560"/>
                </a:lnTo>
                <a:cubicBezTo>
                  <a:pt x="1464246" y="1529723"/>
                  <a:pt x="1463994" y="1528990"/>
                  <a:pt x="1463492" y="1528363"/>
                </a:cubicBezTo>
                <a:cubicBezTo>
                  <a:pt x="1462990" y="1527735"/>
                  <a:pt x="1462132" y="1527191"/>
                  <a:pt x="1460918" y="1526730"/>
                </a:cubicBezTo>
                <a:cubicBezTo>
                  <a:pt x="1459704" y="1526270"/>
                  <a:pt x="1458092" y="1525914"/>
                  <a:pt x="1456083" y="1525663"/>
                </a:cubicBezTo>
                <a:cubicBezTo>
                  <a:pt x="1454074" y="1525412"/>
                  <a:pt x="1451521" y="1525286"/>
                  <a:pt x="1448423" y="1525286"/>
                </a:cubicBezTo>
                <a:close/>
                <a:moveTo>
                  <a:pt x="1377428" y="1523277"/>
                </a:moveTo>
                <a:cubicBezTo>
                  <a:pt x="1369223" y="1523277"/>
                  <a:pt x="1361689" y="1524574"/>
                  <a:pt x="1354824" y="1527170"/>
                </a:cubicBezTo>
                <a:cubicBezTo>
                  <a:pt x="1347960" y="1529765"/>
                  <a:pt x="1342016" y="1533741"/>
                  <a:pt x="1336993" y="1539099"/>
                </a:cubicBezTo>
                <a:cubicBezTo>
                  <a:pt x="1331970" y="1544457"/>
                  <a:pt x="1328056" y="1551217"/>
                  <a:pt x="1325252" y="1559379"/>
                </a:cubicBezTo>
                <a:cubicBezTo>
                  <a:pt x="1322447" y="1567542"/>
                  <a:pt x="1321045" y="1577232"/>
                  <a:pt x="1321045" y="1588450"/>
                </a:cubicBezTo>
                <a:cubicBezTo>
                  <a:pt x="1321045" y="1598161"/>
                  <a:pt x="1322196" y="1606783"/>
                  <a:pt x="1324498" y="1614318"/>
                </a:cubicBezTo>
                <a:cubicBezTo>
                  <a:pt x="1326800" y="1621852"/>
                  <a:pt x="1330212" y="1628236"/>
                  <a:pt x="1334733" y="1633468"/>
                </a:cubicBezTo>
                <a:cubicBezTo>
                  <a:pt x="1339253" y="1638700"/>
                  <a:pt x="1344841" y="1642656"/>
                  <a:pt x="1351497" y="1645334"/>
                </a:cubicBezTo>
                <a:cubicBezTo>
                  <a:pt x="1358152" y="1648013"/>
                  <a:pt x="1365791" y="1649353"/>
                  <a:pt x="1374414" y="1649353"/>
                </a:cubicBezTo>
                <a:cubicBezTo>
                  <a:pt x="1378265" y="1649353"/>
                  <a:pt x="1382011" y="1649018"/>
                  <a:pt x="1385653" y="1648348"/>
                </a:cubicBezTo>
                <a:cubicBezTo>
                  <a:pt x="1389294" y="1647679"/>
                  <a:pt x="1392664" y="1646800"/>
                  <a:pt x="1395761" y="1645711"/>
                </a:cubicBezTo>
                <a:cubicBezTo>
                  <a:pt x="1398859" y="1644623"/>
                  <a:pt x="1401621" y="1643388"/>
                  <a:pt x="1404049" y="1642007"/>
                </a:cubicBezTo>
                <a:cubicBezTo>
                  <a:pt x="1406477" y="1640625"/>
                  <a:pt x="1408193" y="1639453"/>
                  <a:pt x="1409198" y="1638491"/>
                </a:cubicBezTo>
                <a:cubicBezTo>
                  <a:pt x="1410202" y="1637528"/>
                  <a:pt x="1410851" y="1636733"/>
                  <a:pt x="1411144" y="1636105"/>
                </a:cubicBezTo>
                <a:cubicBezTo>
                  <a:pt x="1411437" y="1635477"/>
                  <a:pt x="1411688" y="1634661"/>
                  <a:pt x="1411898" y="1633656"/>
                </a:cubicBezTo>
                <a:cubicBezTo>
                  <a:pt x="1412107" y="1632652"/>
                  <a:pt x="1412274" y="1631417"/>
                  <a:pt x="1412400" y="1629952"/>
                </a:cubicBezTo>
                <a:cubicBezTo>
                  <a:pt x="1412525" y="1628487"/>
                  <a:pt x="1412588" y="1626666"/>
                  <a:pt x="1412588" y="1624489"/>
                </a:cubicBezTo>
                <a:cubicBezTo>
                  <a:pt x="1412588" y="1621727"/>
                  <a:pt x="1412505" y="1619466"/>
                  <a:pt x="1412337" y="1617708"/>
                </a:cubicBezTo>
                <a:cubicBezTo>
                  <a:pt x="1412170" y="1615950"/>
                  <a:pt x="1411939" y="1614506"/>
                  <a:pt x="1411646" y="1613376"/>
                </a:cubicBezTo>
                <a:cubicBezTo>
                  <a:pt x="1411353" y="1612246"/>
                  <a:pt x="1410956" y="1611471"/>
                  <a:pt x="1410453" y="1611053"/>
                </a:cubicBezTo>
                <a:cubicBezTo>
                  <a:pt x="1409951" y="1610634"/>
                  <a:pt x="1409323" y="1610425"/>
                  <a:pt x="1408570" y="1610425"/>
                </a:cubicBezTo>
                <a:cubicBezTo>
                  <a:pt x="1407482" y="1610425"/>
                  <a:pt x="1406142" y="1611074"/>
                  <a:pt x="1404552" y="1612371"/>
                </a:cubicBezTo>
                <a:cubicBezTo>
                  <a:pt x="1402961" y="1613669"/>
                  <a:pt x="1400994" y="1615113"/>
                  <a:pt x="1398650" y="1616704"/>
                </a:cubicBezTo>
                <a:cubicBezTo>
                  <a:pt x="1396306" y="1618294"/>
                  <a:pt x="1393564" y="1619738"/>
                  <a:pt x="1390424" y="1621036"/>
                </a:cubicBezTo>
                <a:cubicBezTo>
                  <a:pt x="1387285" y="1622334"/>
                  <a:pt x="1383539" y="1622982"/>
                  <a:pt x="1379186" y="1622982"/>
                </a:cubicBezTo>
                <a:cubicBezTo>
                  <a:pt x="1374916" y="1622982"/>
                  <a:pt x="1371170" y="1622208"/>
                  <a:pt x="1367947" y="1620659"/>
                </a:cubicBezTo>
                <a:cubicBezTo>
                  <a:pt x="1364724" y="1619110"/>
                  <a:pt x="1362045" y="1616787"/>
                  <a:pt x="1359910" y="1613690"/>
                </a:cubicBezTo>
                <a:cubicBezTo>
                  <a:pt x="1357775" y="1610592"/>
                  <a:pt x="1356164" y="1606741"/>
                  <a:pt x="1355075" y="1602137"/>
                </a:cubicBezTo>
                <a:cubicBezTo>
                  <a:pt x="1353987" y="1597533"/>
                  <a:pt x="1353443" y="1592217"/>
                  <a:pt x="1353443" y="1586189"/>
                </a:cubicBezTo>
                <a:cubicBezTo>
                  <a:pt x="1353443" y="1573967"/>
                  <a:pt x="1355620" y="1564695"/>
                  <a:pt x="1359973" y="1558375"/>
                </a:cubicBezTo>
                <a:cubicBezTo>
                  <a:pt x="1364326" y="1552054"/>
                  <a:pt x="1370605" y="1548894"/>
                  <a:pt x="1378809" y="1548894"/>
                </a:cubicBezTo>
                <a:cubicBezTo>
                  <a:pt x="1382995" y="1548894"/>
                  <a:pt x="1386594" y="1549480"/>
                  <a:pt x="1389608" y="1550652"/>
                </a:cubicBezTo>
                <a:cubicBezTo>
                  <a:pt x="1392622" y="1551824"/>
                  <a:pt x="1395217" y="1553122"/>
                  <a:pt x="1397394" y="1554545"/>
                </a:cubicBezTo>
                <a:cubicBezTo>
                  <a:pt x="1399570" y="1555968"/>
                  <a:pt x="1401454" y="1557265"/>
                  <a:pt x="1403045" y="1558437"/>
                </a:cubicBezTo>
                <a:cubicBezTo>
                  <a:pt x="1404635" y="1559609"/>
                  <a:pt x="1406142" y="1560195"/>
                  <a:pt x="1407565" y="1560195"/>
                </a:cubicBezTo>
                <a:cubicBezTo>
                  <a:pt x="1408905" y="1560195"/>
                  <a:pt x="1409993" y="1559212"/>
                  <a:pt x="1410830" y="1557245"/>
                </a:cubicBezTo>
                <a:cubicBezTo>
                  <a:pt x="1411667" y="1555277"/>
                  <a:pt x="1412086" y="1551866"/>
                  <a:pt x="1412086" y="1547010"/>
                </a:cubicBezTo>
                <a:cubicBezTo>
                  <a:pt x="1412086" y="1544917"/>
                  <a:pt x="1412023" y="1543138"/>
                  <a:pt x="1411898" y="1541673"/>
                </a:cubicBezTo>
                <a:cubicBezTo>
                  <a:pt x="1411772" y="1540208"/>
                  <a:pt x="1411605" y="1538974"/>
                  <a:pt x="1411395" y="1537969"/>
                </a:cubicBezTo>
                <a:cubicBezTo>
                  <a:pt x="1411186" y="1536964"/>
                  <a:pt x="1410893" y="1536148"/>
                  <a:pt x="1410516" y="1535520"/>
                </a:cubicBezTo>
                <a:cubicBezTo>
                  <a:pt x="1410140" y="1534892"/>
                  <a:pt x="1409491" y="1534118"/>
                  <a:pt x="1408570" y="1533197"/>
                </a:cubicBezTo>
                <a:cubicBezTo>
                  <a:pt x="1407649" y="1532276"/>
                  <a:pt x="1406079" y="1531188"/>
                  <a:pt x="1403861" y="1529932"/>
                </a:cubicBezTo>
                <a:cubicBezTo>
                  <a:pt x="1401642" y="1528676"/>
                  <a:pt x="1399131" y="1527546"/>
                  <a:pt x="1396326" y="1526542"/>
                </a:cubicBezTo>
                <a:cubicBezTo>
                  <a:pt x="1393522" y="1525537"/>
                  <a:pt x="1390508" y="1524742"/>
                  <a:pt x="1387285" y="1524156"/>
                </a:cubicBezTo>
                <a:cubicBezTo>
                  <a:pt x="1384062" y="1523570"/>
                  <a:pt x="1380776" y="1523277"/>
                  <a:pt x="1377428" y="1523277"/>
                </a:cubicBezTo>
                <a:close/>
                <a:moveTo>
                  <a:pt x="1545236" y="1523151"/>
                </a:moveTo>
                <a:cubicBezTo>
                  <a:pt x="1540297" y="1523151"/>
                  <a:pt x="1535504" y="1523549"/>
                  <a:pt x="1530858" y="1524344"/>
                </a:cubicBezTo>
                <a:cubicBezTo>
                  <a:pt x="1526212" y="1525139"/>
                  <a:pt x="1521921" y="1526165"/>
                  <a:pt x="1517986" y="1527421"/>
                </a:cubicBezTo>
                <a:cubicBezTo>
                  <a:pt x="1514052" y="1528676"/>
                  <a:pt x="1510620" y="1530037"/>
                  <a:pt x="1507689" y="1531502"/>
                </a:cubicBezTo>
                <a:cubicBezTo>
                  <a:pt x="1504759" y="1532967"/>
                  <a:pt x="1502708" y="1534306"/>
                  <a:pt x="1501536" y="1535520"/>
                </a:cubicBezTo>
                <a:cubicBezTo>
                  <a:pt x="1500364" y="1536734"/>
                  <a:pt x="1499569" y="1538095"/>
                  <a:pt x="1499150" y="1539601"/>
                </a:cubicBezTo>
                <a:cubicBezTo>
                  <a:pt x="1498732" y="1541108"/>
                  <a:pt x="1498523" y="1543159"/>
                  <a:pt x="1498523" y="1545755"/>
                </a:cubicBezTo>
                <a:cubicBezTo>
                  <a:pt x="1498523" y="1547680"/>
                  <a:pt x="1498648" y="1549438"/>
                  <a:pt x="1498899" y="1551029"/>
                </a:cubicBezTo>
                <a:cubicBezTo>
                  <a:pt x="1499150" y="1552619"/>
                  <a:pt x="1499506" y="1553959"/>
                  <a:pt x="1499967" y="1555047"/>
                </a:cubicBezTo>
                <a:cubicBezTo>
                  <a:pt x="1500427" y="1556135"/>
                  <a:pt x="1501013" y="1556972"/>
                  <a:pt x="1501725" y="1557558"/>
                </a:cubicBezTo>
                <a:cubicBezTo>
                  <a:pt x="1502436" y="1558144"/>
                  <a:pt x="1503252" y="1558437"/>
                  <a:pt x="1504173" y="1558437"/>
                </a:cubicBezTo>
                <a:cubicBezTo>
                  <a:pt x="1505513" y="1558437"/>
                  <a:pt x="1507250" y="1557851"/>
                  <a:pt x="1509385" y="1556679"/>
                </a:cubicBezTo>
                <a:cubicBezTo>
                  <a:pt x="1511519" y="1555507"/>
                  <a:pt x="1514177" y="1554210"/>
                  <a:pt x="1517359" y="1552787"/>
                </a:cubicBezTo>
                <a:cubicBezTo>
                  <a:pt x="1520540" y="1551363"/>
                  <a:pt x="1524202" y="1550066"/>
                  <a:pt x="1528346" y="1548894"/>
                </a:cubicBezTo>
                <a:cubicBezTo>
                  <a:pt x="1532490" y="1547722"/>
                  <a:pt x="1537199" y="1547136"/>
                  <a:pt x="1542473" y="1547136"/>
                </a:cubicBezTo>
                <a:cubicBezTo>
                  <a:pt x="1546492" y="1547136"/>
                  <a:pt x="1549861" y="1547554"/>
                  <a:pt x="1552582" y="1548392"/>
                </a:cubicBezTo>
                <a:cubicBezTo>
                  <a:pt x="1555303" y="1549229"/>
                  <a:pt x="1557479" y="1550526"/>
                  <a:pt x="1559112" y="1552284"/>
                </a:cubicBezTo>
                <a:cubicBezTo>
                  <a:pt x="1560744" y="1554042"/>
                  <a:pt x="1561916" y="1556240"/>
                  <a:pt x="1562628" y="1558877"/>
                </a:cubicBezTo>
                <a:cubicBezTo>
                  <a:pt x="1563339" y="1561514"/>
                  <a:pt x="1563695" y="1564591"/>
                  <a:pt x="1563695" y="1568107"/>
                </a:cubicBezTo>
                <a:lnTo>
                  <a:pt x="1563695" y="1574888"/>
                </a:lnTo>
                <a:lnTo>
                  <a:pt x="1552770" y="1574888"/>
                </a:lnTo>
                <a:cubicBezTo>
                  <a:pt x="1542808" y="1574888"/>
                  <a:pt x="1534060" y="1575641"/>
                  <a:pt x="1526525" y="1577148"/>
                </a:cubicBezTo>
                <a:cubicBezTo>
                  <a:pt x="1518991" y="1578655"/>
                  <a:pt x="1512691" y="1580978"/>
                  <a:pt x="1507627" y="1584117"/>
                </a:cubicBezTo>
                <a:cubicBezTo>
                  <a:pt x="1502562" y="1587257"/>
                  <a:pt x="1498753" y="1591233"/>
                  <a:pt x="1496199" y="1596047"/>
                </a:cubicBezTo>
                <a:cubicBezTo>
                  <a:pt x="1493646" y="1600860"/>
                  <a:pt x="1492369" y="1606532"/>
                  <a:pt x="1492369" y="1613062"/>
                </a:cubicBezTo>
                <a:cubicBezTo>
                  <a:pt x="1492369" y="1619090"/>
                  <a:pt x="1493374" y="1624364"/>
                  <a:pt x="1495383" y="1628884"/>
                </a:cubicBezTo>
                <a:cubicBezTo>
                  <a:pt x="1497392" y="1633405"/>
                  <a:pt x="1500218" y="1637193"/>
                  <a:pt x="1503859" y="1640249"/>
                </a:cubicBezTo>
                <a:cubicBezTo>
                  <a:pt x="1507501" y="1643304"/>
                  <a:pt x="1511812" y="1645607"/>
                  <a:pt x="1516793" y="1647155"/>
                </a:cubicBezTo>
                <a:cubicBezTo>
                  <a:pt x="1521775" y="1648704"/>
                  <a:pt x="1527237" y="1649478"/>
                  <a:pt x="1533181" y="1649478"/>
                </a:cubicBezTo>
                <a:cubicBezTo>
                  <a:pt x="1540380" y="1649478"/>
                  <a:pt x="1546931" y="1648097"/>
                  <a:pt x="1552833" y="1645334"/>
                </a:cubicBezTo>
                <a:cubicBezTo>
                  <a:pt x="1558735" y="1642572"/>
                  <a:pt x="1563988" y="1638721"/>
                  <a:pt x="1568593" y="1633782"/>
                </a:cubicBezTo>
                <a:lnTo>
                  <a:pt x="1568593" y="1642697"/>
                </a:lnTo>
                <a:cubicBezTo>
                  <a:pt x="1568593" y="1643869"/>
                  <a:pt x="1568948" y="1644790"/>
                  <a:pt x="1569660" y="1645460"/>
                </a:cubicBezTo>
                <a:cubicBezTo>
                  <a:pt x="1570372" y="1646130"/>
                  <a:pt x="1571585" y="1646611"/>
                  <a:pt x="1573302" y="1646904"/>
                </a:cubicBezTo>
                <a:cubicBezTo>
                  <a:pt x="1575018" y="1647197"/>
                  <a:pt x="1577760" y="1647344"/>
                  <a:pt x="1581527" y="1647344"/>
                </a:cubicBezTo>
                <a:cubicBezTo>
                  <a:pt x="1585043" y="1647344"/>
                  <a:pt x="1587701" y="1647197"/>
                  <a:pt x="1589501" y="1646904"/>
                </a:cubicBezTo>
                <a:cubicBezTo>
                  <a:pt x="1591301" y="1646611"/>
                  <a:pt x="1592619" y="1646130"/>
                  <a:pt x="1593456" y="1645460"/>
                </a:cubicBezTo>
                <a:cubicBezTo>
                  <a:pt x="1594293" y="1644790"/>
                  <a:pt x="1594712" y="1643869"/>
                  <a:pt x="1594712" y="1642697"/>
                </a:cubicBezTo>
                <a:lnTo>
                  <a:pt x="1594712" y="1567353"/>
                </a:lnTo>
                <a:cubicBezTo>
                  <a:pt x="1594712" y="1559651"/>
                  <a:pt x="1593791" y="1552996"/>
                  <a:pt x="1591949" y="1547387"/>
                </a:cubicBezTo>
                <a:cubicBezTo>
                  <a:pt x="1590108" y="1541778"/>
                  <a:pt x="1587178" y="1537195"/>
                  <a:pt x="1583159" y="1533637"/>
                </a:cubicBezTo>
                <a:cubicBezTo>
                  <a:pt x="1579141" y="1530079"/>
                  <a:pt x="1574013" y="1527442"/>
                  <a:pt x="1567776" y="1525726"/>
                </a:cubicBezTo>
                <a:cubicBezTo>
                  <a:pt x="1561540" y="1524009"/>
                  <a:pt x="1554026" y="1523151"/>
                  <a:pt x="1545236" y="1523151"/>
                </a:cubicBezTo>
                <a:close/>
                <a:moveTo>
                  <a:pt x="1245082" y="1523151"/>
                </a:moveTo>
                <a:cubicBezTo>
                  <a:pt x="1236208" y="1523151"/>
                  <a:pt x="1228234" y="1524616"/>
                  <a:pt x="1221160" y="1527546"/>
                </a:cubicBezTo>
                <a:cubicBezTo>
                  <a:pt x="1214086" y="1530476"/>
                  <a:pt x="1208080" y="1534725"/>
                  <a:pt x="1203141" y="1540292"/>
                </a:cubicBezTo>
                <a:cubicBezTo>
                  <a:pt x="1198201" y="1545859"/>
                  <a:pt x="1194434" y="1552640"/>
                  <a:pt x="1191839" y="1560635"/>
                </a:cubicBezTo>
                <a:cubicBezTo>
                  <a:pt x="1189244" y="1568630"/>
                  <a:pt x="1187946" y="1577608"/>
                  <a:pt x="1187946" y="1587571"/>
                </a:cubicBezTo>
                <a:cubicBezTo>
                  <a:pt x="1187946" y="1598035"/>
                  <a:pt x="1189181" y="1607160"/>
                  <a:pt x="1191651" y="1614946"/>
                </a:cubicBezTo>
                <a:cubicBezTo>
                  <a:pt x="1194120" y="1622731"/>
                  <a:pt x="1197866" y="1629177"/>
                  <a:pt x="1202889" y="1634284"/>
                </a:cubicBezTo>
                <a:cubicBezTo>
                  <a:pt x="1207912" y="1639391"/>
                  <a:pt x="1214170" y="1643200"/>
                  <a:pt x="1221663" y="1645711"/>
                </a:cubicBezTo>
                <a:cubicBezTo>
                  <a:pt x="1229155" y="1648223"/>
                  <a:pt x="1237883" y="1649478"/>
                  <a:pt x="1247845" y="1649478"/>
                </a:cubicBezTo>
                <a:cubicBezTo>
                  <a:pt x="1253370" y="1649478"/>
                  <a:pt x="1258560" y="1649123"/>
                  <a:pt x="1263416" y="1648411"/>
                </a:cubicBezTo>
                <a:cubicBezTo>
                  <a:pt x="1268271" y="1647699"/>
                  <a:pt x="1272583" y="1646862"/>
                  <a:pt x="1276350" y="1645900"/>
                </a:cubicBezTo>
                <a:cubicBezTo>
                  <a:pt x="1280117" y="1644937"/>
                  <a:pt x="1283215" y="1643953"/>
                  <a:pt x="1285643" y="1642949"/>
                </a:cubicBezTo>
                <a:cubicBezTo>
                  <a:pt x="1288070" y="1641944"/>
                  <a:pt x="1289556" y="1641149"/>
                  <a:pt x="1290100" y="1640563"/>
                </a:cubicBezTo>
                <a:cubicBezTo>
                  <a:pt x="1290645" y="1639977"/>
                  <a:pt x="1291084" y="1639370"/>
                  <a:pt x="1291419" y="1638742"/>
                </a:cubicBezTo>
                <a:cubicBezTo>
                  <a:pt x="1291754" y="1638114"/>
                  <a:pt x="1292005" y="1637340"/>
                  <a:pt x="1292172" y="1636419"/>
                </a:cubicBezTo>
                <a:cubicBezTo>
                  <a:pt x="1292340" y="1635498"/>
                  <a:pt x="1292465" y="1634389"/>
                  <a:pt x="1292549" y="1633091"/>
                </a:cubicBezTo>
                <a:cubicBezTo>
                  <a:pt x="1292633" y="1631793"/>
                  <a:pt x="1292675" y="1630224"/>
                  <a:pt x="1292675" y="1628382"/>
                </a:cubicBezTo>
                <a:cubicBezTo>
                  <a:pt x="1292675" y="1626289"/>
                  <a:pt x="1292612" y="1624552"/>
                  <a:pt x="1292486" y="1623171"/>
                </a:cubicBezTo>
                <a:cubicBezTo>
                  <a:pt x="1292361" y="1621789"/>
                  <a:pt x="1292130" y="1620722"/>
                  <a:pt x="1291796" y="1619969"/>
                </a:cubicBezTo>
                <a:cubicBezTo>
                  <a:pt x="1291461" y="1619215"/>
                  <a:pt x="1291042" y="1618692"/>
                  <a:pt x="1290540" y="1618399"/>
                </a:cubicBezTo>
                <a:cubicBezTo>
                  <a:pt x="1290038" y="1618106"/>
                  <a:pt x="1289410" y="1617959"/>
                  <a:pt x="1288656" y="1617959"/>
                </a:cubicBezTo>
                <a:cubicBezTo>
                  <a:pt x="1287401" y="1617959"/>
                  <a:pt x="1285768" y="1618357"/>
                  <a:pt x="1283759" y="1619152"/>
                </a:cubicBezTo>
                <a:cubicBezTo>
                  <a:pt x="1281750" y="1619948"/>
                  <a:pt x="1279217" y="1620827"/>
                  <a:pt x="1276162" y="1621789"/>
                </a:cubicBezTo>
                <a:cubicBezTo>
                  <a:pt x="1273106" y="1622752"/>
                  <a:pt x="1269485" y="1623631"/>
                  <a:pt x="1265300" y="1624426"/>
                </a:cubicBezTo>
                <a:cubicBezTo>
                  <a:pt x="1261114" y="1625222"/>
                  <a:pt x="1256258" y="1625619"/>
                  <a:pt x="1250733" y="1625619"/>
                </a:cubicBezTo>
                <a:cubicBezTo>
                  <a:pt x="1245291" y="1625619"/>
                  <a:pt x="1240624" y="1624908"/>
                  <a:pt x="1236732" y="1623485"/>
                </a:cubicBezTo>
                <a:cubicBezTo>
                  <a:pt x="1232839" y="1622061"/>
                  <a:pt x="1229658" y="1619990"/>
                  <a:pt x="1227188" y="1617269"/>
                </a:cubicBezTo>
                <a:cubicBezTo>
                  <a:pt x="1224718" y="1614548"/>
                  <a:pt x="1222918" y="1611241"/>
                  <a:pt x="1221788" y="1607348"/>
                </a:cubicBezTo>
                <a:cubicBezTo>
                  <a:pt x="1220658" y="1603456"/>
                  <a:pt x="1220093" y="1599123"/>
                  <a:pt x="1220093" y="1594352"/>
                </a:cubicBezTo>
                <a:lnTo>
                  <a:pt x="1288280" y="1594352"/>
                </a:lnTo>
                <a:cubicBezTo>
                  <a:pt x="1291293" y="1594352"/>
                  <a:pt x="1293658" y="1593431"/>
                  <a:pt x="1295374" y="1591589"/>
                </a:cubicBezTo>
                <a:cubicBezTo>
                  <a:pt x="1297091" y="1589747"/>
                  <a:pt x="1297949" y="1586901"/>
                  <a:pt x="1297949" y="1583050"/>
                </a:cubicBezTo>
                <a:lnTo>
                  <a:pt x="1297949" y="1578027"/>
                </a:lnTo>
                <a:cubicBezTo>
                  <a:pt x="1297949" y="1570158"/>
                  <a:pt x="1296944" y="1562874"/>
                  <a:pt x="1294935" y="1556177"/>
                </a:cubicBezTo>
                <a:cubicBezTo>
                  <a:pt x="1292926" y="1549480"/>
                  <a:pt x="1289786" y="1543683"/>
                  <a:pt x="1285517" y="1538785"/>
                </a:cubicBezTo>
                <a:cubicBezTo>
                  <a:pt x="1281247" y="1533888"/>
                  <a:pt x="1275785" y="1530058"/>
                  <a:pt x="1269130" y="1527295"/>
                </a:cubicBezTo>
                <a:cubicBezTo>
                  <a:pt x="1262474" y="1524533"/>
                  <a:pt x="1254458" y="1523151"/>
                  <a:pt x="1245082" y="1523151"/>
                </a:cubicBezTo>
                <a:close/>
                <a:moveTo>
                  <a:pt x="1128308" y="1523151"/>
                </a:moveTo>
                <a:cubicBezTo>
                  <a:pt x="1124373" y="1523151"/>
                  <a:pt x="1120669" y="1523570"/>
                  <a:pt x="1117195" y="1524407"/>
                </a:cubicBezTo>
                <a:cubicBezTo>
                  <a:pt x="1113720" y="1525244"/>
                  <a:pt x="1110351" y="1526521"/>
                  <a:pt x="1107086" y="1528237"/>
                </a:cubicBezTo>
                <a:cubicBezTo>
                  <a:pt x="1103821" y="1529953"/>
                  <a:pt x="1100619" y="1532088"/>
                  <a:pt x="1097480" y="1534641"/>
                </a:cubicBezTo>
                <a:cubicBezTo>
                  <a:pt x="1094340" y="1537195"/>
                  <a:pt x="1091138" y="1540146"/>
                  <a:pt x="1087873" y="1543494"/>
                </a:cubicBezTo>
                <a:lnTo>
                  <a:pt x="1087873" y="1530309"/>
                </a:lnTo>
                <a:cubicBezTo>
                  <a:pt x="1087873" y="1529472"/>
                  <a:pt x="1087664" y="1528739"/>
                  <a:pt x="1087245" y="1528111"/>
                </a:cubicBezTo>
                <a:cubicBezTo>
                  <a:pt x="1086827" y="1527484"/>
                  <a:pt x="1086094" y="1526960"/>
                  <a:pt x="1085048" y="1526542"/>
                </a:cubicBezTo>
                <a:cubicBezTo>
                  <a:pt x="1084001" y="1526123"/>
                  <a:pt x="1082620" y="1525809"/>
                  <a:pt x="1080904" y="1525600"/>
                </a:cubicBezTo>
                <a:cubicBezTo>
                  <a:pt x="1079188" y="1525391"/>
                  <a:pt x="1077074" y="1525286"/>
                  <a:pt x="1074562" y="1525286"/>
                </a:cubicBezTo>
                <a:cubicBezTo>
                  <a:pt x="1071967" y="1525286"/>
                  <a:pt x="1069812" y="1525391"/>
                  <a:pt x="1068095" y="1525600"/>
                </a:cubicBezTo>
                <a:cubicBezTo>
                  <a:pt x="1066379" y="1525809"/>
                  <a:pt x="1064998" y="1526123"/>
                  <a:pt x="1063951" y="1526542"/>
                </a:cubicBezTo>
                <a:cubicBezTo>
                  <a:pt x="1062905" y="1526960"/>
                  <a:pt x="1062172" y="1527484"/>
                  <a:pt x="1061754" y="1528111"/>
                </a:cubicBezTo>
                <a:cubicBezTo>
                  <a:pt x="1061335" y="1528739"/>
                  <a:pt x="1061126" y="1529472"/>
                  <a:pt x="1061126" y="1530309"/>
                </a:cubicBezTo>
                <a:lnTo>
                  <a:pt x="1061126" y="1686774"/>
                </a:lnTo>
                <a:cubicBezTo>
                  <a:pt x="1061126" y="1687611"/>
                  <a:pt x="1061377" y="1688364"/>
                  <a:pt x="1061879" y="1689034"/>
                </a:cubicBezTo>
                <a:cubicBezTo>
                  <a:pt x="1062382" y="1689704"/>
                  <a:pt x="1063240" y="1690269"/>
                  <a:pt x="1064454" y="1690729"/>
                </a:cubicBezTo>
                <a:cubicBezTo>
                  <a:pt x="1065668" y="1691190"/>
                  <a:pt x="1067279" y="1691546"/>
                  <a:pt x="1069288" y="1691797"/>
                </a:cubicBezTo>
                <a:cubicBezTo>
                  <a:pt x="1071298" y="1692048"/>
                  <a:pt x="1073851" y="1692173"/>
                  <a:pt x="1076948" y="1692173"/>
                </a:cubicBezTo>
                <a:cubicBezTo>
                  <a:pt x="1080046" y="1692173"/>
                  <a:pt x="1082599" y="1692048"/>
                  <a:pt x="1084608" y="1691797"/>
                </a:cubicBezTo>
                <a:cubicBezTo>
                  <a:pt x="1086617" y="1691546"/>
                  <a:pt x="1088229" y="1691190"/>
                  <a:pt x="1089443" y="1690729"/>
                </a:cubicBezTo>
                <a:cubicBezTo>
                  <a:pt x="1090657" y="1690269"/>
                  <a:pt x="1091515" y="1689704"/>
                  <a:pt x="1092017" y="1689034"/>
                </a:cubicBezTo>
                <a:cubicBezTo>
                  <a:pt x="1092519" y="1688364"/>
                  <a:pt x="1092771" y="1687611"/>
                  <a:pt x="1092771" y="1686774"/>
                </a:cubicBezTo>
                <a:lnTo>
                  <a:pt x="1092771" y="1634033"/>
                </a:lnTo>
                <a:cubicBezTo>
                  <a:pt x="1095450" y="1636628"/>
                  <a:pt x="1098045" y="1638888"/>
                  <a:pt x="1100556" y="1640814"/>
                </a:cubicBezTo>
                <a:cubicBezTo>
                  <a:pt x="1103068" y="1642739"/>
                  <a:pt x="1105600" y="1644351"/>
                  <a:pt x="1108153" y="1645648"/>
                </a:cubicBezTo>
                <a:cubicBezTo>
                  <a:pt x="1110707" y="1646946"/>
                  <a:pt x="1113344" y="1647909"/>
                  <a:pt x="1116065" y="1648537"/>
                </a:cubicBezTo>
                <a:cubicBezTo>
                  <a:pt x="1118785" y="1649164"/>
                  <a:pt x="1121778" y="1649478"/>
                  <a:pt x="1125043" y="1649478"/>
                </a:cubicBezTo>
                <a:cubicBezTo>
                  <a:pt x="1132912" y="1649478"/>
                  <a:pt x="1139903" y="1647972"/>
                  <a:pt x="1146014" y="1644958"/>
                </a:cubicBezTo>
                <a:cubicBezTo>
                  <a:pt x="1152125" y="1641944"/>
                  <a:pt x="1157232" y="1637633"/>
                  <a:pt x="1161334" y="1632024"/>
                </a:cubicBezTo>
                <a:cubicBezTo>
                  <a:pt x="1165436" y="1626415"/>
                  <a:pt x="1168554" y="1619613"/>
                  <a:pt x="1170689" y="1611618"/>
                </a:cubicBezTo>
                <a:cubicBezTo>
                  <a:pt x="1172824" y="1603623"/>
                  <a:pt x="1173891" y="1594645"/>
                  <a:pt x="1173891" y="1584682"/>
                </a:cubicBezTo>
                <a:cubicBezTo>
                  <a:pt x="1173891" y="1576227"/>
                  <a:pt x="1173054" y="1568274"/>
                  <a:pt x="1171380" y="1560823"/>
                </a:cubicBezTo>
                <a:cubicBezTo>
                  <a:pt x="1169705" y="1553373"/>
                  <a:pt x="1167047" y="1546843"/>
                  <a:pt x="1163406" y="1541234"/>
                </a:cubicBezTo>
                <a:cubicBezTo>
                  <a:pt x="1159764" y="1535625"/>
                  <a:pt x="1155055" y="1531209"/>
                  <a:pt x="1149279" y="1527986"/>
                </a:cubicBezTo>
                <a:cubicBezTo>
                  <a:pt x="1143502" y="1524763"/>
                  <a:pt x="1136512" y="1523151"/>
                  <a:pt x="1128308" y="1523151"/>
                </a:cubicBezTo>
                <a:close/>
                <a:moveTo>
                  <a:pt x="986651" y="1481210"/>
                </a:moveTo>
                <a:cubicBezTo>
                  <a:pt x="979201" y="1481210"/>
                  <a:pt x="972148" y="1482172"/>
                  <a:pt x="965492" y="1484098"/>
                </a:cubicBezTo>
                <a:cubicBezTo>
                  <a:pt x="958837" y="1486023"/>
                  <a:pt x="953061" y="1488932"/>
                  <a:pt x="948163" y="1492825"/>
                </a:cubicBezTo>
                <a:cubicBezTo>
                  <a:pt x="943266" y="1496718"/>
                  <a:pt x="939373" y="1501615"/>
                  <a:pt x="936485" y="1507517"/>
                </a:cubicBezTo>
                <a:cubicBezTo>
                  <a:pt x="933597" y="1513419"/>
                  <a:pt x="932152" y="1520263"/>
                  <a:pt x="932152" y="1528049"/>
                </a:cubicBezTo>
                <a:cubicBezTo>
                  <a:pt x="932152" y="1534830"/>
                  <a:pt x="933157" y="1540648"/>
                  <a:pt x="935166" y="1545503"/>
                </a:cubicBezTo>
                <a:cubicBezTo>
                  <a:pt x="937175" y="1550359"/>
                  <a:pt x="939792" y="1554566"/>
                  <a:pt x="943015" y="1558124"/>
                </a:cubicBezTo>
                <a:cubicBezTo>
                  <a:pt x="946238" y="1561681"/>
                  <a:pt x="949900" y="1564737"/>
                  <a:pt x="954002" y="1567290"/>
                </a:cubicBezTo>
                <a:cubicBezTo>
                  <a:pt x="958104" y="1569844"/>
                  <a:pt x="962332" y="1572125"/>
                  <a:pt x="966685" y="1574134"/>
                </a:cubicBezTo>
                <a:cubicBezTo>
                  <a:pt x="971038" y="1576143"/>
                  <a:pt x="975266" y="1578048"/>
                  <a:pt x="979368" y="1579848"/>
                </a:cubicBezTo>
                <a:cubicBezTo>
                  <a:pt x="983470" y="1581648"/>
                  <a:pt x="987133" y="1583573"/>
                  <a:pt x="990356" y="1585624"/>
                </a:cubicBezTo>
                <a:cubicBezTo>
                  <a:pt x="993579" y="1587675"/>
                  <a:pt x="996195" y="1590019"/>
                  <a:pt x="998204" y="1592656"/>
                </a:cubicBezTo>
                <a:cubicBezTo>
                  <a:pt x="1000213" y="1595293"/>
                  <a:pt x="1001218" y="1598454"/>
                  <a:pt x="1001218" y="1602137"/>
                </a:cubicBezTo>
                <a:cubicBezTo>
                  <a:pt x="1001218" y="1605318"/>
                  <a:pt x="1000632" y="1608207"/>
                  <a:pt x="999460" y="1610802"/>
                </a:cubicBezTo>
                <a:cubicBezTo>
                  <a:pt x="998288" y="1613397"/>
                  <a:pt x="996593" y="1615574"/>
                  <a:pt x="994374" y="1617332"/>
                </a:cubicBezTo>
                <a:cubicBezTo>
                  <a:pt x="992156" y="1619090"/>
                  <a:pt x="989456" y="1620450"/>
                  <a:pt x="986275" y="1621413"/>
                </a:cubicBezTo>
                <a:cubicBezTo>
                  <a:pt x="983094" y="1622375"/>
                  <a:pt x="979494" y="1622857"/>
                  <a:pt x="975475" y="1622857"/>
                </a:cubicBezTo>
                <a:cubicBezTo>
                  <a:pt x="969364" y="1622857"/>
                  <a:pt x="963985" y="1622166"/>
                  <a:pt x="959339" y="1620785"/>
                </a:cubicBezTo>
                <a:cubicBezTo>
                  <a:pt x="954693" y="1619404"/>
                  <a:pt x="950696" y="1617876"/>
                  <a:pt x="947347" y="1616201"/>
                </a:cubicBezTo>
                <a:cubicBezTo>
                  <a:pt x="943998" y="1614527"/>
                  <a:pt x="941257" y="1612999"/>
                  <a:pt x="939122" y="1611618"/>
                </a:cubicBezTo>
                <a:cubicBezTo>
                  <a:pt x="936987" y="1610237"/>
                  <a:pt x="935334" y="1609546"/>
                  <a:pt x="934162" y="1609546"/>
                </a:cubicBezTo>
                <a:cubicBezTo>
                  <a:pt x="933325" y="1609546"/>
                  <a:pt x="932592" y="1609776"/>
                  <a:pt x="931964" y="1610237"/>
                </a:cubicBezTo>
                <a:cubicBezTo>
                  <a:pt x="931336" y="1610697"/>
                  <a:pt x="930834" y="1611471"/>
                  <a:pt x="930457" y="1612560"/>
                </a:cubicBezTo>
                <a:cubicBezTo>
                  <a:pt x="930081" y="1613648"/>
                  <a:pt x="929808" y="1615071"/>
                  <a:pt x="929641" y="1616829"/>
                </a:cubicBezTo>
                <a:cubicBezTo>
                  <a:pt x="929474" y="1618587"/>
                  <a:pt x="929390" y="1620764"/>
                  <a:pt x="929390" y="1623359"/>
                </a:cubicBezTo>
                <a:cubicBezTo>
                  <a:pt x="929390" y="1627210"/>
                  <a:pt x="929620" y="1630161"/>
                  <a:pt x="930081" y="1632212"/>
                </a:cubicBezTo>
                <a:cubicBezTo>
                  <a:pt x="930541" y="1634263"/>
                  <a:pt x="931315" y="1635833"/>
                  <a:pt x="932404" y="1636921"/>
                </a:cubicBezTo>
                <a:cubicBezTo>
                  <a:pt x="933492" y="1638009"/>
                  <a:pt x="935271" y="1639265"/>
                  <a:pt x="937741" y="1640688"/>
                </a:cubicBezTo>
                <a:cubicBezTo>
                  <a:pt x="940210" y="1642111"/>
                  <a:pt x="943287" y="1643472"/>
                  <a:pt x="946970" y="1644769"/>
                </a:cubicBezTo>
                <a:cubicBezTo>
                  <a:pt x="950654" y="1646067"/>
                  <a:pt x="954902" y="1647176"/>
                  <a:pt x="959716" y="1648097"/>
                </a:cubicBezTo>
                <a:cubicBezTo>
                  <a:pt x="964530" y="1649018"/>
                  <a:pt x="969741" y="1649478"/>
                  <a:pt x="975350" y="1649478"/>
                </a:cubicBezTo>
                <a:cubicBezTo>
                  <a:pt x="983638" y="1649478"/>
                  <a:pt x="991423" y="1648390"/>
                  <a:pt x="998707" y="1646213"/>
                </a:cubicBezTo>
                <a:cubicBezTo>
                  <a:pt x="1005990" y="1644037"/>
                  <a:pt x="1012352" y="1640793"/>
                  <a:pt x="1017794" y="1636482"/>
                </a:cubicBezTo>
                <a:cubicBezTo>
                  <a:pt x="1023235" y="1632170"/>
                  <a:pt x="1027547" y="1626791"/>
                  <a:pt x="1030728" y="1620345"/>
                </a:cubicBezTo>
                <a:cubicBezTo>
                  <a:pt x="1033909" y="1613899"/>
                  <a:pt x="1035500" y="1606407"/>
                  <a:pt x="1035500" y="1597868"/>
                </a:cubicBezTo>
                <a:cubicBezTo>
                  <a:pt x="1035500" y="1591338"/>
                  <a:pt x="1034495" y="1585666"/>
                  <a:pt x="1032486" y="1580852"/>
                </a:cubicBezTo>
                <a:cubicBezTo>
                  <a:pt x="1030477" y="1576039"/>
                  <a:pt x="1027840" y="1571853"/>
                  <a:pt x="1024575" y="1568295"/>
                </a:cubicBezTo>
                <a:cubicBezTo>
                  <a:pt x="1021310" y="1564737"/>
                  <a:pt x="1017585" y="1561681"/>
                  <a:pt x="1013399" y="1559128"/>
                </a:cubicBezTo>
                <a:cubicBezTo>
                  <a:pt x="1009213" y="1556575"/>
                  <a:pt x="1004943" y="1554294"/>
                  <a:pt x="1000590" y="1552284"/>
                </a:cubicBezTo>
                <a:cubicBezTo>
                  <a:pt x="996237" y="1550275"/>
                  <a:pt x="991967" y="1548371"/>
                  <a:pt x="987782" y="1546571"/>
                </a:cubicBezTo>
                <a:cubicBezTo>
                  <a:pt x="983596" y="1544771"/>
                  <a:pt x="979850" y="1542845"/>
                  <a:pt x="976543" y="1540794"/>
                </a:cubicBezTo>
                <a:cubicBezTo>
                  <a:pt x="973236" y="1538743"/>
                  <a:pt x="970599" y="1536399"/>
                  <a:pt x="968632" y="1533762"/>
                </a:cubicBezTo>
                <a:cubicBezTo>
                  <a:pt x="966664" y="1531125"/>
                  <a:pt x="965681" y="1528007"/>
                  <a:pt x="965681" y="1524407"/>
                </a:cubicBezTo>
                <a:cubicBezTo>
                  <a:pt x="965681" y="1521979"/>
                  <a:pt x="966120" y="1519677"/>
                  <a:pt x="966999" y="1517500"/>
                </a:cubicBezTo>
                <a:cubicBezTo>
                  <a:pt x="967878" y="1515324"/>
                  <a:pt x="969218" y="1513461"/>
                  <a:pt x="971018" y="1511912"/>
                </a:cubicBezTo>
                <a:cubicBezTo>
                  <a:pt x="972817" y="1510364"/>
                  <a:pt x="975057" y="1509150"/>
                  <a:pt x="977736" y="1508271"/>
                </a:cubicBezTo>
                <a:cubicBezTo>
                  <a:pt x="980415" y="1507392"/>
                  <a:pt x="983554" y="1506952"/>
                  <a:pt x="987154" y="1506952"/>
                </a:cubicBezTo>
                <a:cubicBezTo>
                  <a:pt x="991758" y="1506952"/>
                  <a:pt x="995986" y="1507517"/>
                  <a:pt x="999837" y="1508647"/>
                </a:cubicBezTo>
                <a:cubicBezTo>
                  <a:pt x="1003688" y="1509778"/>
                  <a:pt x="1007078" y="1511033"/>
                  <a:pt x="1010008" y="1512415"/>
                </a:cubicBezTo>
                <a:cubicBezTo>
                  <a:pt x="1012938" y="1513796"/>
                  <a:pt x="1015408" y="1515073"/>
                  <a:pt x="1017417" y="1516245"/>
                </a:cubicBezTo>
                <a:cubicBezTo>
                  <a:pt x="1019426" y="1517417"/>
                  <a:pt x="1020891" y="1518003"/>
                  <a:pt x="1021812" y="1518003"/>
                </a:cubicBezTo>
                <a:cubicBezTo>
                  <a:pt x="1022733" y="1518003"/>
                  <a:pt x="1023466" y="1517752"/>
                  <a:pt x="1024010" y="1517249"/>
                </a:cubicBezTo>
                <a:cubicBezTo>
                  <a:pt x="1024554" y="1516747"/>
                  <a:pt x="1024972" y="1515952"/>
                  <a:pt x="1025265" y="1514863"/>
                </a:cubicBezTo>
                <a:cubicBezTo>
                  <a:pt x="1025558" y="1513775"/>
                  <a:pt x="1025768" y="1512394"/>
                  <a:pt x="1025893" y="1510719"/>
                </a:cubicBezTo>
                <a:cubicBezTo>
                  <a:pt x="1026019" y="1509045"/>
                  <a:pt x="1026082" y="1506994"/>
                  <a:pt x="1026082" y="1504566"/>
                </a:cubicBezTo>
                <a:cubicBezTo>
                  <a:pt x="1026082" y="1502390"/>
                  <a:pt x="1026040" y="1500569"/>
                  <a:pt x="1025956" y="1499104"/>
                </a:cubicBezTo>
                <a:cubicBezTo>
                  <a:pt x="1025872" y="1497639"/>
                  <a:pt x="1025726" y="1496425"/>
                  <a:pt x="1025517" y="1495462"/>
                </a:cubicBezTo>
                <a:cubicBezTo>
                  <a:pt x="1025307" y="1494500"/>
                  <a:pt x="1025056" y="1493725"/>
                  <a:pt x="1024763" y="1493139"/>
                </a:cubicBezTo>
                <a:cubicBezTo>
                  <a:pt x="1024470" y="1492553"/>
                  <a:pt x="1023905" y="1491842"/>
                  <a:pt x="1023068" y="1491004"/>
                </a:cubicBezTo>
                <a:cubicBezTo>
                  <a:pt x="1022231" y="1490167"/>
                  <a:pt x="1020515" y="1489121"/>
                  <a:pt x="1017919" y="1487865"/>
                </a:cubicBezTo>
                <a:cubicBezTo>
                  <a:pt x="1015324" y="1486609"/>
                  <a:pt x="1012352" y="1485479"/>
                  <a:pt x="1009004" y="1484475"/>
                </a:cubicBezTo>
                <a:cubicBezTo>
                  <a:pt x="1005655" y="1483470"/>
                  <a:pt x="1002055" y="1482675"/>
                  <a:pt x="998204" y="1482089"/>
                </a:cubicBezTo>
                <a:cubicBezTo>
                  <a:pt x="994353" y="1481503"/>
                  <a:pt x="990502" y="1481210"/>
                  <a:pt x="986651" y="1481210"/>
                </a:cubicBezTo>
                <a:close/>
                <a:moveTo>
                  <a:pt x="1448549" y="1476061"/>
                </a:moveTo>
                <a:cubicBezTo>
                  <a:pt x="1441433" y="1476061"/>
                  <a:pt x="1436598" y="1477296"/>
                  <a:pt x="1434045" y="1479766"/>
                </a:cubicBezTo>
                <a:cubicBezTo>
                  <a:pt x="1431492" y="1482235"/>
                  <a:pt x="1430215" y="1486651"/>
                  <a:pt x="1430215" y="1493014"/>
                </a:cubicBezTo>
                <a:cubicBezTo>
                  <a:pt x="1430215" y="1499125"/>
                  <a:pt x="1431450" y="1503352"/>
                  <a:pt x="1433920" y="1505696"/>
                </a:cubicBezTo>
                <a:cubicBezTo>
                  <a:pt x="1436389" y="1508041"/>
                  <a:pt x="1441182" y="1509213"/>
                  <a:pt x="1448298" y="1509213"/>
                </a:cubicBezTo>
                <a:cubicBezTo>
                  <a:pt x="1455330" y="1509213"/>
                  <a:pt x="1460144" y="1507999"/>
                  <a:pt x="1462739" y="1505571"/>
                </a:cubicBezTo>
                <a:cubicBezTo>
                  <a:pt x="1465334" y="1503143"/>
                  <a:pt x="1466631" y="1498748"/>
                  <a:pt x="1466631" y="1492386"/>
                </a:cubicBezTo>
                <a:cubicBezTo>
                  <a:pt x="1466631" y="1486274"/>
                  <a:pt x="1465376" y="1482026"/>
                  <a:pt x="1462864" y="1479640"/>
                </a:cubicBezTo>
                <a:cubicBezTo>
                  <a:pt x="1460353" y="1477254"/>
                  <a:pt x="1455581" y="1476061"/>
                  <a:pt x="1448549" y="1476061"/>
                </a:cubicBezTo>
                <a:close/>
                <a:moveTo>
                  <a:pt x="1638923" y="1471792"/>
                </a:moveTo>
                <a:cubicBezTo>
                  <a:pt x="1635826" y="1471792"/>
                  <a:pt x="1633272" y="1471917"/>
                  <a:pt x="1631263" y="1472168"/>
                </a:cubicBezTo>
                <a:cubicBezTo>
                  <a:pt x="1629254" y="1472419"/>
                  <a:pt x="1627643" y="1472775"/>
                  <a:pt x="1626429" y="1473236"/>
                </a:cubicBezTo>
                <a:cubicBezTo>
                  <a:pt x="1625215" y="1473696"/>
                  <a:pt x="1624357" y="1474261"/>
                  <a:pt x="1623854" y="1474931"/>
                </a:cubicBezTo>
                <a:cubicBezTo>
                  <a:pt x="1623352" y="1475601"/>
                  <a:pt x="1623101" y="1476354"/>
                  <a:pt x="1623101" y="1477191"/>
                </a:cubicBezTo>
                <a:lnTo>
                  <a:pt x="1623101" y="1642321"/>
                </a:lnTo>
                <a:cubicBezTo>
                  <a:pt x="1623101" y="1643158"/>
                  <a:pt x="1623352" y="1643890"/>
                  <a:pt x="1623854" y="1644518"/>
                </a:cubicBezTo>
                <a:cubicBezTo>
                  <a:pt x="1624357" y="1645146"/>
                  <a:pt x="1625215" y="1645669"/>
                  <a:pt x="1626429" y="1646088"/>
                </a:cubicBezTo>
                <a:cubicBezTo>
                  <a:pt x="1627643" y="1646507"/>
                  <a:pt x="1629254" y="1646820"/>
                  <a:pt x="1631263" y="1647030"/>
                </a:cubicBezTo>
                <a:cubicBezTo>
                  <a:pt x="1633272" y="1647239"/>
                  <a:pt x="1635826" y="1647344"/>
                  <a:pt x="1638923" y="1647344"/>
                </a:cubicBezTo>
                <a:cubicBezTo>
                  <a:pt x="1642021" y="1647344"/>
                  <a:pt x="1644574" y="1647239"/>
                  <a:pt x="1646583" y="1647030"/>
                </a:cubicBezTo>
                <a:cubicBezTo>
                  <a:pt x="1648592" y="1646820"/>
                  <a:pt x="1650204" y="1646507"/>
                  <a:pt x="1651418" y="1646088"/>
                </a:cubicBezTo>
                <a:cubicBezTo>
                  <a:pt x="1652632" y="1645669"/>
                  <a:pt x="1653490" y="1645146"/>
                  <a:pt x="1653992" y="1644518"/>
                </a:cubicBezTo>
                <a:cubicBezTo>
                  <a:pt x="1654494" y="1643890"/>
                  <a:pt x="1654746" y="1643158"/>
                  <a:pt x="1654746" y="1642321"/>
                </a:cubicBezTo>
                <a:lnTo>
                  <a:pt x="1654746" y="1477191"/>
                </a:lnTo>
                <a:cubicBezTo>
                  <a:pt x="1654746" y="1476354"/>
                  <a:pt x="1654494" y="1475601"/>
                  <a:pt x="1653992" y="1474931"/>
                </a:cubicBezTo>
                <a:cubicBezTo>
                  <a:pt x="1653490" y="1474261"/>
                  <a:pt x="1652632" y="1473696"/>
                  <a:pt x="1651418" y="1473236"/>
                </a:cubicBezTo>
                <a:cubicBezTo>
                  <a:pt x="1650204" y="1472775"/>
                  <a:pt x="1648592" y="1472419"/>
                  <a:pt x="1646583" y="1472168"/>
                </a:cubicBezTo>
                <a:cubicBezTo>
                  <a:pt x="1644574" y="1471917"/>
                  <a:pt x="1642021" y="1471792"/>
                  <a:pt x="1638923" y="1471792"/>
                </a:cubicBezTo>
                <a:close/>
                <a:moveTo>
                  <a:pt x="1723090" y="1289928"/>
                </a:moveTo>
                <a:lnTo>
                  <a:pt x="1735145" y="1289928"/>
                </a:lnTo>
                <a:lnTo>
                  <a:pt x="1735145" y="1309016"/>
                </a:lnTo>
                <a:cubicBezTo>
                  <a:pt x="1731294" y="1313369"/>
                  <a:pt x="1727506" y="1316675"/>
                  <a:pt x="1723781" y="1318936"/>
                </a:cubicBezTo>
                <a:cubicBezTo>
                  <a:pt x="1720055" y="1321196"/>
                  <a:pt x="1715974" y="1322326"/>
                  <a:pt x="1711537" y="1322326"/>
                </a:cubicBezTo>
                <a:cubicBezTo>
                  <a:pt x="1706263" y="1322326"/>
                  <a:pt x="1702140" y="1320987"/>
                  <a:pt x="1699168" y="1318308"/>
                </a:cubicBezTo>
                <a:cubicBezTo>
                  <a:pt x="1696196" y="1315629"/>
                  <a:pt x="1694711" y="1311946"/>
                  <a:pt x="1694711" y="1307257"/>
                </a:cubicBezTo>
                <a:cubicBezTo>
                  <a:pt x="1694711" y="1304495"/>
                  <a:pt x="1695234" y="1302046"/>
                  <a:pt x="1696280" y="1299911"/>
                </a:cubicBezTo>
                <a:cubicBezTo>
                  <a:pt x="1697327" y="1297777"/>
                  <a:pt x="1698980" y="1295956"/>
                  <a:pt x="1701240" y="1294449"/>
                </a:cubicBezTo>
                <a:cubicBezTo>
                  <a:pt x="1703501" y="1292942"/>
                  <a:pt x="1706431" y="1291812"/>
                  <a:pt x="1710031" y="1291058"/>
                </a:cubicBezTo>
                <a:cubicBezTo>
                  <a:pt x="1713630" y="1290305"/>
                  <a:pt x="1717984" y="1289928"/>
                  <a:pt x="1723090" y="1289928"/>
                </a:cubicBezTo>
                <a:close/>
                <a:moveTo>
                  <a:pt x="1834107" y="1218351"/>
                </a:moveTo>
                <a:cubicBezTo>
                  <a:pt x="1827075" y="1218351"/>
                  <a:pt x="1820733" y="1219230"/>
                  <a:pt x="1815082" y="1220988"/>
                </a:cubicBezTo>
                <a:cubicBezTo>
                  <a:pt x="1809431" y="1222746"/>
                  <a:pt x="1804639" y="1225216"/>
                  <a:pt x="1800704" y="1228397"/>
                </a:cubicBezTo>
                <a:cubicBezTo>
                  <a:pt x="1796769" y="1231578"/>
                  <a:pt x="1793756" y="1235408"/>
                  <a:pt x="1791663" y="1239887"/>
                </a:cubicBezTo>
                <a:cubicBezTo>
                  <a:pt x="1789570" y="1244366"/>
                  <a:pt x="1788523" y="1249284"/>
                  <a:pt x="1788523" y="1254642"/>
                </a:cubicBezTo>
                <a:cubicBezTo>
                  <a:pt x="1788523" y="1259916"/>
                  <a:pt x="1789298" y="1264437"/>
                  <a:pt x="1790847" y="1268204"/>
                </a:cubicBezTo>
                <a:cubicBezTo>
                  <a:pt x="1792395" y="1271971"/>
                  <a:pt x="1794446" y="1275194"/>
                  <a:pt x="1797000" y="1277873"/>
                </a:cubicBezTo>
                <a:cubicBezTo>
                  <a:pt x="1799553" y="1280552"/>
                  <a:pt x="1802441" y="1282812"/>
                  <a:pt x="1805664" y="1284654"/>
                </a:cubicBezTo>
                <a:cubicBezTo>
                  <a:pt x="1808887" y="1286496"/>
                  <a:pt x="1812194" y="1288128"/>
                  <a:pt x="1815585" y="1289552"/>
                </a:cubicBezTo>
                <a:cubicBezTo>
                  <a:pt x="1818975" y="1290975"/>
                  <a:pt x="1822282" y="1292272"/>
                  <a:pt x="1825505" y="1293444"/>
                </a:cubicBezTo>
                <a:cubicBezTo>
                  <a:pt x="1828728" y="1294616"/>
                  <a:pt x="1831616" y="1295872"/>
                  <a:pt x="1834169" y="1297212"/>
                </a:cubicBezTo>
                <a:cubicBezTo>
                  <a:pt x="1836723" y="1298551"/>
                  <a:pt x="1838774" y="1300121"/>
                  <a:pt x="1840323" y="1301921"/>
                </a:cubicBezTo>
                <a:cubicBezTo>
                  <a:pt x="1841871" y="1303720"/>
                  <a:pt x="1842646" y="1305876"/>
                  <a:pt x="1842646" y="1308388"/>
                </a:cubicBezTo>
                <a:cubicBezTo>
                  <a:pt x="1842646" y="1310564"/>
                  <a:pt x="1842227" y="1312490"/>
                  <a:pt x="1841390" y="1314164"/>
                </a:cubicBezTo>
                <a:cubicBezTo>
                  <a:pt x="1840553" y="1315838"/>
                  <a:pt x="1839318" y="1317220"/>
                  <a:pt x="1837686" y="1318308"/>
                </a:cubicBezTo>
                <a:cubicBezTo>
                  <a:pt x="1836053" y="1319396"/>
                  <a:pt x="1834128" y="1320233"/>
                  <a:pt x="1831909" y="1320819"/>
                </a:cubicBezTo>
                <a:cubicBezTo>
                  <a:pt x="1829691" y="1321405"/>
                  <a:pt x="1827158" y="1321698"/>
                  <a:pt x="1824312" y="1321698"/>
                </a:cubicBezTo>
                <a:cubicBezTo>
                  <a:pt x="1819791" y="1321698"/>
                  <a:pt x="1815752" y="1321154"/>
                  <a:pt x="1812194" y="1320066"/>
                </a:cubicBezTo>
                <a:cubicBezTo>
                  <a:pt x="1808636" y="1318978"/>
                  <a:pt x="1805518" y="1317806"/>
                  <a:pt x="1802839" y="1316550"/>
                </a:cubicBezTo>
                <a:cubicBezTo>
                  <a:pt x="1800160" y="1315294"/>
                  <a:pt x="1797921" y="1314143"/>
                  <a:pt x="1796121" y="1313097"/>
                </a:cubicBezTo>
                <a:cubicBezTo>
                  <a:pt x="1794321" y="1312050"/>
                  <a:pt x="1792960" y="1311527"/>
                  <a:pt x="1792039" y="1311527"/>
                </a:cubicBezTo>
                <a:cubicBezTo>
                  <a:pt x="1791286" y="1311527"/>
                  <a:pt x="1790658" y="1311673"/>
                  <a:pt x="1790156" y="1311966"/>
                </a:cubicBezTo>
                <a:cubicBezTo>
                  <a:pt x="1789654" y="1312259"/>
                  <a:pt x="1789235" y="1312846"/>
                  <a:pt x="1788900" y="1313725"/>
                </a:cubicBezTo>
                <a:cubicBezTo>
                  <a:pt x="1788565" y="1314604"/>
                  <a:pt x="1788314" y="1315776"/>
                  <a:pt x="1788147" y="1317241"/>
                </a:cubicBezTo>
                <a:cubicBezTo>
                  <a:pt x="1787979" y="1318706"/>
                  <a:pt x="1787896" y="1320652"/>
                  <a:pt x="1787896" y="1323080"/>
                </a:cubicBezTo>
                <a:cubicBezTo>
                  <a:pt x="1787896" y="1326763"/>
                  <a:pt x="1788147" y="1329547"/>
                  <a:pt x="1788649" y="1331430"/>
                </a:cubicBezTo>
                <a:cubicBezTo>
                  <a:pt x="1789151" y="1333314"/>
                  <a:pt x="1789863" y="1334695"/>
                  <a:pt x="1790784" y="1335574"/>
                </a:cubicBezTo>
                <a:cubicBezTo>
                  <a:pt x="1791705" y="1336453"/>
                  <a:pt x="1793170" y="1337395"/>
                  <a:pt x="1795179" y="1338400"/>
                </a:cubicBezTo>
                <a:cubicBezTo>
                  <a:pt x="1797188" y="1339404"/>
                  <a:pt x="1799699" y="1340388"/>
                  <a:pt x="1802713" y="1341351"/>
                </a:cubicBezTo>
                <a:cubicBezTo>
                  <a:pt x="1805727" y="1342313"/>
                  <a:pt x="1809138" y="1343109"/>
                  <a:pt x="1812947" y="1343737"/>
                </a:cubicBezTo>
                <a:cubicBezTo>
                  <a:pt x="1816757" y="1344364"/>
                  <a:pt x="1820754" y="1344678"/>
                  <a:pt x="1824940" y="1344678"/>
                </a:cubicBezTo>
                <a:cubicBezTo>
                  <a:pt x="1831888" y="1344678"/>
                  <a:pt x="1838334" y="1343862"/>
                  <a:pt x="1844278" y="1342230"/>
                </a:cubicBezTo>
                <a:cubicBezTo>
                  <a:pt x="1850222" y="1340597"/>
                  <a:pt x="1855370" y="1338149"/>
                  <a:pt x="1859724" y="1334884"/>
                </a:cubicBezTo>
                <a:cubicBezTo>
                  <a:pt x="1864077" y="1331619"/>
                  <a:pt x="1867446" y="1327559"/>
                  <a:pt x="1869832" y="1322703"/>
                </a:cubicBezTo>
                <a:cubicBezTo>
                  <a:pt x="1872218" y="1317847"/>
                  <a:pt x="1873411" y="1312239"/>
                  <a:pt x="1873411" y="1305876"/>
                </a:cubicBezTo>
                <a:cubicBezTo>
                  <a:pt x="1873411" y="1300769"/>
                  <a:pt x="1872616" y="1296353"/>
                  <a:pt x="1871025" y="1292628"/>
                </a:cubicBezTo>
                <a:cubicBezTo>
                  <a:pt x="1869435" y="1288903"/>
                  <a:pt x="1867342" y="1285701"/>
                  <a:pt x="1864747" y="1283022"/>
                </a:cubicBezTo>
                <a:cubicBezTo>
                  <a:pt x="1862151" y="1280343"/>
                  <a:pt x="1859200" y="1278083"/>
                  <a:pt x="1855894" y="1276241"/>
                </a:cubicBezTo>
                <a:cubicBezTo>
                  <a:pt x="1852587" y="1274399"/>
                  <a:pt x="1849238" y="1272787"/>
                  <a:pt x="1845848" y="1271406"/>
                </a:cubicBezTo>
                <a:cubicBezTo>
                  <a:pt x="1842457" y="1270025"/>
                  <a:pt x="1839109" y="1268748"/>
                  <a:pt x="1835802" y="1267576"/>
                </a:cubicBezTo>
                <a:cubicBezTo>
                  <a:pt x="1832495" y="1266404"/>
                  <a:pt x="1829544" y="1265148"/>
                  <a:pt x="1826949" y="1263809"/>
                </a:cubicBezTo>
                <a:cubicBezTo>
                  <a:pt x="1824354" y="1262470"/>
                  <a:pt x="1822261" y="1260921"/>
                  <a:pt x="1820670" y="1259163"/>
                </a:cubicBezTo>
                <a:cubicBezTo>
                  <a:pt x="1819080" y="1257405"/>
                  <a:pt x="1818284" y="1255228"/>
                  <a:pt x="1818284" y="1252633"/>
                </a:cubicBezTo>
                <a:cubicBezTo>
                  <a:pt x="1818284" y="1250959"/>
                  <a:pt x="1818619" y="1249389"/>
                  <a:pt x="1819289" y="1247924"/>
                </a:cubicBezTo>
                <a:cubicBezTo>
                  <a:pt x="1819959" y="1246459"/>
                  <a:pt x="1820963" y="1245182"/>
                  <a:pt x="1822303" y="1244094"/>
                </a:cubicBezTo>
                <a:cubicBezTo>
                  <a:pt x="1823642" y="1243006"/>
                  <a:pt x="1825358" y="1242168"/>
                  <a:pt x="1827451" y="1241582"/>
                </a:cubicBezTo>
                <a:cubicBezTo>
                  <a:pt x="1829544" y="1240996"/>
                  <a:pt x="1832014" y="1240703"/>
                  <a:pt x="1834860" y="1240703"/>
                </a:cubicBezTo>
                <a:cubicBezTo>
                  <a:pt x="1838878" y="1240703"/>
                  <a:pt x="1842457" y="1241143"/>
                  <a:pt x="1845597" y="1242022"/>
                </a:cubicBezTo>
                <a:cubicBezTo>
                  <a:pt x="1848736" y="1242901"/>
                  <a:pt x="1851499" y="1243843"/>
                  <a:pt x="1853885" y="1244847"/>
                </a:cubicBezTo>
                <a:cubicBezTo>
                  <a:pt x="1856270" y="1245852"/>
                  <a:pt x="1858259" y="1246794"/>
                  <a:pt x="1859849" y="1247673"/>
                </a:cubicBezTo>
                <a:cubicBezTo>
                  <a:pt x="1861440" y="1248552"/>
                  <a:pt x="1862612" y="1248991"/>
                  <a:pt x="1863365" y="1248991"/>
                </a:cubicBezTo>
                <a:cubicBezTo>
                  <a:pt x="1864035" y="1248991"/>
                  <a:pt x="1864621" y="1248845"/>
                  <a:pt x="1865123" y="1248552"/>
                </a:cubicBezTo>
                <a:cubicBezTo>
                  <a:pt x="1865626" y="1248259"/>
                  <a:pt x="1866023" y="1247694"/>
                  <a:pt x="1866316" y="1246857"/>
                </a:cubicBezTo>
                <a:cubicBezTo>
                  <a:pt x="1866609" y="1246019"/>
                  <a:pt x="1866819" y="1244889"/>
                  <a:pt x="1866944" y="1243466"/>
                </a:cubicBezTo>
                <a:cubicBezTo>
                  <a:pt x="1867070" y="1242043"/>
                  <a:pt x="1867133" y="1240201"/>
                  <a:pt x="1867133" y="1237941"/>
                </a:cubicBezTo>
                <a:cubicBezTo>
                  <a:pt x="1867133" y="1236015"/>
                  <a:pt x="1867070" y="1234404"/>
                  <a:pt x="1866944" y="1233106"/>
                </a:cubicBezTo>
                <a:cubicBezTo>
                  <a:pt x="1866819" y="1231809"/>
                  <a:pt x="1866672" y="1230720"/>
                  <a:pt x="1866505" y="1229841"/>
                </a:cubicBezTo>
                <a:cubicBezTo>
                  <a:pt x="1866337" y="1228962"/>
                  <a:pt x="1866086" y="1228209"/>
                  <a:pt x="1865751" y="1227581"/>
                </a:cubicBezTo>
                <a:cubicBezTo>
                  <a:pt x="1865416" y="1226953"/>
                  <a:pt x="1864851" y="1226325"/>
                  <a:pt x="1864056" y="1225697"/>
                </a:cubicBezTo>
                <a:cubicBezTo>
                  <a:pt x="1863261" y="1225069"/>
                  <a:pt x="1861942" y="1224316"/>
                  <a:pt x="1860100" y="1223437"/>
                </a:cubicBezTo>
                <a:cubicBezTo>
                  <a:pt x="1858259" y="1222558"/>
                  <a:pt x="1855998" y="1221742"/>
                  <a:pt x="1853319" y="1220988"/>
                </a:cubicBezTo>
                <a:cubicBezTo>
                  <a:pt x="1850641" y="1220235"/>
                  <a:pt x="1847648" y="1219607"/>
                  <a:pt x="1844341" y="1219105"/>
                </a:cubicBezTo>
                <a:cubicBezTo>
                  <a:pt x="1841034" y="1218602"/>
                  <a:pt x="1837623" y="1218351"/>
                  <a:pt x="1834107" y="1218351"/>
                </a:cubicBezTo>
                <a:close/>
                <a:moveTo>
                  <a:pt x="1716686" y="1218351"/>
                </a:moveTo>
                <a:cubicBezTo>
                  <a:pt x="1711747" y="1218351"/>
                  <a:pt x="1706954" y="1218749"/>
                  <a:pt x="1702308" y="1219544"/>
                </a:cubicBezTo>
                <a:cubicBezTo>
                  <a:pt x="1697662" y="1220340"/>
                  <a:pt x="1693371" y="1221365"/>
                  <a:pt x="1689436" y="1222621"/>
                </a:cubicBezTo>
                <a:cubicBezTo>
                  <a:pt x="1685502" y="1223877"/>
                  <a:pt x="1682069" y="1225237"/>
                  <a:pt x="1679139" y="1226702"/>
                </a:cubicBezTo>
                <a:cubicBezTo>
                  <a:pt x="1676209" y="1228167"/>
                  <a:pt x="1674158" y="1229506"/>
                  <a:pt x="1672986" y="1230720"/>
                </a:cubicBezTo>
                <a:cubicBezTo>
                  <a:pt x="1671814" y="1231934"/>
                  <a:pt x="1671019" y="1233295"/>
                  <a:pt x="1670600" y="1234801"/>
                </a:cubicBezTo>
                <a:cubicBezTo>
                  <a:pt x="1670182" y="1236308"/>
                  <a:pt x="1669973" y="1238359"/>
                  <a:pt x="1669973" y="1240955"/>
                </a:cubicBezTo>
                <a:cubicBezTo>
                  <a:pt x="1669973" y="1242880"/>
                  <a:pt x="1670098" y="1244638"/>
                  <a:pt x="1670349" y="1246229"/>
                </a:cubicBezTo>
                <a:cubicBezTo>
                  <a:pt x="1670600" y="1247819"/>
                  <a:pt x="1670956" y="1249159"/>
                  <a:pt x="1671417" y="1250247"/>
                </a:cubicBezTo>
                <a:cubicBezTo>
                  <a:pt x="1671877" y="1251335"/>
                  <a:pt x="1672463" y="1252172"/>
                  <a:pt x="1673175" y="1252758"/>
                </a:cubicBezTo>
                <a:cubicBezTo>
                  <a:pt x="1673886" y="1253344"/>
                  <a:pt x="1674702" y="1253637"/>
                  <a:pt x="1675623" y="1253637"/>
                </a:cubicBezTo>
                <a:cubicBezTo>
                  <a:pt x="1676963" y="1253637"/>
                  <a:pt x="1678700" y="1253051"/>
                  <a:pt x="1680835" y="1251879"/>
                </a:cubicBezTo>
                <a:cubicBezTo>
                  <a:pt x="1682969" y="1250707"/>
                  <a:pt x="1685627" y="1249410"/>
                  <a:pt x="1688809" y="1247987"/>
                </a:cubicBezTo>
                <a:cubicBezTo>
                  <a:pt x="1691990" y="1246564"/>
                  <a:pt x="1695652" y="1245266"/>
                  <a:pt x="1699796" y="1244094"/>
                </a:cubicBezTo>
                <a:cubicBezTo>
                  <a:pt x="1703940" y="1242922"/>
                  <a:pt x="1708649" y="1242336"/>
                  <a:pt x="1713923" y="1242336"/>
                </a:cubicBezTo>
                <a:cubicBezTo>
                  <a:pt x="1717942" y="1242336"/>
                  <a:pt x="1721311" y="1242754"/>
                  <a:pt x="1724032" y="1243592"/>
                </a:cubicBezTo>
                <a:cubicBezTo>
                  <a:pt x="1726753" y="1244429"/>
                  <a:pt x="1728929" y="1245726"/>
                  <a:pt x="1730562" y="1247484"/>
                </a:cubicBezTo>
                <a:cubicBezTo>
                  <a:pt x="1732194" y="1249242"/>
                  <a:pt x="1733366" y="1251440"/>
                  <a:pt x="1734078" y="1254077"/>
                </a:cubicBezTo>
                <a:cubicBezTo>
                  <a:pt x="1734789" y="1256714"/>
                  <a:pt x="1735145" y="1259791"/>
                  <a:pt x="1735145" y="1263307"/>
                </a:cubicBezTo>
                <a:lnTo>
                  <a:pt x="1735145" y="1270088"/>
                </a:lnTo>
                <a:lnTo>
                  <a:pt x="1724220" y="1270088"/>
                </a:lnTo>
                <a:cubicBezTo>
                  <a:pt x="1714258" y="1270088"/>
                  <a:pt x="1705510" y="1270841"/>
                  <a:pt x="1697975" y="1272348"/>
                </a:cubicBezTo>
                <a:cubicBezTo>
                  <a:pt x="1690441" y="1273855"/>
                  <a:pt x="1684141" y="1276178"/>
                  <a:pt x="1679077" y="1279317"/>
                </a:cubicBezTo>
                <a:cubicBezTo>
                  <a:pt x="1674012" y="1282457"/>
                  <a:pt x="1670203" y="1286433"/>
                  <a:pt x="1667649" y="1291247"/>
                </a:cubicBezTo>
                <a:cubicBezTo>
                  <a:pt x="1665096" y="1296060"/>
                  <a:pt x="1663819" y="1301732"/>
                  <a:pt x="1663819" y="1308262"/>
                </a:cubicBezTo>
                <a:cubicBezTo>
                  <a:pt x="1663819" y="1314290"/>
                  <a:pt x="1664824" y="1319564"/>
                  <a:pt x="1666833" y="1324084"/>
                </a:cubicBezTo>
                <a:cubicBezTo>
                  <a:pt x="1668842" y="1328605"/>
                  <a:pt x="1671668" y="1332393"/>
                  <a:pt x="1675309" y="1335449"/>
                </a:cubicBezTo>
                <a:cubicBezTo>
                  <a:pt x="1678951" y="1338504"/>
                  <a:pt x="1683262" y="1340807"/>
                  <a:pt x="1688243" y="1342355"/>
                </a:cubicBezTo>
                <a:cubicBezTo>
                  <a:pt x="1693225" y="1343904"/>
                  <a:pt x="1698687" y="1344678"/>
                  <a:pt x="1704631" y="1344678"/>
                </a:cubicBezTo>
                <a:cubicBezTo>
                  <a:pt x="1711830" y="1344678"/>
                  <a:pt x="1718381" y="1343297"/>
                  <a:pt x="1724283" y="1340534"/>
                </a:cubicBezTo>
                <a:cubicBezTo>
                  <a:pt x="1730185" y="1337772"/>
                  <a:pt x="1735438" y="1333921"/>
                  <a:pt x="1740043" y="1328982"/>
                </a:cubicBezTo>
                <a:lnTo>
                  <a:pt x="1740043" y="1337897"/>
                </a:lnTo>
                <a:cubicBezTo>
                  <a:pt x="1740043" y="1339069"/>
                  <a:pt x="1740398" y="1339990"/>
                  <a:pt x="1741110" y="1340660"/>
                </a:cubicBezTo>
                <a:cubicBezTo>
                  <a:pt x="1741822" y="1341330"/>
                  <a:pt x="1743035" y="1341811"/>
                  <a:pt x="1744752" y="1342104"/>
                </a:cubicBezTo>
                <a:cubicBezTo>
                  <a:pt x="1746468" y="1342397"/>
                  <a:pt x="1749210" y="1342544"/>
                  <a:pt x="1752977" y="1342544"/>
                </a:cubicBezTo>
                <a:cubicBezTo>
                  <a:pt x="1756493" y="1342544"/>
                  <a:pt x="1759151" y="1342397"/>
                  <a:pt x="1760951" y="1342104"/>
                </a:cubicBezTo>
                <a:cubicBezTo>
                  <a:pt x="1762751" y="1341811"/>
                  <a:pt x="1764069" y="1341330"/>
                  <a:pt x="1764906" y="1340660"/>
                </a:cubicBezTo>
                <a:cubicBezTo>
                  <a:pt x="1765743" y="1339990"/>
                  <a:pt x="1766162" y="1339069"/>
                  <a:pt x="1766162" y="1337897"/>
                </a:cubicBezTo>
                <a:lnTo>
                  <a:pt x="1766162" y="1262553"/>
                </a:lnTo>
                <a:cubicBezTo>
                  <a:pt x="1766162" y="1254851"/>
                  <a:pt x="1765241" y="1248196"/>
                  <a:pt x="1763399" y="1242587"/>
                </a:cubicBezTo>
                <a:cubicBezTo>
                  <a:pt x="1761558" y="1236978"/>
                  <a:pt x="1758628" y="1232395"/>
                  <a:pt x="1754609" y="1228837"/>
                </a:cubicBezTo>
                <a:cubicBezTo>
                  <a:pt x="1750591" y="1225279"/>
                  <a:pt x="1745463" y="1222642"/>
                  <a:pt x="1739226" y="1220926"/>
                </a:cubicBezTo>
                <a:cubicBezTo>
                  <a:pt x="1732990" y="1219209"/>
                  <a:pt x="1725476" y="1218351"/>
                  <a:pt x="1716686" y="1218351"/>
                </a:cubicBezTo>
                <a:close/>
                <a:moveTo>
                  <a:pt x="1362610" y="1205166"/>
                </a:moveTo>
                <a:lnTo>
                  <a:pt x="1379311" y="1205166"/>
                </a:lnTo>
                <a:cubicBezTo>
                  <a:pt x="1389441" y="1205166"/>
                  <a:pt x="1397624" y="1206526"/>
                  <a:pt x="1403861" y="1209247"/>
                </a:cubicBezTo>
                <a:cubicBezTo>
                  <a:pt x="1410098" y="1211968"/>
                  <a:pt x="1415204" y="1215756"/>
                  <a:pt x="1419181" y="1220612"/>
                </a:cubicBezTo>
                <a:cubicBezTo>
                  <a:pt x="1423157" y="1225467"/>
                  <a:pt x="1426046" y="1231202"/>
                  <a:pt x="1427845" y="1237815"/>
                </a:cubicBezTo>
                <a:cubicBezTo>
                  <a:pt x="1429645" y="1244429"/>
                  <a:pt x="1430545" y="1251586"/>
                  <a:pt x="1430545" y="1259288"/>
                </a:cubicBezTo>
                <a:cubicBezTo>
                  <a:pt x="1430545" y="1268664"/>
                  <a:pt x="1429520" y="1276869"/>
                  <a:pt x="1427469" y="1283901"/>
                </a:cubicBezTo>
                <a:cubicBezTo>
                  <a:pt x="1425418" y="1290933"/>
                  <a:pt x="1422320" y="1296814"/>
                  <a:pt x="1418176" y="1301544"/>
                </a:cubicBezTo>
                <a:cubicBezTo>
                  <a:pt x="1414032" y="1306274"/>
                  <a:pt x="1408863" y="1309811"/>
                  <a:pt x="1402668" y="1312155"/>
                </a:cubicBezTo>
                <a:cubicBezTo>
                  <a:pt x="1396473" y="1314499"/>
                  <a:pt x="1388855" y="1315671"/>
                  <a:pt x="1379814" y="1315671"/>
                </a:cubicBezTo>
                <a:lnTo>
                  <a:pt x="1362610" y="1315671"/>
                </a:lnTo>
                <a:close/>
                <a:moveTo>
                  <a:pt x="910703" y="1202529"/>
                </a:moveTo>
                <a:cubicBezTo>
                  <a:pt x="913549" y="1202529"/>
                  <a:pt x="916144" y="1202906"/>
                  <a:pt x="918488" y="1203659"/>
                </a:cubicBezTo>
                <a:cubicBezTo>
                  <a:pt x="920832" y="1204413"/>
                  <a:pt x="922925" y="1205689"/>
                  <a:pt x="924767" y="1207489"/>
                </a:cubicBezTo>
                <a:cubicBezTo>
                  <a:pt x="926609" y="1209289"/>
                  <a:pt x="928178" y="1211696"/>
                  <a:pt x="929476" y="1214710"/>
                </a:cubicBezTo>
                <a:cubicBezTo>
                  <a:pt x="930774" y="1217723"/>
                  <a:pt x="931862" y="1221407"/>
                  <a:pt x="932741" y="1225760"/>
                </a:cubicBezTo>
                <a:cubicBezTo>
                  <a:pt x="933620" y="1230113"/>
                  <a:pt x="934269" y="1235241"/>
                  <a:pt x="934687" y="1241143"/>
                </a:cubicBezTo>
                <a:cubicBezTo>
                  <a:pt x="935106" y="1247045"/>
                  <a:pt x="935315" y="1253847"/>
                  <a:pt x="935315" y="1261549"/>
                </a:cubicBezTo>
                <a:cubicBezTo>
                  <a:pt x="935315" y="1267911"/>
                  <a:pt x="935169" y="1273729"/>
                  <a:pt x="934876" y="1279003"/>
                </a:cubicBezTo>
                <a:cubicBezTo>
                  <a:pt x="934583" y="1284277"/>
                  <a:pt x="934038" y="1289007"/>
                  <a:pt x="933243" y="1293193"/>
                </a:cubicBezTo>
                <a:cubicBezTo>
                  <a:pt x="932448" y="1297379"/>
                  <a:pt x="931422" y="1301063"/>
                  <a:pt x="930167" y="1304244"/>
                </a:cubicBezTo>
                <a:cubicBezTo>
                  <a:pt x="928911" y="1307425"/>
                  <a:pt x="927341" y="1310062"/>
                  <a:pt x="925458" y="1312155"/>
                </a:cubicBezTo>
                <a:cubicBezTo>
                  <a:pt x="923574" y="1314248"/>
                  <a:pt x="921376" y="1315817"/>
                  <a:pt x="918865" y="1316864"/>
                </a:cubicBezTo>
                <a:cubicBezTo>
                  <a:pt x="916353" y="1317910"/>
                  <a:pt x="913465" y="1318434"/>
                  <a:pt x="910200" y="1318434"/>
                </a:cubicBezTo>
                <a:cubicBezTo>
                  <a:pt x="905847" y="1318434"/>
                  <a:pt x="902122" y="1317534"/>
                  <a:pt x="899024" y="1315734"/>
                </a:cubicBezTo>
                <a:cubicBezTo>
                  <a:pt x="895927" y="1313934"/>
                  <a:pt x="893394" y="1310794"/>
                  <a:pt x="891427" y="1306316"/>
                </a:cubicBezTo>
                <a:cubicBezTo>
                  <a:pt x="889460" y="1301837"/>
                  <a:pt x="888016" y="1295809"/>
                  <a:pt x="887095" y="1288233"/>
                </a:cubicBezTo>
                <a:cubicBezTo>
                  <a:pt x="886174" y="1280657"/>
                  <a:pt x="885713" y="1271092"/>
                  <a:pt x="885713" y="1259539"/>
                </a:cubicBezTo>
                <a:cubicBezTo>
                  <a:pt x="885713" y="1250080"/>
                  <a:pt x="886090" y="1241792"/>
                  <a:pt x="886844" y="1234676"/>
                </a:cubicBezTo>
                <a:cubicBezTo>
                  <a:pt x="887597" y="1227560"/>
                  <a:pt x="888916" y="1221616"/>
                  <a:pt x="890799" y="1216844"/>
                </a:cubicBezTo>
                <a:cubicBezTo>
                  <a:pt x="892683" y="1212073"/>
                  <a:pt x="895236" y="1208494"/>
                  <a:pt x="898459" y="1206108"/>
                </a:cubicBezTo>
                <a:cubicBezTo>
                  <a:pt x="901682" y="1203722"/>
                  <a:pt x="905763" y="1202529"/>
                  <a:pt x="910703" y="1202529"/>
                </a:cubicBezTo>
                <a:close/>
                <a:moveTo>
                  <a:pt x="777353" y="1202529"/>
                </a:moveTo>
                <a:cubicBezTo>
                  <a:pt x="780199" y="1202529"/>
                  <a:pt x="782794" y="1202906"/>
                  <a:pt x="785138" y="1203659"/>
                </a:cubicBezTo>
                <a:cubicBezTo>
                  <a:pt x="787482" y="1204413"/>
                  <a:pt x="789575" y="1205689"/>
                  <a:pt x="791417" y="1207489"/>
                </a:cubicBezTo>
                <a:cubicBezTo>
                  <a:pt x="793259" y="1209289"/>
                  <a:pt x="794828" y="1211696"/>
                  <a:pt x="796126" y="1214710"/>
                </a:cubicBezTo>
                <a:cubicBezTo>
                  <a:pt x="797424" y="1217723"/>
                  <a:pt x="798512" y="1221407"/>
                  <a:pt x="799391" y="1225760"/>
                </a:cubicBezTo>
                <a:cubicBezTo>
                  <a:pt x="800270" y="1230113"/>
                  <a:pt x="800919" y="1235241"/>
                  <a:pt x="801337" y="1241143"/>
                </a:cubicBezTo>
                <a:cubicBezTo>
                  <a:pt x="801756" y="1247045"/>
                  <a:pt x="801965" y="1253847"/>
                  <a:pt x="801965" y="1261549"/>
                </a:cubicBezTo>
                <a:cubicBezTo>
                  <a:pt x="801965" y="1267911"/>
                  <a:pt x="801819" y="1273729"/>
                  <a:pt x="801526" y="1279003"/>
                </a:cubicBezTo>
                <a:cubicBezTo>
                  <a:pt x="801233" y="1284277"/>
                  <a:pt x="800688" y="1289007"/>
                  <a:pt x="799893" y="1293193"/>
                </a:cubicBezTo>
                <a:cubicBezTo>
                  <a:pt x="799098" y="1297379"/>
                  <a:pt x="798072" y="1301063"/>
                  <a:pt x="796817" y="1304244"/>
                </a:cubicBezTo>
                <a:cubicBezTo>
                  <a:pt x="795561" y="1307425"/>
                  <a:pt x="793991" y="1310062"/>
                  <a:pt x="792108" y="1312155"/>
                </a:cubicBezTo>
                <a:cubicBezTo>
                  <a:pt x="790224" y="1314248"/>
                  <a:pt x="788026" y="1315817"/>
                  <a:pt x="785515" y="1316864"/>
                </a:cubicBezTo>
                <a:cubicBezTo>
                  <a:pt x="783003" y="1317910"/>
                  <a:pt x="780115" y="1318434"/>
                  <a:pt x="776850" y="1318434"/>
                </a:cubicBezTo>
                <a:cubicBezTo>
                  <a:pt x="772497" y="1318434"/>
                  <a:pt x="768772" y="1317534"/>
                  <a:pt x="765674" y="1315734"/>
                </a:cubicBezTo>
                <a:cubicBezTo>
                  <a:pt x="762577" y="1313934"/>
                  <a:pt x="760044" y="1310794"/>
                  <a:pt x="758077" y="1306316"/>
                </a:cubicBezTo>
                <a:cubicBezTo>
                  <a:pt x="756110" y="1301837"/>
                  <a:pt x="754666" y="1295809"/>
                  <a:pt x="753745" y="1288233"/>
                </a:cubicBezTo>
                <a:cubicBezTo>
                  <a:pt x="752824" y="1280657"/>
                  <a:pt x="752363" y="1271092"/>
                  <a:pt x="752363" y="1259539"/>
                </a:cubicBezTo>
                <a:cubicBezTo>
                  <a:pt x="752363" y="1250080"/>
                  <a:pt x="752740" y="1241792"/>
                  <a:pt x="753494" y="1234676"/>
                </a:cubicBezTo>
                <a:cubicBezTo>
                  <a:pt x="754247" y="1227560"/>
                  <a:pt x="755566" y="1221616"/>
                  <a:pt x="757449" y="1216844"/>
                </a:cubicBezTo>
                <a:cubicBezTo>
                  <a:pt x="759333" y="1212073"/>
                  <a:pt x="761886" y="1208494"/>
                  <a:pt x="765109" y="1206108"/>
                </a:cubicBezTo>
                <a:cubicBezTo>
                  <a:pt x="768332" y="1203722"/>
                  <a:pt x="772413" y="1202529"/>
                  <a:pt x="777353" y="1202529"/>
                </a:cubicBezTo>
                <a:close/>
                <a:moveTo>
                  <a:pt x="1339504" y="1179298"/>
                </a:moveTo>
                <a:cubicBezTo>
                  <a:pt x="1336742" y="1179298"/>
                  <a:pt x="1334419" y="1180114"/>
                  <a:pt x="1332535" y="1181747"/>
                </a:cubicBezTo>
                <a:cubicBezTo>
                  <a:pt x="1330651" y="1183379"/>
                  <a:pt x="1329710" y="1186037"/>
                  <a:pt x="1329710" y="1189720"/>
                </a:cubicBezTo>
                <a:lnTo>
                  <a:pt x="1329710" y="1331368"/>
                </a:lnTo>
                <a:cubicBezTo>
                  <a:pt x="1329710" y="1335051"/>
                  <a:pt x="1330651" y="1337709"/>
                  <a:pt x="1332535" y="1339342"/>
                </a:cubicBezTo>
                <a:cubicBezTo>
                  <a:pt x="1334419" y="1340974"/>
                  <a:pt x="1336742" y="1341790"/>
                  <a:pt x="1339504" y="1341790"/>
                </a:cubicBezTo>
                <a:lnTo>
                  <a:pt x="1378307" y="1341790"/>
                </a:lnTo>
                <a:cubicBezTo>
                  <a:pt x="1392706" y="1341790"/>
                  <a:pt x="1405117" y="1340221"/>
                  <a:pt x="1415539" y="1337081"/>
                </a:cubicBezTo>
                <a:cubicBezTo>
                  <a:pt x="1425962" y="1333942"/>
                  <a:pt x="1434815" y="1329024"/>
                  <a:pt x="1442098" y="1322326"/>
                </a:cubicBezTo>
                <a:cubicBezTo>
                  <a:pt x="1449381" y="1315629"/>
                  <a:pt x="1454969" y="1306985"/>
                  <a:pt x="1458862" y="1296395"/>
                </a:cubicBezTo>
                <a:cubicBezTo>
                  <a:pt x="1462755" y="1285805"/>
                  <a:pt x="1464701" y="1273060"/>
                  <a:pt x="1464701" y="1258158"/>
                </a:cubicBezTo>
                <a:cubicBezTo>
                  <a:pt x="1464701" y="1245266"/>
                  <a:pt x="1462901" y="1233922"/>
                  <a:pt x="1459302" y="1224128"/>
                </a:cubicBezTo>
                <a:cubicBezTo>
                  <a:pt x="1455702" y="1214333"/>
                  <a:pt x="1450449" y="1206108"/>
                  <a:pt x="1443542" y="1199452"/>
                </a:cubicBezTo>
                <a:cubicBezTo>
                  <a:pt x="1436636" y="1192797"/>
                  <a:pt x="1428138" y="1187774"/>
                  <a:pt x="1418051" y="1184384"/>
                </a:cubicBezTo>
                <a:cubicBezTo>
                  <a:pt x="1407963" y="1180993"/>
                  <a:pt x="1395678" y="1179298"/>
                  <a:pt x="1381195" y="1179298"/>
                </a:cubicBezTo>
                <a:close/>
                <a:moveTo>
                  <a:pt x="1050885" y="1178544"/>
                </a:moveTo>
                <a:cubicBezTo>
                  <a:pt x="1047620" y="1178544"/>
                  <a:pt x="1044941" y="1178670"/>
                  <a:pt x="1042848" y="1178921"/>
                </a:cubicBezTo>
                <a:cubicBezTo>
                  <a:pt x="1040755" y="1179172"/>
                  <a:pt x="1039060" y="1179507"/>
                  <a:pt x="1037762" y="1179926"/>
                </a:cubicBezTo>
                <a:cubicBezTo>
                  <a:pt x="1036465" y="1180344"/>
                  <a:pt x="1035565" y="1180888"/>
                  <a:pt x="1035062" y="1181558"/>
                </a:cubicBezTo>
                <a:cubicBezTo>
                  <a:pt x="1034560" y="1182228"/>
                  <a:pt x="1034309" y="1182981"/>
                  <a:pt x="1034309" y="1183818"/>
                </a:cubicBezTo>
                <a:lnTo>
                  <a:pt x="1034309" y="1282645"/>
                </a:lnTo>
                <a:cubicBezTo>
                  <a:pt x="1034309" y="1293026"/>
                  <a:pt x="1035795" y="1302088"/>
                  <a:pt x="1038767" y="1309832"/>
                </a:cubicBezTo>
                <a:cubicBezTo>
                  <a:pt x="1041739" y="1317575"/>
                  <a:pt x="1046029" y="1324042"/>
                  <a:pt x="1051638" y="1329233"/>
                </a:cubicBezTo>
                <a:cubicBezTo>
                  <a:pt x="1057247" y="1334423"/>
                  <a:pt x="1064112" y="1338295"/>
                  <a:pt x="1072232" y="1340848"/>
                </a:cubicBezTo>
                <a:cubicBezTo>
                  <a:pt x="1080353" y="1343402"/>
                  <a:pt x="1089520" y="1344678"/>
                  <a:pt x="1099733" y="1344678"/>
                </a:cubicBezTo>
                <a:cubicBezTo>
                  <a:pt x="1110616" y="1344678"/>
                  <a:pt x="1120243" y="1343255"/>
                  <a:pt x="1128615" y="1340409"/>
                </a:cubicBezTo>
                <a:cubicBezTo>
                  <a:pt x="1136987" y="1337563"/>
                  <a:pt x="1144019" y="1333419"/>
                  <a:pt x="1149711" y="1327977"/>
                </a:cubicBezTo>
                <a:cubicBezTo>
                  <a:pt x="1155404" y="1322536"/>
                  <a:pt x="1159715" y="1315880"/>
                  <a:pt x="1162645" y="1308011"/>
                </a:cubicBezTo>
                <a:cubicBezTo>
                  <a:pt x="1165575" y="1300142"/>
                  <a:pt x="1167040" y="1291226"/>
                  <a:pt x="1167040" y="1281264"/>
                </a:cubicBezTo>
                <a:lnTo>
                  <a:pt x="1167040" y="1183818"/>
                </a:lnTo>
                <a:cubicBezTo>
                  <a:pt x="1167040" y="1182981"/>
                  <a:pt x="1166789" y="1182228"/>
                  <a:pt x="1166287" y="1181558"/>
                </a:cubicBezTo>
                <a:cubicBezTo>
                  <a:pt x="1165785" y="1180888"/>
                  <a:pt x="1164906" y="1180344"/>
                  <a:pt x="1163650" y="1179926"/>
                </a:cubicBezTo>
                <a:cubicBezTo>
                  <a:pt x="1162394" y="1179507"/>
                  <a:pt x="1160741" y="1179172"/>
                  <a:pt x="1158690" y="1178921"/>
                </a:cubicBezTo>
                <a:cubicBezTo>
                  <a:pt x="1156639" y="1178670"/>
                  <a:pt x="1154023" y="1178544"/>
                  <a:pt x="1150841" y="1178544"/>
                </a:cubicBezTo>
                <a:cubicBezTo>
                  <a:pt x="1147660" y="1178544"/>
                  <a:pt x="1145002" y="1178670"/>
                  <a:pt x="1142867" y="1178921"/>
                </a:cubicBezTo>
                <a:cubicBezTo>
                  <a:pt x="1140733" y="1179172"/>
                  <a:pt x="1139037" y="1179507"/>
                  <a:pt x="1137782" y="1179926"/>
                </a:cubicBezTo>
                <a:cubicBezTo>
                  <a:pt x="1136526" y="1180344"/>
                  <a:pt x="1135647" y="1180888"/>
                  <a:pt x="1135145" y="1181558"/>
                </a:cubicBezTo>
                <a:cubicBezTo>
                  <a:pt x="1134642" y="1182228"/>
                  <a:pt x="1134391" y="1182981"/>
                  <a:pt x="1134391" y="1183818"/>
                </a:cubicBezTo>
                <a:lnTo>
                  <a:pt x="1134391" y="1281640"/>
                </a:lnTo>
                <a:cubicBezTo>
                  <a:pt x="1134391" y="1287333"/>
                  <a:pt x="1133617" y="1292419"/>
                  <a:pt x="1132068" y="1296898"/>
                </a:cubicBezTo>
                <a:cubicBezTo>
                  <a:pt x="1130519" y="1301376"/>
                  <a:pt x="1128322" y="1305144"/>
                  <a:pt x="1125476" y="1308199"/>
                </a:cubicBezTo>
                <a:cubicBezTo>
                  <a:pt x="1122629" y="1311255"/>
                  <a:pt x="1119155" y="1313578"/>
                  <a:pt x="1115053" y="1315169"/>
                </a:cubicBezTo>
                <a:cubicBezTo>
                  <a:pt x="1110951" y="1316759"/>
                  <a:pt x="1106305" y="1317554"/>
                  <a:pt x="1101114" y="1317554"/>
                </a:cubicBezTo>
                <a:cubicBezTo>
                  <a:pt x="1096008" y="1317554"/>
                  <a:pt x="1091382" y="1316780"/>
                  <a:pt x="1087238" y="1315231"/>
                </a:cubicBezTo>
                <a:cubicBezTo>
                  <a:pt x="1083094" y="1313683"/>
                  <a:pt x="1079536" y="1311360"/>
                  <a:pt x="1076565" y="1308262"/>
                </a:cubicBezTo>
                <a:cubicBezTo>
                  <a:pt x="1073593" y="1305165"/>
                  <a:pt x="1071311" y="1301251"/>
                  <a:pt x="1069721" y="1296521"/>
                </a:cubicBezTo>
                <a:cubicBezTo>
                  <a:pt x="1068130" y="1291791"/>
                  <a:pt x="1067335" y="1286203"/>
                  <a:pt x="1067335" y="1279757"/>
                </a:cubicBezTo>
                <a:lnTo>
                  <a:pt x="1067335" y="1183818"/>
                </a:lnTo>
                <a:cubicBezTo>
                  <a:pt x="1067335" y="1182981"/>
                  <a:pt x="1067063" y="1182228"/>
                  <a:pt x="1066519" y="1181558"/>
                </a:cubicBezTo>
                <a:cubicBezTo>
                  <a:pt x="1065975" y="1180888"/>
                  <a:pt x="1065075" y="1180344"/>
                  <a:pt x="1063819" y="1179926"/>
                </a:cubicBezTo>
                <a:cubicBezTo>
                  <a:pt x="1062563" y="1179507"/>
                  <a:pt x="1060889" y="1179172"/>
                  <a:pt x="1058796" y="1178921"/>
                </a:cubicBezTo>
                <a:cubicBezTo>
                  <a:pt x="1056703" y="1178670"/>
                  <a:pt x="1054066" y="1178544"/>
                  <a:pt x="1050885" y="1178544"/>
                </a:cubicBezTo>
                <a:close/>
                <a:moveTo>
                  <a:pt x="650909" y="1178168"/>
                </a:moveTo>
                <a:cubicBezTo>
                  <a:pt x="648314" y="1178168"/>
                  <a:pt x="646200" y="1178189"/>
                  <a:pt x="644568" y="1178230"/>
                </a:cubicBezTo>
                <a:cubicBezTo>
                  <a:pt x="642935" y="1178272"/>
                  <a:pt x="641617" y="1178356"/>
                  <a:pt x="640612" y="1178482"/>
                </a:cubicBezTo>
                <a:cubicBezTo>
                  <a:pt x="639608" y="1178607"/>
                  <a:pt x="638791" y="1178775"/>
                  <a:pt x="638163" y="1178984"/>
                </a:cubicBezTo>
                <a:cubicBezTo>
                  <a:pt x="637536" y="1179193"/>
                  <a:pt x="637012" y="1179465"/>
                  <a:pt x="636594" y="1179800"/>
                </a:cubicBezTo>
                <a:lnTo>
                  <a:pt x="601684" y="1202403"/>
                </a:lnTo>
                <a:cubicBezTo>
                  <a:pt x="600680" y="1203073"/>
                  <a:pt x="599884" y="1203701"/>
                  <a:pt x="599298" y="1204287"/>
                </a:cubicBezTo>
                <a:cubicBezTo>
                  <a:pt x="598712" y="1204873"/>
                  <a:pt x="598252" y="1205626"/>
                  <a:pt x="597917" y="1206547"/>
                </a:cubicBezTo>
                <a:cubicBezTo>
                  <a:pt x="597582" y="1207468"/>
                  <a:pt x="597373" y="1208577"/>
                  <a:pt x="597289" y="1209875"/>
                </a:cubicBezTo>
                <a:cubicBezTo>
                  <a:pt x="597206" y="1211173"/>
                  <a:pt x="597164" y="1212826"/>
                  <a:pt x="597164" y="1214835"/>
                </a:cubicBezTo>
                <a:cubicBezTo>
                  <a:pt x="597164" y="1218016"/>
                  <a:pt x="597289" y="1220486"/>
                  <a:pt x="597540" y="1222244"/>
                </a:cubicBezTo>
                <a:cubicBezTo>
                  <a:pt x="597792" y="1224002"/>
                  <a:pt x="598273" y="1225237"/>
                  <a:pt x="598984" y="1225948"/>
                </a:cubicBezTo>
                <a:cubicBezTo>
                  <a:pt x="599696" y="1226660"/>
                  <a:pt x="600659" y="1226911"/>
                  <a:pt x="601873" y="1226702"/>
                </a:cubicBezTo>
                <a:cubicBezTo>
                  <a:pt x="603087" y="1226493"/>
                  <a:pt x="604656" y="1225928"/>
                  <a:pt x="606582" y="1225007"/>
                </a:cubicBezTo>
                <a:lnTo>
                  <a:pt x="632701" y="1210566"/>
                </a:lnTo>
                <a:lnTo>
                  <a:pt x="632701" y="1316299"/>
                </a:lnTo>
                <a:lnTo>
                  <a:pt x="602438" y="1316299"/>
                </a:lnTo>
                <a:cubicBezTo>
                  <a:pt x="601684" y="1316299"/>
                  <a:pt x="601015" y="1316529"/>
                  <a:pt x="600429" y="1316989"/>
                </a:cubicBezTo>
                <a:cubicBezTo>
                  <a:pt x="599843" y="1317450"/>
                  <a:pt x="599319" y="1318182"/>
                  <a:pt x="598859" y="1319187"/>
                </a:cubicBezTo>
                <a:cubicBezTo>
                  <a:pt x="598398" y="1320192"/>
                  <a:pt x="598064" y="1321510"/>
                  <a:pt x="597854" y="1323143"/>
                </a:cubicBezTo>
                <a:cubicBezTo>
                  <a:pt x="597645" y="1324775"/>
                  <a:pt x="597540" y="1326805"/>
                  <a:pt x="597540" y="1329233"/>
                </a:cubicBezTo>
                <a:cubicBezTo>
                  <a:pt x="597540" y="1331577"/>
                  <a:pt x="597666" y="1333565"/>
                  <a:pt x="597917" y="1335198"/>
                </a:cubicBezTo>
                <a:cubicBezTo>
                  <a:pt x="598168" y="1336830"/>
                  <a:pt x="598524" y="1338128"/>
                  <a:pt x="598984" y="1339090"/>
                </a:cubicBezTo>
                <a:cubicBezTo>
                  <a:pt x="599445" y="1340053"/>
                  <a:pt x="599968" y="1340744"/>
                  <a:pt x="600554" y="1341162"/>
                </a:cubicBezTo>
                <a:cubicBezTo>
                  <a:pt x="601140" y="1341581"/>
                  <a:pt x="601768" y="1341790"/>
                  <a:pt x="602438" y="1341790"/>
                </a:cubicBezTo>
                <a:lnTo>
                  <a:pt x="692097" y="1341790"/>
                </a:lnTo>
                <a:cubicBezTo>
                  <a:pt x="692851" y="1341790"/>
                  <a:pt x="693521" y="1341581"/>
                  <a:pt x="694107" y="1341162"/>
                </a:cubicBezTo>
                <a:cubicBezTo>
                  <a:pt x="694693" y="1340744"/>
                  <a:pt x="695216" y="1340053"/>
                  <a:pt x="695676" y="1339090"/>
                </a:cubicBezTo>
                <a:cubicBezTo>
                  <a:pt x="696137" y="1338128"/>
                  <a:pt x="696492" y="1336830"/>
                  <a:pt x="696744" y="1335198"/>
                </a:cubicBezTo>
                <a:cubicBezTo>
                  <a:pt x="696995" y="1333565"/>
                  <a:pt x="697120" y="1331577"/>
                  <a:pt x="697120" y="1329233"/>
                </a:cubicBezTo>
                <a:cubicBezTo>
                  <a:pt x="697120" y="1326805"/>
                  <a:pt x="697016" y="1324775"/>
                  <a:pt x="696806" y="1323143"/>
                </a:cubicBezTo>
                <a:cubicBezTo>
                  <a:pt x="696597" y="1321510"/>
                  <a:pt x="696262" y="1320192"/>
                  <a:pt x="695802" y="1319187"/>
                </a:cubicBezTo>
                <a:cubicBezTo>
                  <a:pt x="695341" y="1318182"/>
                  <a:pt x="694797" y="1317450"/>
                  <a:pt x="694169" y="1316989"/>
                </a:cubicBezTo>
                <a:cubicBezTo>
                  <a:pt x="693541" y="1316529"/>
                  <a:pt x="692851" y="1316299"/>
                  <a:pt x="692097" y="1316299"/>
                </a:cubicBezTo>
                <a:lnTo>
                  <a:pt x="665601" y="1316299"/>
                </a:lnTo>
                <a:lnTo>
                  <a:pt x="665601" y="1182060"/>
                </a:lnTo>
                <a:cubicBezTo>
                  <a:pt x="665601" y="1181307"/>
                  <a:pt x="665434" y="1180679"/>
                  <a:pt x="665099" y="1180177"/>
                </a:cubicBezTo>
                <a:cubicBezTo>
                  <a:pt x="664764" y="1179675"/>
                  <a:pt x="664094" y="1179277"/>
                  <a:pt x="663090" y="1178984"/>
                </a:cubicBezTo>
                <a:cubicBezTo>
                  <a:pt x="662085" y="1178691"/>
                  <a:pt x="660599" y="1178482"/>
                  <a:pt x="658632" y="1178356"/>
                </a:cubicBezTo>
                <a:cubicBezTo>
                  <a:pt x="656665" y="1178230"/>
                  <a:pt x="654090" y="1178168"/>
                  <a:pt x="650909" y="1178168"/>
                </a:cubicBezTo>
                <a:close/>
                <a:moveTo>
                  <a:pt x="1606818" y="1176661"/>
                </a:moveTo>
                <a:cubicBezTo>
                  <a:pt x="1595684" y="1176661"/>
                  <a:pt x="1585492" y="1178544"/>
                  <a:pt x="1576241" y="1182312"/>
                </a:cubicBezTo>
                <a:cubicBezTo>
                  <a:pt x="1566990" y="1186079"/>
                  <a:pt x="1559058" y="1191604"/>
                  <a:pt x="1552445" y="1198887"/>
                </a:cubicBezTo>
                <a:cubicBezTo>
                  <a:pt x="1545831" y="1206171"/>
                  <a:pt x="1540683" y="1215170"/>
                  <a:pt x="1536999" y="1225886"/>
                </a:cubicBezTo>
                <a:cubicBezTo>
                  <a:pt x="1533316" y="1236601"/>
                  <a:pt x="1531474" y="1248866"/>
                  <a:pt x="1531474" y="1262679"/>
                </a:cubicBezTo>
                <a:cubicBezTo>
                  <a:pt x="1531474" y="1276241"/>
                  <a:pt x="1533148" y="1288128"/>
                  <a:pt x="1536497" y="1298342"/>
                </a:cubicBezTo>
                <a:cubicBezTo>
                  <a:pt x="1539846" y="1308555"/>
                  <a:pt x="1544659" y="1317073"/>
                  <a:pt x="1550938" y="1323896"/>
                </a:cubicBezTo>
                <a:cubicBezTo>
                  <a:pt x="1557217" y="1330719"/>
                  <a:pt x="1564835" y="1335846"/>
                  <a:pt x="1573792" y="1339279"/>
                </a:cubicBezTo>
                <a:cubicBezTo>
                  <a:pt x="1582750" y="1342711"/>
                  <a:pt x="1592796" y="1344427"/>
                  <a:pt x="1603930" y="1344427"/>
                </a:cubicBezTo>
                <a:cubicBezTo>
                  <a:pt x="1609623" y="1344427"/>
                  <a:pt x="1614918" y="1343967"/>
                  <a:pt x="1619815" y="1343046"/>
                </a:cubicBezTo>
                <a:cubicBezTo>
                  <a:pt x="1624712" y="1342125"/>
                  <a:pt x="1629066" y="1340974"/>
                  <a:pt x="1632875" y="1339593"/>
                </a:cubicBezTo>
                <a:cubicBezTo>
                  <a:pt x="1636684" y="1338211"/>
                  <a:pt x="1639907" y="1336767"/>
                  <a:pt x="1642544" y="1335260"/>
                </a:cubicBezTo>
                <a:cubicBezTo>
                  <a:pt x="1645181" y="1333753"/>
                  <a:pt x="1646960" y="1332519"/>
                  <a:pt x="1647881" y="1331556"/>
                </a:cubicBezTo>
                <a:cubicBezTo>
                  <a:pt x="1648802" y="1330593"/>
                  <a:pt x="1649471" y="1329735"/>
                  <a:pt x="1649890" y="1328982"/>
                </a:cubicBezTo>
                <a:cubicBezTo>
                  <a:pt x="1650309" y="1328228"/>
                  <a:pt x="1650643" y="1327328"/>
                  <a:pt x="1650895" y="1326282"/>
                </a:cubicBezTo>
                <a:cubicBezTo>
                  <a:pt x="1651146" y="1325235"/>
                  <a:pt x="1651334" y="1323980"/>
                  <a:pt x="1651460" y="1322515"/>
                </a:cubicBezTo>
                <a:cubicBezTo>
                  <a:pt x="1651585" y="1321050"/>
                  <a:pt x="1651648" y="1319271"/>
                  <a:pt x="1651648" y="1317178"/>
                </a:cubicBezTo>
                <a:cubicBezTo>
                  <a:pt x="1651648" y="1314164"/>
                  <a:pt x="1651564" y="1311757"/>
                  <a:pt x="1651397" y="1309957"/>
                </a:cubicBezTo>
                <a:cubicBezTo>
                  <a:pt x="1651229" y="1308157"/>
                  <a:pt x="1650978" y="1306755"/>
                  <a:pt x="1650643" y="1305751"/>
                </a:cubicBezTo>
                <a:cubicBezTo>
                  <a:pt x="1650309" y="1304746"/>
                  <a:pt x="1649890" y="1304076"/>
                  <a:pt x="1649388" y="1303741"/>
                </a:cubicBezTo>
                <a:cubicBezTo>
                  <a:pt x="1648885" y="1303407"/>
                  <a:pt x="1648216" y="1303239"/>
                  <a:pt x="1647379" y="1303239"/>
                </a:cubicBezTo>
                <a:cubicBezTo>
                  <a:pt x="1646290" y="1303239"/>
                  <a:pt x="1644762" y="1303909"/>
                  <a:pt x="1642795" y="1305248"/>
                </a:cubicBezTo>
                <a:cubicBezTo>
                  <a:pt x="1640828" y="1306588"/>
                  <a:pt x="1638316" y="1308095"/>
                  <a:pt x="1635261" y="1309769"/>
                </a:cubicBezTo>
                <a:cubicBezTo>
                  <a:pt x="1632205" y="1311443"/>
                  <a:pt x="1628542" y="1312971"/>
                  <a:pt x="1624273" y="1314352"/>
                </a:cubicBezTo>
                <a:cubicBezTo>
                  <a:pt x="1620003" y="1315734"/>
                  <a:pt x="1614939" y="1316424"/>
                  <a:pt x="1609079" y="1316424"/>
                </a:cubicBezTo>
                <a:cubicBezTo>
                  <a:pt x="1602632" y="1316424"/>
                  <a:pt x="1596835" y="1315315"/>
                  <a:pt x="1591687" y="1313097"/>
                </a:cubicBezTo>
                <a:cubicBezTo>
                  <a:pt x="1586538" y="1310878"/>
                  <a:pt x="1582143" y="1307509"/>
                  <a:pt x="1578501" y="1302988"/>
                </a:cubicBezTo>
                <a:cubicBezTo>
                  <a:pt x="1574860" y="1298467"/>
                  <a:pt x="1572055" y="1292712"/>
                  <a:pt x="1570088" y="1285722"/>
                </a:cubicBezTo>
                <a:cubicBezTo>
                  <a:pt x="1568121" y="1278731"/>
                  <a:pt x="1567137" y="1270464"/>
                  <a:pt x="1567137" y="1260921"/>
                </a:cubicBezTo>
                <a:cubicBezTo>
                  <a:pt x="1567137" y="1252214"/>
                  <a:pt x="1568058" y="1244387"/>
                  <a:pt x="1569900" y="1237438"/>
                </a:cubicBezTo>
                <a:cubicBezTo>
                  <a:pt x="1571741" y="1230490"/>
                  <a:pt x="1574441" y="1224567"/>
                  <a:pt x="1577999" y="1219670"/>
                </a:cubicBezTo>
                <a:cubicBezTo>
                  <a:pt x="1581557" y="1214772"/>
                  <a:pt x="1585868" y="1211005"/>
                  <a:pt x="1590933" y="1208368"/>
                </a:cubicBezTo>
                <a:cubicBezTo>
                  <a:pt x="1595998" y="1205731"/>
                  <a:pt x="1601753" y="1204413"/>
                  <a:pt x="1608200" y="1204413"/>
                </a:cubicBezTo>
                <a:cubicBezTo>
                  <a:pt x="1614060" y="1204413"/>
                  <a:pt x="1619104" y="1205145"/>
                  <a:pt x="1623331" y="1206610"/>
                </a:cubicBezTo>
                <a:cubicBezTo>
                  <a:pt x="1627559" y="1208075"/>
                  <a:pt x="1631200" y="1209708"/>
                  <a:pt x="1634256" y="1211508"/>
                </a:cubicBezTo>
                <a:cubicBezTo>
                  <a:pt x="1637312" y="1213307"/>
                  <a:pt x="1639802" y="1214940"/>
                  <a:pt x="1641728" y="1216405"/>
                </a:cubicBezTo>
                <a:cubicBezTo>
                  <a:pt x="1643653" y="1217870"/>
                  <a:pt x="1645244" y="1218602"/>
                  <a:pt x="1646500" y="1218602"/>
                </a:cubicBezTo>
                <a:cubicBezTo>
                  <a:pt x="1647253" y="1218602"/>
                  <a:pt x="1647923" y="1218351"/>
                  <a:pt x="1648509" y="1217849"/>
                </a:cubicBezTo>
                <a:cubicBezTo>
                  <a:pt x="1649095" y="1217347"/>
                  <a:pt x="1649597" y="1216551"/>
                  <a:pt x="1650016" y="1215463"/>
                </a:cubicBezTo>
                <a:cubicBezTo>
                  <a:pt x="1650434" y="1214375"/>
                  <a:pt x="1650727" y="1212952"/>
                  <a:pt x="1650895" y="1211194"/>
                </a:cubicBezTo>
                <a:cubicBezTo>
                  <a:pt x="1651062" y="1209436"/>
                  <a:pt x="1651146" y="1207301"/>
                  <a:pt x="1651146" y="1204789"/>
                </a:cubicBezTo>
                <a:cubicBezTo>
                  <a:pt x="1651146" y="1202445"/>
                  <a:pt x="1651083" y="1200478"/>
                  <a:pt x="1650957" y="1198887"/>
                </a:cubicBezTo>
                <a:cubicBezTo>
                  <a:pt x="1650832" y="1197297"/>
                  <a:pt x="1650643" y="1195915"/>
                  <a:pt x="1650392" y="1194743"/>
                </a:cubicBezTo>
                <a:cubicBezTo>
                  <a:pt x="1650141" y="1193571"/>
                  <a:pt x="1649806" y="1192609"/>
                  <a:pt x="1649388" y="1191855"/>
                </a:cubicBezTo>
                <a:cubicBezTo>
                  <a:pt x="1648969" y="1191102"/>
                  <a:pt x="1648195" y="1190160"/>
                  <a:pt x="1647065" y="1189030"/>
                </a:cubicBezTo>
                <a:cubicBezTo>
                  <a:pt x="1645934" y="1187900"/>
                  <a:pt x="1643946" y="1186539"/>
                  <a:pt x="1641100" y="1184949"/>
                </a:cubicBezTo>
                <a:cubicBezTo>
                  <a:pt x="1638254" y="1183358"/>
                  <a:pt x="1635051" y="1181956"/>
                  <a:pt x="1631493" y="1180742"/>
                </a:cubicBezTo>
                <a:cubicBezTo>
                  <a:pt x="1627936" y="1179528"/>
                  <a:pt x="1624064" y="1178544"/>
                  <a:pt x="1619878" y="1177791"/>
                </a:cubicBezTo>
                <a:cubicBezTo>
                  <a:pt x="1615692" y="1177038"/>
                  <a:pt x="1611339" y="1176661"/>
                  <a:pt x="1606818" y="1176661"/>
                </a:cubicBezTo>
                <a:close/>
                <a:moveTo>
                  <a:pt x="1253351" y="1176410"/>
                </a:moveTo>
                <a:cubicBezTo>
                  <a:pt x="1245901" y="1176410"/>
                  <a:pt x="1238848" y="1177372"/>
                  <a:pt x="1232192" y="1179298"/>
                </a:cubicBezTo>
                <a:cubicBezTo>
                  <a:pt x="1225537" y="1181223"/>
                  <a:pt x="1219760" y="1184132"/>
                  <a:pt x="1214863" y="1188025"/>
                </a:cubicBezTo>
                <a:cubicBezTo>
                  <a:pt x="1209966" y="1191918"/>
                  <a:pt x="1206073" y="1196815"/>
                  <a:pt x="1203185" y="1202717"/>
                </a:cubicBezTo>
                <a:cubicBezTo>
                  <a:pt x="1200297" y="1208619"/>
                  <a:pt x="1198852" y="1215463"/>
                  <a:pt x="1198852" y="1223249"/>
                </a:cubicBezTo>
                <a:cubicBezTo>
                  <a:pt x="1198852" y="1230030"/>
                  <a:pt x="1199857" y="1235848"/>
                  <a:pt x="1201866" y="1240703"/>
                </a:cubicBezTo>
                <a:cubicBezTo>
                  <a:pt x="1203875" y="1245559"/>
                  <a:pt x="1206492" y="1249766"/>
                  <a:pt x="1209715" y="1253324"/>
                </a:cubicBezTo>
                <a:cubicBezTo>
                  <a:pt x="1212938" y="1256881"/>
                  <a:pt x="1216600" y="1259937"/>
                  <a:pt x="1220702" y="1262490"/>
                </a:cubicBezTo>
                <a:cubicBezTo>
                  <a:pt x="1224804" y="1265044"/>
                  <a:pt x="1229032" y="1267325"/>
                  <a:pt x="1233385" y="1269334"/>
                </a:cubicBezTo>
                <a:cubicBezTo>
                  <a:pt x="1237738" y="1271343"/>
                  <a:pt x="1241966" y="1273248"/>
                  <a:pt x="1246068" y="1275048"/>
                </a:cubicBezTo>
                <a:cubicBezTo>
                  <a:pt x="1250170" y="1276848"/>
                  <a:pt x="1253833" y="1278773"/>
                  <a:pt x="1257056" y="1280824"/>
                </a:cubicBezTo>
                <a:cubicBezTo>
                  <a:pt x="1260279" y="1282875"/>
                  <a:pt x="1262895" y="1285219"/>
                  <a:pt x="1264904" y="1287856"/>
                </a:cubicBezTo>
                <a:cubicBezTo>
                  <a:pt x="1266913" y="1290493"/>
                  <a:pt x="1267918" y="1293654"/>
                  <a:pt x="1267918" y="1297337"/>
                </a:cubicBezTo>
                <a:cubicBezTo>
                  <a:pt x="1267918" y="1300518"/>
                  <a:pt x="1267332" y="1303407"/>
                  <a:pt x="1266160" y="1306002"/>
                </a:cubicBezTo>
                <a:cubicBezTo>
                  <a:pt x="1264988" y="1308597"/>
                  <a:pt x="1263293" y="1310774"/>
                  <a:pt x="1261074" y="1312532"/>
                </a:cubicBezTo>
                <a:cubicBezTo>
                  <a:pt x="1258856" y="1314290"/>
                  <a:pt x="1256156" y="1315650"/>
                  <a:pt x="1252975" y="1316613"/>
                </a:cubicBezTo>
                <a:cubicBezTo>
                  <a:pt x="1249794" y="1317575"/>
                  <a:pt x="1246194" y="1318057"/>
                  <a:pt x="1242175" y="1318057"/>
                </a:cubicBezTo>
                <a:cubicBezTo>
                  <a:pt x="1236064" y="1318057"/>
                  <a:pt x="1230685" y="1317366"/>
                  <a:pt x="1226039" y="1315985"/>
                </a:cubicBezTo>
                <a:cubicBezTo>
                  <a:pt x="1221393" y="1314604"/>
                  <a:pt x="1217396" y="1313076"/>
                  <a:pt x="1214047" y="1311401"/>
                </a:cubicBezTo>
                <a:cubicBezTo>
                  <a:pt x="1210698" y="1309727"/>
                  <a:pt x="1207957" y="1308199"/>
                  <a:pt x="1205822" y="1306818"/>
                </a:cubicBezTo>
                <a:cubicBezTo>
                  <a:pt x="1203687" y="1305437"/>
                  <a:pt x="1202034" y="1304746"/>
                  <a:pt x="1200862" y="1304746"/>
                </a:cubicBezTo>
                <a:cubicBezTo>
                  <a:pt x="1200024" y="1304746"/>
                  <a:pt x="1199292" y="1304976"/>
                  <a:pt x="1198664" y="1305437"/>
                </a:cubicBezTo>
                <a:cubicBezTo>
                  <a:pt x="1198036" y="1305897"/>
                  <a:pt x="1197534" y="1306671"/>
                  <a:pt x="1197157" y="1307760"/>
                </a:cubicBezTo>
                <a:cubicBezTo>
                  <a:pt x="1196780" y="1308848"/>
                  <a:pt x="1196508" y="1310271"/>
                  <a:pt x="1196341" y="1312029"/>
                </a:cubicBezTo>
                <a:cubicBezTo>
                  <a:pt x="1196174" y="1313787"/>
                  <a:pt x="1196090" y="1315964"/>
                  <a:pt x="1196090" y="1318559"/>
                </a:cubicBezTo>
                <a:cubicBezTo>
                  <a:pt x="1196090" y="1322410"/>
                  <a:pt x="1196320" y="1325361"/>
                  <a:pt x="1196780" y="1327412"/>
                </a:cubicBezTo>
                <a:cubicBezTo>
                  <a:pt x="1197241" y="1329463"/>
                  <a:pt x="1198015" y="1331033"/>
                  <a:pt x="1199104" y="1332121"/>
                </a:cubicBezTo>
                <a:cubicBezTo>
                  <a:pt x="1200192" y="1333209"/>
                  <a:pt x="1201971" y="1334465"/>
                  <a:pt x="1204440" y="1335888"/>
                </a:cubicBezTo>
                <a:cubicBezTo>
                  <a:pt x="1206910" y="1337311"/>
                  <a:pt x="1209987" y="1338672"/>
                  <a:pt x="1213670" y="1339969"/>
                </a:cubicBezTo>
                <a:cubicBezTo>
                  <a:pt x="1217354" y="1341267"/>
                  <a:pt x="1221602" y="1342376"/>
                  <a:pt x="1226416" y="1343297"/>
                </a:cubicBezTo>
                <a:cubicBezTo>
                  <a:pt x="1231230" y="1344218"/>
                  <a:pt x="1236441" y="1344678"/>
                  <a:pt x="1242050" y="1344678"/>
                </a:cubicBezTo>
                <a:cubicBezTo>
                  <a:pt x="1250338" y="1344678"/>
                  <a:pt x="1258123" y="1343590"/>
                  <a:pt x="1265407" y="1341413"/>
                </a:cubicBezTo>
                <a:cubicBezTo>
                  <a:pt x="1272690" y="1339237"/>
                  <a:pt x="1279052" y="1335993"/>
                  <a:pt x="1284494" y="1331682"/>
                </a:cubicBezTo>
                <a:cubicBezTo>
                  <a:pt x="1289935" y="1327370"/>
                  <a:pt x="1294247" y="1321991"/>
                  <a:pt x="1297428" y="1315545"/>
                </a:cubicBezTo>
                <a:cubicBezTo>
                  <a:pt x="1300609" y="1309099"/>
                  <a:pt x="1302200" y="1301607"/>
                  <a:pt x="1302200" y="1293068"/>
                </a:cubicBezTo>
                <a:cubicBezTo>
                  <a:pt x="1302200" y="1286538"/>
                  <a:pt x="1301195" y="1280866"/>
                  <a:pt x="1299186" y="1276052"/>
                </a:cubicBezTo>
                <a:cubicBezTo>
                  <a:pt x="1297177" y="1271239"/>
                  <a:pt x="1294540" y="1267053"/>
                  <a:pt x="1291275" y="1263495"/>
                </a:cubicBezTo>
                <a:cubicBezTo>
                  <a:pt x="1288010" y="1259937"/>
                  <a:pt x="1284284" y="1256881"/>
                  <a:pt x="1280099" y="1254328"/>
                </a:cubicBezTo>
                <a:cubicBezTo>
                  <a:pt x="1275913" y="1251775"/>
                  <a:pt x="1271643" y="1249494"/>
                  <a:pt x="1267290" y="1247484"/>
                </a:cubicBezTo>
                <a:cubicBezTo>
                  <a:pt x="1262937" y="1245475"/>
                  <a:pt x="1258667" y="1243571"/>
                  <a:pt x="1254482" y="1241771"/>
                </a:cubicBezTo>
                <a:cubicBezTo>
                  <a:pt x="1250296" y="1239971"/>
                  <a:pt x="1246550" y="1238045"/>
                  <a:pt x="1243243" y="1235994"/>
                </a:cubicBezTo>
                <a:cubicBezTo>
                  <a:pt x="1239936" y="1233943"/>
                  <a:pt x="1237299" y="1231599"/>
                  <a:pt x="1235332" y="1228962"/>
                </a:cubicBezTo>
                <a:cubicBezTo>
                  <a:pt x="1233364" y="1226325"/>
                  <a:pt x="1232381" y="1223207"/>
                  <a:pt x="1232381" y="1219607"/>
                </a:cubicBezTo>
                <a:cubicBezTo>
                  <a:pt x="1232381" y="1217179"/>
                  <a:pt x="1232820" y="1214877"/>
                  <a:pt x="1233699" y="1212700"/>
                </a:cubicBezTo>
                <a:cubicBezTo>
                  <a:pt x="1234578" y="1210524"/>
                  <a:pt x="1235918" y="1208661"/>
                  <a:pt x="1237718" y="1207112"/>
                </a:cubicBezTo>
                <a:cubicBezTo>
                  <a:pt x="1239517" y="1205564"/>
                  <a:pt x="1241757" y="1204350"/>
                  <a:pt x="1244436" y="1203471"/>
                </a:cubicBezTo>
                <a:cubicBezTo>
                  <a:pt x="1247115" y="1202592"/>
                  <a:pt x="1250254" y="1202152"/>
                  <a:pt x="1253854" y="1202152"/>
                </a:cubicBezTo>
                <a:cubicBezTo>
                  <a:pt x="1258458" y="1202152"/>
                  <a:pt x="1262686" y="1202717"/>
                  <a:pt x="1266537" y="1203848"/>
                </a:cubicBezTo>
                <a:cubicBezTo>
                  <a:pt x="1270388" y="1204978"/>
                  <a:pt x="1273778" y="1206233"/>
                  <a:pt x="1276708" y="1207615"/>
                </a:cubicBezTo>
                <a:cubicBezTo>
                  <a:pt x="1279638" y="1208996"/>
                  <a:pt x="1282108" y="1210273"/>
                  <a:pt x="1284117" y="1211445"/>
                </a:cubicBezTo>
                <a:cubicBezTo>
                  <a:pt x="1286126" y="1212617"/>
                  <a:pt x="1287591" y="1213203"/>
                  <a:pt x="1288512" y="1213203"/>
                </a:cubicBezTo>
                <a:cubicBezTo>
                  <a:pt x="1289433" y="1213203"/>
                  <a:pt x="1290165" y="1212952"/>
                  <a:pt x="1290710" y="1212449"/>
                </a:cubicBezTo>
                <a:cubicBezTo>
                  <a:pt x="1291254" y="1211947"/>
                  <a:pt x="1291672" y="1211152"/>
                  <a:pt x="1291965" y="1210063"/>
                </a:cubicBezTo>
                <a:cubicBezTo>
                  <a:pt x="1292258" y="1208975"/>
                  <a:pt x="1292468" y="1207594"/>
                  <a:pt x="1292593" y="1205919"/>
                </a:cubicBezTo>
                <a:cubicBezTo>
                  <a:pt x="1292719" y="1204245"/>
                  <a:pt x="1292782" y="1202194"/>
                  <a:pt x="1292782" y="1199766"/>
                </a:cubicBezTo>
                <a:cubicBezTo>
                  <a:pt x="1292782" y="1197590"/>
                  <a:pt x="1292740" y="1195769"/>
                  <a:pt x="1292656" y="1194304"/>
                </a:cubicBezTo>
                <a:cubicBezTo>
                  <a:pt x="1292572" y="1192839"/>
                  <a:pt x="1292426" y="1191625"/>
                  <a:pt x="1292217" y="1190662"/>
                </a:cubicBezTo>
                <a:cubicBezTo>
                  <a:pt x="1292007" y="1189700"/>
                  <a:pt x="1291756" y="1188925"/>
                  <a:pt x="1291463" y="1188339"/>
                </a:cubicBezTo>
                <a:cubicBezTo>
                  <a:pt x="1291170" y="1187753"/>
                  <a:pt x="1290605" y="1187042"/>
                  <a:pt x="1289768" y="1186204"/>
                </a:cubicBezTo>
                <a:cubicBezTo>
                  <a:pt x="1288931" y="1185367"/>
                  <a:pt x="1287215" y="1184321"/>
                  <a:pt x="1284619" y="1183065"/>
                </a:cubicBezTo>
                <a:cubicBezTo>
                  <a:pt x="1282024" y="1181809"/>
                  <a:pt x="1279052" y="1180679"/>
                  <a:pt x="1275704" y="1179675"/>
                </a:cubicBezTo>
                <a:cubicBezTo>
                  <a:pt x="1272355" y="1178670"/>
                  <a:pt x="1268755" y="1177875"/>
                  <a:pt x="1264904" y="1177289"/>
                </a:cubicBezTo>
                <a:cubicBezTo>
                  <a:pt x="1261053" y="1176703"/>
                  <a:pt x="1257202" y="1176410"/>
                  <a:pt x="1253351" y="1176410"/>
                </a:cubicBezTo>
                <a:close/>
                <a:moveTo>
                  <a:pt x="912084" y="1176410"/>
                </a:moveTo>
                <a:cubicBezTo>
                  <a:pt x="901201" y="1176410"/>
                  <a:pt x="891971" y="1178377"/>
                  <a:pt x="884395" y="1182312"/>
                </a:cubicBezTo>
                <a:cubicBezTo>
                  <a:pt x="876819" y="1186246"/>
                  <a:pt x="870666" y="1191897"/>
                  <a:pt x="865936" y="1199264"/>
                </a:cubicBezTo>
                <a:cubicBezTo>
                  <a:pt x="861206" y="1206631"/>
                  <a:pt x="857773" y="1215568"/>
                  <a:pt x="855639" y="1226074"/>
                </a:cubicBezTo>
                <a:cubicBezTo>
                  <a:pt x="853504" y="1236580"/>
                  <a:pt x="852436" y="1248280"/>
                  <a:pt x="852436" y="1261172"/>
                </a:cubicBezTo>
                <a:cubicBezTo>
                  <a:pt x="852436" y="1274232"/>
                  <a:pt x="853295" y="1285931"/>
                  <a:pt x="855011" y="1296270"/>
                </a:cubicBezTo>
                <a:cubicBezTo>
                  <a:pt x="856727" y="1306609"/>
                  <a:pt x="859720" y="1315357"/>
                  <a:pt x="863989" y="1322515"/>
                </a:cubicBezTo>
                <a:cubicBezTo>
                  <a:pt x="868259" y="1329672"/>
                  <a:pt x="874035" y="1335156"/>
                  <a:pt x="881318" y="1338965"/>
                </a:cubicBezTo>
                <a:cubicBezTo>
                  <a:pt x="888602" y="1342774"/>
                  <a:pt x="897810" y="1344678"/>
                  <a:pt x="908945" y="1344678"/>
                </a:cubicBezTo>
                <a:cubicBezTo>
                  <a:pt x="919911" y="1344678"/>
                  <a:pt x="929183" y="1342711"/>
                  <a:pt x="936759" y="1338776"/>
                </a:cubicBezTo>
                <a:cubicBezTo>
                  <a:pt x="944335" y="1334842"/>
                  <a:pt x="950489" y="1329191"/>
                  <a:pt x="955219" y="1321824"/>
                </a:cubicBezTo>
                <a:cubicBezTo>
                  <a:pt x="959948" y="1314457"/>
                  <a:pt x="963360" y="1305541"/>
                  <a:pt x="965453" y="1295077"/>
                </a:cubicBezTo>
                <a:cubicBezTo>
                  <a:pt x="967546" y="1284612"/>
                  <a:pt x="968592" y="1272892"/>
                  <a:pt x="968592" y="1259916"/>
                </a:cubicBezTo>
                <a:cubicBezTo>
                  <a:pt x="968592" y="1246857"/>
                  <a:pt x="967755" y="1235157"/>
                  <a:pt x="966081" y="1224818"/>
                </a:cubicBezTo>
                <a:cubicBezTo>
                  <a:pt x="964406" y="1214479"/>
                  <a:pt x="961434" y="1205731"/>
                  <a:pt x="957165" y="1198573"/>
                </a:cubicBezTo>
                <a:cubicBezTo>
                  <a:pt x="952895" y="1191416"/>
                  <a:pt x="947098" y="1185932"/>
                  <a:pt x="939773" y="1182123"/>
                </a:cubicBezTo>
                <a:cubicBezTo>
                  <a:pt x="932448" y="1178314"/>
                  <a:pt x="923218" y="1176410"/>
                  <a:pt x="912084" y="1176410"/>
                </a:cubicBezTo>
                <a:close/>
                <a:moveTo>
                  <a:pt x="778734" y="1176410"/>
                </a:moveTo>
                <a:cubicBezTo>
                  <a:pt x="767851" y="1176410"/>
                  <a:pt x="758621" y="1178377"/>
                  <a:pt x="751045" y="1182312"/>
                </a:cubicBezTo>
                <a:cubicBezTo>
                  <a:pt x="743469" y="1186246"/>
                  <a:pt x="737316" y="1191897"/>
                  <a:pt x="732586" y="1199264"/>
                </a:cubicBezTo>
                <a:cubicBezTo>
                  <a:pt x="727856" y="1206631"/>
                  <a:pt x="724423" y="1215568"/>
                  <a:pt x="722289" y="1226074"/>
                </a:cubicBezTo>
                <a:cubicBezTo>
                  <a:pt x="720154" y="1236580"/>
                  <a:pt x="719086" y="1248280"/>
                  <a:pt x="719086" y="1261172"/>
                </a:cubicBezTo>
                <a:cubicBezTo>
                  <a:pt x="719086" y="1274232"/>
                  <a:pt x="719945" y="1285931"/>
                  <a:pt x="721661" y="1296270"/>
                </a:cubicBezTo>
                <a:cubicBezTo>
                  <a:pt x="723377" y="1306609"/>
                  <a:pt x="726370" y="1315357"/>
                  <a:pt x="730639" y="1322515"/>
                </a:cubicBezTo>
                <a:cubicBezTo>
                  <a:pt x="734909" y="1329672"/>
                  <a:pt x="740685" y="1335156"/>
                  <a:pt x="747968" y="1338965"/>
                </a:cubicBezTo>
                <a:cubicBezTo>
                  <a:pt x="755252" y="1342774"/>
                  <a:pt x="764460" y="1344678"/>
                  <a:pt x="775595" y="1344678"/>
                </a:cubicBezTo>
                <a:cubicBezTo>
                  <a:pt x="786561" y="1344678"/>
                  <a:pt x="795833" y="1342711"/>
                  <a:pt x="803409" y="1338776"/>
                </a:cubicBezTo>
                <a:cubicBezTo>
                  <a:pt x="810985" y="1334842"/>
                  <a:pt x="817139" y="1329191"/>
                  <a:pt x="821869" y="1321824"/>
                </a:cubicBezTo>
                <a:cubicBezTo>
                  <a:pt x="826598" y="1314457"/>
                  <a:pt x="830010" y="1305541"/>
                  <a:pt x="832103" y="1295077"/>
                </a:cubicBezTo>
                <a:cubicBezTo>
                  <a:pt x="834196" y="1284612"/>
                  <a:pt x="835242" y="1272892"/>
                  <a:pt x="835242" y="1259916"/>
                </a:cubicBezTo>
                <a:cubicBezTo>
                  <a:pt x="835242" y="1246857"/>
                  <a:pt x="834405" y="1235157"/>
                  <a:pt x="832731" y="1224818"/>
                </a:cubicBezTo>
                <a:cubicBezTo>
                  <a:pt x="831056" y="1214479"/>
                  <a:pt x="828084" y="1205731"/>
                  <a:pt x="823815" y="1198573"/>
                </a:cubicBezTo>
                <a:cubicBezTo>
                  <a:pt x="819545" y="1191416"/>
                  <a:pt x="813748" y="1185932"/>
                  <a:pt x="806423" y="1182123"/>
                </a:cubicBezTo>
                <a:cubicBezTo>
                  <a:pt x="799098" y="1178314"/>
                  <a:pt x="789868" y="1176410"/>
                  <a:pt x="778734" y="1176410"/>
                </a:cubicBezTo>
                <a:close/>
                <a:moveTo>
                  <a:pt x="1915148" y="1166992"/>
                </a:moveTo>
                <a:cubicBezTo>
                  <a:pt x="1912051" y="1166992"/>
                  <a:pt x="1909497" y="1167117"/>
                  <a:pt x="1907488" y="1167368"/>
                </a:cubicBezTo>
                <a:cubicBezTo>
                  <a:pt x="1905479" y="1167619"/>
                  <a:pt x="1903868" y="1167975"/>
                  <a:pt x="1902654" y="1168436"/>
                </a:cubicBezTo>
                <a:cubicBezTo>
                  <a:pt x="1901440" y="1168896"/>
                  <a:pt x="1900582" y="1169461"/>
                  <a:pt x="1900079" y="1170131"/>
                </a:cubicBezTo>
                <a:cubicBezTo>
                  <a:pt x="1899577" y="1170801"/>
                  <a:pt x="1899326" y="1171554"/>
                  <a:pt x="1899326" y="1172391"/>
                </a:cubicBezTo>
                <a:lnTo>
                  <a:pt x="1899326" y="1337521"/>
                </a:lnTo>
                <a:cubicBezTo>
                  <a:pt x="1899326" y="1338358"/>
                  <a:pt x="1899577" y="1339090"/>
                  <a:pt x="1900079" y="1339718"/>
                </a:cubicBezTo>
                <a:cubicBezTo>
                  <a:pt x="1900582" y="1340346"/>
                  <a:pt x="1901440" y="1340869"/>
                  <a:pt x="1902654" y="1341288"/>
                </a:cubicBezTo>
                <a:cubicBezTo>
                  <a:pt x="1903868" y="1341707"/>
                  <a:pt x="1905479" y="1342020"/>
                  <a:pt x="1907488" y="1342230"/>
                </a:cubicBezTo>
                <a:cubicBezTo>
                  <a:pt x="1909497" y="1342439"/>
                  <a:pt x="1912051" y="1342544"/>
                  <a:pt x="1915148" y="1342544"/>
                </a:cubicBezTo>
                <a:cubicBezTo>
                  <a:pt x="1918246" y="1342544"/>
                  <a:pt x="1920799" y="1342439"/>
                  <a:pt x="1922808" y="1342230"/>
                </a:cubicBezTo>
                <a:cubicBezTo>
                  <a:pt x="1924817" y="1342020"/>
                  <a:pt x="1926429" y="1341707"/>
                  <a:pt x="1927643" y="1341288"/>
                </a:cubicBezTo>
                <a:cubicBezTo>
                  <a:pt x="1928857" y="1340869"/>
                  <a:pt x="1929715" y="1340346"/>
                  <a:pt x="1930217" y="1339718"/>
                </a:cubicBezTo>
                <a:cubicBezTo>
                  <a:pt x="1930719" y="1339090"/>
                  <a:pt x="1930971" y="1338358"/>
                  <a:pt x="1930971" y="1337521"/>
                </a:cubicBezTo>
                <a:lnTo>
                  <a:pt x="1930971" y="1263056"/>
                </a:lnTo>
                <a:cubicBezTo>
                  <a:pt x="1935407" y="1257447"/>
                  <a:pt x="1939677" y="1253177"/>
                  <a:pt x="1943779" y="1250247"/>
                </a:cubicBezTo>
                <a:cubicBezTo>
                  <a:pt x="1947881" y="1247317"/>
                  <a:pt x="1951941" y="1245852"/>
                  <a:pt x="1955960" y="1245852"/>
                </a:cubicBezTo>
                <a:cubicBezTo>
                  <a:pt x="1959141" y="1245852"/>
                  <a:pt x="1961924" y="1246459"/>
                  <a:pt x="1964310" y="1247673"/>
                </a:cubicBezTo>
                <a:cubicBezTo>
                  <a:pt x="1966696" y="1248887"/>
                  <a:pt x="1968643" y="1250603"/>
                  <a:pt x="1970150" y="1252821"/>
                </a:cubicBezTo>
                <a:cubicBezTo>
                  <a:pt x="1971656" y="1255040"/>
                  <a:pt x="1972808" y="1257698"/>
                  <a:pt x="1973603" y="1260795"/>
                </a:cubicBezTo>
                <a:cubicBezTo>
                  <a:pt x="1974398" y="1263893"/>
                  <a:pt x="1974796" y="1268162"/>
                  <a:pt x="1974796" y="1273604"/>
                </a:cubicBezTo>
                <a:lnTo>
                  <a:pt x="1974796" y="1337521"/>
                </a:lnTo>
                <a:cubicBezTo>
                  <a:pt x="1974796" y="1338358"/>
                  <a:pt x="1975047" y="1339090"/>
                  <a:pt x="1975549" y="1339718"/>
                </a:cubicBezTo>
                <a:cubicBezTo>
                  <a:pt x="1976051" y="1340346"/>
                  <a:pt x="1976889" y="1340869"/>
                  <a:pt x="1978061" y="1341288"/>
                </a:cubicBezTo>
                <a:cubicBezTo>
                  <a:pt x="1979233" y="1341707"/>
                  <a:pt x="1980844" y="1342020"/>
                  <a:pt x="1982895" y="1342230"/>
                </a:cubicBezTo>
                <a:cubicBezTo>
                  <a:pt x="1984946" y="1342439"/>
                  <a:pt x="1987521" y="1342544"/>
                  <a:pt x="1990618" y="1342544"/>
                </a:cubicBezTo>
                <a:cubicBezTo>
                  <a:pt x="1993632" y="1342544"/>
                  <a:pt x="1996164" y="1342439"/>
                  <a:pt x="1998215" y="1342230"/>
                </a:cubicBezTo>
                <a:cubicBezTo>
                  <a:pt x="2000266" y="1342020"/>
                  <a:pt x="2001878" y="1341707"/>
                  <a:pt x="2003050" y="1341288"/>
                </a:cubicBezTo>
                <a:cubicBezTo>
                  <a:pt x="2004222" y="1340869"/>
                  <a:pt x="2005059" y="1340346"/>
                  <a:pt x="2005561" y="1339718"/>
                </a:cubicBezTo>
                <a:cubicBezTo>
                  <a:pt x="2006064" y="1339090"/>
                  <a:pt x="2006315" y="1338358"/>
                  <a:pt x="2006315" y="1337521"/>
                </a:cubicBezTo>
                <a:lnTo>
                  <a:pt x="2006315" y="1268832"/>
                </a:lnTo>
                <a:cubicBezTo>
                  <a:pt x="2006315" y="1260544"/>
                  <a:pt x="2005603" y="1253491"/>
                  <a:pt x="2004180" y="1247673"/>
                </a:cubicBezTo>
                <a:cubicBezTo>
                  <a:pt x="2002757" y="1241854"/>
                  <a:pt x="2000434" y="1236769"/>
                  <a:pt x="1997211" y="1232416"/>
                </a:cubicBezTo>
                <a:cubicBezTo>
                  <a:pt x="1993988" y="1228062"/>
                  <a:pt x="1989760" y="1224630"/>
                  <a:pt x="1984528" y="1222118"/>
                </a:cubicBezTo>
                <a:cubicBezTo>
                  <a:pt x="1979295" y="1219607"/>
                  <a:pt x="1972870" y="1218351"/>
                  <a:pt x="1965252" y="1218351"/>
                </a:cubicBezTo>
                <a:cubicBezTo>
                  <a:pt x="1959141" y="1218351"/>
                  <a:pt x="1953260" y="1219670"/>
                  <a:pt x="1947609" y="1222307"/>
                </a:cubicBezTo>
                <a:cubicBezTo>
                  <a:pt x="1941958" y="1224944"/>
                  <a:pt x="1936412" y="1228941"/>
                  <a:pt x="1930971" y="1234299"/>
                </a:cubicBezTo>
                <a:lnTo>
                  <a:pt x="1930971" y="1172391"/>
                </a:lnTo>
                <a:cubicBezTo>
                  <a:pt x="1930971" y="1171554"/>
                  <a:pt x="1930719" y="1170801"/>
                  <a:pt x="1930217" y="1170131"/>
                </a:cubicBezTo>
                <a:cubicBezTo>
                  <a:pt x="1929715" y="1169461"/>
                  <a:pt x="1928857" y="1168896"/>
                  <a:pt x="1927643" y="1168436"/>
                </a:cubicBezTo>
                <a:cubicBezTo>
                  <a:pt x="1926429" y="1167975"/>
                  <a:pt x="1924817" y="1167619"/>
                  <a:pt x="1922808" y="1167368"/>
                </a:cubicBezTo>
                <a:cubicBezTo>
                  <a:pt x="1920799" y="1167117"/>
                  <a:pt x="1918246" y="1166992"/>
                  <a:pt x="1915148" y="1166992"/>
                </a:cubicBezTo>
                <a:close/>
                <a:moveTo>
                  <a:pt x="1902372" y="533100"/>
                </a:moveTo>
                <a:cubicBezTo>
                  <a:pt x="1915038" y="533100"/>
                  <a:pt x="1924404" y="537133"/>
                  <a:pt x="1930471" y="545199"/>
                </a:cubicBezTo>
                <a:cubicBezTo>
                  <a:pt x="1936537" y="553265"/>
                  <a:pt x="1939370" y="564365"/>
                  <a:pt x="1938970" y="578497"/>
                </a:cubicBezTo>
                <a:lnTo>
                  <a:pt x="1863775" y="578497"/>
                </a:lnTo>
                <a:cubicBezTo>
                  <a:pt x="1864041" y="572231"/>
                  <a:pt x="1865008" y="566331"/>
                  <a:pt x="1866674" y="560798"/>
                </a:cubicBezTo>
                <a:cubicBezTo>
                  <a:pt x="1868341" y="555265"/>
                  <a:pt x="1870741" y="550466"/>
                  <a:pt x="1873874" y="546399"/>
                </a:cubicBezTo>
                <a:cubicBezTo>
                  <a:pt x="1877007" y="542333"/>
                  <a:pt x="1880940" y="539100"/>
                  <a:pt x="1885673" y="536700"/>
                </a:cubicBezTo>
                <a:cubicBezTo>
                  <a:pt x="1890406" y="534300"/>
                  <a:pt x="1895973" y="533100"/>
                  <a:pt x="1902372" y="533100"/>
                </a:cubicBezTo>
                <a:close/>
                <a:moveTo>
                  <a:pt x="1670577" y="502102"/>
                </a:moveTo>
                <a:cubicBezTo>
                  <a:pt x="1669110" y="502102"/>
                  <a:pt x="1667844" y="502435"/>
                  <a:pt x="1666777" y="503102"/>
                </a:cubicBezTo>
                <a:cubicBezTo>
                  <a:pt x="1665711" y="503768"/>
                  <a:pt x="1664844" y="504868"/>
                  <a:pt x="1664178" y="506402"/>
                </a:cubicBezTo>
                <a:cubicBezTo>
                  <a:pt x="1663511" y="507935"/>
                  <a:pt x="1663011" y="510001"/>
                  <a:pt x="1662678" y="512601"/>
                </a:cubicBezTo>
                <a:cubicBezTo>
                  <a:pt x="1662344" y="515201"/>
                  <a:pt x="1662178" y="518434"/>
                  <a:pt x="1662178" y="522301"/>
                </a:cubicBezTo>
                <a:cubicBezTo>
                  <a:pt x="1662178" y="529367"/>
                  <a:pt x="1662944" y="534500"/>
                  <a:pt x="1664477" y="537700"/>
                </a:cubicBezTo>
                <a:cubicBezTo>
                  <a:pt x="1666011" y="540899"/>
                  <a:pt x="1668044" y="542499"/>
                  <a:pt x="1670577" y="542499"/>
                </a:cubicBezTo>
                <a:lnTo>
                  <a:pt x="1733773" y="542499"/>
                </a:lnTo>
                <a:lnTo>
                  <a:pt x="1666977" y="645693"/>
                </a:lnTo>
                <a:cubicBezTo>
                  <a:pt x="1665377" y="647960"/>
                  <a:pt x="1664078" y="650026"/>
                  <a:pt x="1663078" y="651893"/>
                </a:cubicBezTo>
                <a:cubicBezTo>
                  <a:pt x="1662078" y="653759"/>
                  <a:pt x="1661278" y="655592"/>
                  <a:pt x="1660678" y="657392"/>
                </a:cubicBezTo>
                <a:cubicBezTo>
                  <a:pt x="1660078" y="659192"/>
                  <a:pt x="1659678" y="661059"/>
                  <a:pt x="1659478" y="662992"/>
                </a:cubicBezTo>
                <a:cubicBezTo>
                  <a:pt x="1659278" y="664925"/>
                  <a:pt x="1659178" y="667092"/>
                  <a:pt x="1659178" y="669492"/>
                </a:cubicBezTo>
                <a:lnTo>
                  <a:pt x="1659178" y="678691"/>
                </a:lnTo>
                <a:cubicBezTo>
                  <a:pt x="1659178" y="684157"/>
                  <a:pt x="1660144" y="688090"/>
                  <a:pt x="1662078" y="690490"/>
                </a:cubicBezTo>
                <a:cubicBezTo>
                  <a:pt x="1664011" y="692890"/>
                  <a:pt x="1666777" y="694090"/>
                  <a:pt x="1670377" y="694090"/>
                </a:cubicBezTo>
                <a:lnTo>
                  <a:pt x="1786970" y="694090"/>
                </a:lnTo>
                <a:cubicBezTo>
                  <a:pt x="1788303" y="694090"/>
                  <a:pt x="1789503" y="693790"/>
                  <a:pt x="1790570" y="693190"/>
                </a:cubicBezTo>
                <a:cubicBezTo>
                  <a:pt x="1791636" y="692590"/>
                  <a:pt x="1792503" y="691490"/>
                  <a:pt x="1793170" y="689890"/>
                </a:cubicBezTo>
                <a:cubicBezTo>
                  <a:pt x="1793836" y="688290"/>
                  <a:pt x="1794370" y="686124"/>
                  <a:pt x="1794770" y="683391"/>
                </a:cubicBezTo>
                <a:cubicBezTo>
                  <a:pt x="1795170" y="680658"/>
                  <a:pt x="1795369" y="677358"/>
                  <a:pt x="1795369" y="673491"/>
                </a:cubicBezTo>
                <a:cubicBezTo>
                  <a:pt x="1795369" y="669492"/>
                  <a:pt x="1795170" y="666192"/>
                  <a:pt x="1794770" y="663592"/>
                </a:cubicBezTo>
                <a:cubicBezTo>
                  <a:pt x="1794370" y="660992"/>
                  <a:pt x="1793803" y="658959"/>
                  <a:pt x="1793070" y="657492"/>
                </a:cubicBezTo>
                <a:cubicBezTo>
                  <a:pt x="1792336" y="656026"/>
                  <a:pt x="1791436" y="655026"/>
                  <a:pt x="1790370" y="654493"/>
                </a:cubicBezTo>
                <a:cubicBezTo>
                  <a:pt x="1789303" y="653959"/>
                  <a:pt x="1788170" y="653693"/>
                  <a:pt x="1786970" y="653693"/>
                </a:cubicBezTo>
                <a:lnTo>
                  <a:pt x="1716574" y="653693"/>
                </a:lnTo>
                <a:lnTo>
                  <a:pt x="1782970" y="550699"/>
                </a:lnTo>
                <a:cubicBezTo>
                  <a:pt x="1784303" y="548566"/>
                  <a:pt x="1785470" y="546566"/>
                  <a:pt x="1786470" y="544699"/>
                </a:cubicBezTo>
                <a:cubicBezTo>
                  <a:pt x="1787470" y="542833"/>
                  <a:pt x="1788237" y="540966"/>
                  <a:pt x="1788770" y="539100"/>
                </a:cubicBezTo>
                <a:cubicBezTo>
                  <a:pt x="1789303" y="537233"/>
                  <a:pt x="1789703" y="535266"/>
                  <a:pt x="1789970" y="533200"/>
                </a:cubicBezTo>
                <a:cubicBezTo>
                  <a:pt x="1790237" y="531133"/>
                  <a:pt x="1790370" y="528767"/>
                  <a:pt x="1790370" y="526100"/>
                </a:cubicBezTo>
                <a:lnTo>
                  <a:pt x="1790370" y="516301"/>
                </a:lnTo>
                <a:cubicBezTo>
                  <a:pt x="1790370" y="513501"/>
                  <a:pt x="1790137" y="511168"/>
                  <a:pt x="1789670" y="509301"/>
                </a:cubicBezTo>
                <a:cubicBezTo>
                  <a:pt x="1789203" y="507435"/>
                  <a:pt x="1788537" y="505968"/>
                  <a:pt x="1787670" y="504902"/>
                </a:cubicBezTo>
                <a:cubicBezTo>
                  <a:pt x="1786803" y="503835"/>
                  <a:pt x="1785703" y="503102"/>
                  <a:pt x="1784370" y="502702"/>
                </a:cubicBezTo>
                <a:cubicBezTo>
                  <a:pt x="1783037" y="502302"/>
                  <a:pt x="1781437" y="502102"/>
                  <a:pt x="1779570" y="502102"/>
                </a:cubicBezTo>
                <a:close/>
                <a:moveTo>
                  <a:pt x="1591001" y="500902"/>
                </a:moveTo>
                <a:cubicBezTo>
                  <a:pt x="1586068" y="500902"/>
                  <a:pt x="1582001" y="501102"/>
                  <a:pt x="1578801" y="501502"/>
                </a:cubicBezTo>
                <a:cubicBezTo>
                  <a:pt x="1575602" y="501902"/>
                  <a:pt x="1573035" y="502468"/>
                  <a:pt x="1571102" y="503202"/>
                </a:cubicBezTo>
                <a:cubicBezTo>
                  <a:pt x="1569169" y="503935"/>
                  <a:pt x="1567802" y="504802"/>
                  <a:pt x="1567002" y="505802"/>
                </a:cubicBezTo>
                <a:cubicBezTo>
                  <a:pt x="1566202" y="506802"/>
                  <a:pt x="1565802" y="507968"/>
                  <a:pt x="1565802" y="509301"/>
                </a:cubicBezTo>
                <a:lnTo>
                  <a:pt x="1565802" y="687291"/>
                </a:lnTo>
                <a:cubicBezTo>
                  <a:pt x="1565802" y="688624"/>
                  <a:pt x="1566202" y="689790"/>
                  <a:pt x="1567002" y="690790"/>
                </a:cubicBezTo>
                <a:cubicBezTo>
                  <a:pt x="1567802" y="691790"/>
                  <a:pt x="1569169" y="692624"/>
                  <a:pt x="1571102" y="693290"/>
                </a:cubicBezTo>
                <a:cubicBezTo>
                  <a:pt x="1573035" y="693957"/>
                  <a:pt x="1575602" y="694457"/>
                  <a:pt x="1578801" y="694790"/>
                </a:cubicBezTo>
                <a:cubicBezTo>
                  <a:pt x="1582001" y="695123"/>
                  <a:pt x="1586068" y="695290"/>
                  <a:pt x="1591001" y="695290"/>
                </a:cubicBezTo>
                <a:cubicBezTo>
                  <a:pt x="1595934" y="695290"/>
                  <a:pt x="1600000" y="695123"/>
                  <a:pt x="1603200" y="694790"/>
                </a:cubicBezTo>
                <a:cubicBezTo>
                  <a:pt x="1606400" y="694457"/>
                  <a:pt x="1608966" y="693957"/>
                  <a:pt x="1610899" y="693290"/>
                </a:cubicBezTo>
                <a:cubicBezTo>
                  <a:pt x="1612833" y="692624"/>
                  <a:pt x="1614199" y="691790"/>
                  <a:pt x="1614999" y="690790"/>
                </a:cubicBezTo>
                <a:cubicBezTo>
                  <a:pt x="1615799" y="689790"/>
                  <a:pt x="1616199" y="688624"/>
                  <a:pt x="1616199" y="687291"/>
                </a:cubicBezTo>
                <a:lnTo>
                  <a:pt x="1616199" y="509301"/>
                </a:lnTo>
                <a:cubicBezTo>
                  <a:pt x="1616199" y="507968"/>
                  <a:pt x="1615799" y="506802"/>
                  <a:pt x="1614999" y="505802"/>
                </a:cubicBezTo>
                <a:cubicBezTo>
                  <a:pt x="1614199" y="504802"/>
                  <a:pt x="1612833" y="503935"/>
                  <a:pt x="1610899" y="503202"/>
                </a:cubicBezTo>
                <a:cubicBezTo>
                  <a:pt x="1608966" y="502468"/>
                  <a:pt x="1606400" y="501902"/>
                  <a:pt x="1603200" y="501502"/>
                </a:cubicBezTo>
                <a:cubicBezTo>
                  <a:pt x="1600000" y="501102"/>
                  <a:pt x="1595934" y="500902"/>
                  <a:pt x="1591001" y="500902"/>
                </a:cubicBezTo>
                <a:close/>
                <a:moveTo>
                  <a:pt x="1903572" y="497502"/>
                </a:moveTo>
                <a:cubicBezTo>
                  <a:pt x="1889440" y="497502"/>
                  <a:pt x="1876741" y="499835"/>
                  <a:pt x="1865475" y="504502"/>
                </a:cubicBezTo>
                <a:cubicBezTo>
                  <a:pt x="1854209" y="509168"/>
                  <a:pt x="1844643" y="515934"/>
                  <a:pt x="1836776" y="524800"/>
                </a:cubicBezTo>
                <a:cubicBezTo>
                  <a:pt x="1828910" y="533667"/>
                  <a:pt x="1822911" y="544466"/>
                  <a:pt x="1818777" y="557198"/>
                </a:cubicBezTo>
                <a:cubicBezTo>
                  <a:pt x="1814644" y="569931"/>
                  <a:pt x="1812578" y="584230"/>
                  <a:pt x="1812578" y="600096"/>
                </a:cubicBezTo>
                <a:cubicBezTo>
                  <a:pt x="1812578" y="616762"/>
                  <a:pt x="1814544" y="631294"/>
                  <a:pt x="1818477" y="643693"/>
                </a:cubicBezTo>
                <a:cubicBezTo>
                  <a:pt x="1822411" y="656092"/>
                  <a:pt x="1828377" y="666359"/>
                  <a:pt x="1836376" y="674491"/>
                </a:cubicBezTo>
                <a:cubicBezTo>
                  <a:pt x="1844376" y="682624"/>
                  <a:pt x="1854342" y="688690"/>
                  <a:pt x="1866274" y="692690"/>
                </a:cubicBezTo>
                <a:cubicBezTo>
                  <a:pt x="1878207" y="696690"/>
                  <a:pt x="1892106" y="698690"/>
                  <a:pt x="1907972" y="698690"/>
                </a:cubicBezTo>
                <a:cubicBezTo>
                  <a:pt x="1916771" y="698690"/>
                  <a:pt x="1925038" y="698123"/>
                  <a:pt x="1932770" y="696990"/>
                </a:cubicBezTo>
                <a:cubicBezTo>
                  <a:pt x="1940503" y="695857"/>
                  <a:pt x="1947370" y="694523"/>
                  <a:pt x="1953369" y="692990"/>
                </a:cubicBezTo>
                <a:cubicBezTo>
                  <a:pt x="1959369" y="691457"/>
                  <a:pt x="1964302" y="689890"/>
                  <a:pt x="1968168" y="688290"/>
                </a:cubicBezTo>
                <a:cubicBezTo>
                  <a:pt x="1972035" y="686691"/>
                  <a:pt x="1974401" y="685424"/>
                  <a:pt x="1975268" y="684491"/>
                </a:cubicBezTo>
                <a:cubicBezTo>
                  <a:pt x="1976134" y="683557"/>
                  <a:pt x="1976834" y="682591"/>
                  <a:pt x="1977368" y="681591"/>
                </a:cubicBezTo>
                <a:cubicBezTo>
                  <a:pt x="1977901" y="680591"/>
                  <a:pt x="1978301" y="679358"/>
                  <a:pt x="1978568" y="677891"/>
                </a:cubicBezTo>
                <a:cubicBezTo>
                  <a:pt x="1978834" y="676425"/>
                  <a:pt x="1979034" y="674658"/>
                  <a:pt x="1979168" y="672591"/>
                </a:cubicBezTo>
                <a:cubicBezTo>
                  <a:pt x="1979301" y="670525"/>
                  <a:pt x="1979368" y="668025"/>
                  <a:pt x="1979368" y="665092"/>
                </a:cubicBezTo>
                <a:cubicBezTo>
                  <a:pt x="1979368" y="661759"/>
                  <a:pt x="1979268" y="658992"/>
                  <a:pt x="1979068" y="656792"/>
                </a:cubicBezTo>
                <a:cubicBezTo>
                  <a:pt x="1978868" y="654593"/>
                  <a:pt x="1978501" y="652893"/>
                  <a:pt x="1977968" y="651693"/>
                </a:cubicBezTo>
                <a:cubicBezTo>
                  <a:pt x="1977434" y="650493"/>
                  <a:pt x="1976768" y="649660"/>
                  <a:pt x="1975968" y="649193"/>
                </a:cubicBezTo>
                <a:cubicBezTo>
                  <a:pt x="1975168" y="648726"/>
                  <a:pt x="1974168" y="648493"/>
                  <a:pt x="1972968" y="648493"/>
                </a:cubicBezTo>
                <a:cubicBezTo>
                  <a:pt x="1970968" y="648493"/>
                  <a:pt x="1968368" y="649126"/>
                  <a:pt x="1965168" y="650393"/>
                </a:cubicBezTo>
                <a:cubicBezTo>
                  <a:pt x="1961969" y="651659"/>
                  <a:pt x="1957936" y="653059"/>
                  <a:pt x="1953069" y="654593"/>
                </a:cubicBezTo>
                <a:cubicBezTo>
                  <a:pt x="1948203" y="656126"/>
                  <a:pt x="1942437" y="657526"/>
                  <a:pt x="1935770" y="658792"/>
                </a:cubicBezTo>
                <a:cubicBezTo>
                  <a:pt x="1929104" y="660059"/>
                  <a:pt x="1921371" y="660692"/>
                  <a:pt x="1912572" y="660692"/>
                </a:cubicBezTo>
                <a:cubicBezTo>
                  <a:pt x="1903906" y="660692"/>
                  <a:pt x="1896473" y="659559"/>
                  <a:pt x="1890273" y="657292"/>
                </a:cubicBezTo>
                <a:cubicBezTo>
                  <a:pt x="1884073" y="655026"/>
                  <a:pt x="1879007" y="651726"/>
                  <a:pt x="1875074" y="647393"/>
                </a:cubicBezTo>
                <a:cubicBezTo>
                  <a:pt x="1871141" y="643060"/>
                  <a:pt x="1868274" y="637794"/>
                  <a:pt x="1866474" y="631594"/>
                </a:cubicBezTo>
                <a:cubicBezTo>
                  <a:pt x="1864675" y="625394"/>
                  <a:pt x="1863775" y="618495"/>
                  <a:pt x="1863775" y="610895"/>
                </a:cubicBezTo>
                <a:lnTo>
                  <a:pt x="1972368" y="610895"/>
                </a:lnTo>
                <a:cubicBezTo>
                  <a:pt x="1977168" y="610895"/>
                  <a:pt x="1980934" y="609429"/>
                  <a:pt x="1983667" y="606495"/>
                </a:cubicBezTo>
                <a:cubicBezTo>
                  <a:pt x="1986401" y="603562"/>
                  <a:pt x="1987767" y="599029"/>
                  <a:pt x="1987767" y="592896"/>
                </a:cubicBezTo>
                <a:lnTo>
                  <a:pt x="1987767" y="584897"/>
                </a:lnTo>
                <a:cubicBezTo>
                  <a:pt x="1987767" y="572364"/>
                  <a:pt x="1986167" y="560765"/>
                  <a:pt x="1982967" y="550099"/>
                </a:cubicBezTo>
                <a:cubicBezTo>
                  <a:pt x="1979768" y="539433"/>
                  <a:pt x="1974768" y="530200"/>
                  <a:pt x="1967968" y="522401"/>
                </a:cubicBezTo>
                <a:cubicBezTo>
                  <a:pt x="1961169" y="514601"/>
                  <a:pt x="1952469" y="508501"/>
                  <a:pt x="1941870" y="504102"/>
                </a:cubicBezTo>
                <a:cubicBezTo>
                  <a:pt x="1931271" y="499702"/>
                  <a:pt x="1918505" y="497502"/>
                  <a:pt x="1903572" y="497502"/>
                </a:cubicBezTo>
                <a:close/>
                <a:moveTo>
                  <a:pt x="1513322" y="497502"/>
                </a:moveTo>
                <a:cubicBezTo>
                  <a:pt x="1509588" y="497502"/>
                  <a:pt x="1505855" y="498002"/>
                  <a:pt x="1502122" y="499002"/>
                </a:cubicBezTo>
                <a:cubicBezTo>
                  <a:pt x="1498389" y="500002"/>
                  <a:pt x="1494656" y="501769"/>
                  <a:pt x="1490923" y="504302"/>
                </a:cubicBezTo>
                <a:cubicBezTo>
                  <a:pt x="1487190" y="506835"/>
                  <a:pt x="1483257" y="510268"/>
                  <a:pt x="1479124" y="514601"/>
                </a:cubicBezTo>
                <a:cubicBezTo>
                  <a:pt x="1474991" y="518934"/>
                  <a:pt x="1470591" y="524434"/>
                  <a:pt x="1465925" y="531100"/>
                </a:cubicBezTo>
                <a:lnTo>
                  <a:pt x="1465925" y="508901"/>
                </a:lnTo>
                <a:cubicBezTo>
                  <a:pt x="1465925" y="507568"/>
                  <a:pt x="1465591" y="506402"/>
                  <a:pt x="1464925" y="505402"/>
                </a:cubicBezTo>
                <a:cubicBezTo>
                  <a:pt x="1464258" y="504402"/>
                  <a:pt x="1463158" y="503568"/>
                  <a:pt x="1461625" y="502902"/>
                </a:cubicBezTo>
                <a:cubicBezTo>
                  <a:pt x="1460092" y="502235"/>
                  <a:pt x="1457925" y="501735"/>
                  <a:pt x="1455125" y="501402"/>
                </a:cubicBezTo>
                <a:cubicBezTo>
                  <a:pt x="1452325" y="501069"/>
                  <a:pt x="1448792" y="500902"/>
                  <a:pt x="1444526" y="500902"/>
                </a:cubicBezTo>
                <a:cubicBezTo>
                  <a:pt x="1440393" y="500902"/>
                  <a:pt x="1436960" y="501069"/>
                  <a:pt x="1434227" y="501402"/>
                </a:cubicBezTo>
                <a:cubicBezTo>
                  <a:pt x="1431493" y="501735"/>
                  <a:pt x="1429260" y="502235"/>
                  <a:pt x="1427527" y="502902"/>
                </a:cubicBezTo>
                <a:cubicBezTo>
                  <a:pt x="1425794" y="503568"/>
                  <a:pt x="1424594" y="504402"/>
                  <a:pt x="1423927" y="505402"/>
                </a:cubicBezTo>
                <a:cubicBezTo>
                  <a:pt x="1423260" y="506402"/>
                  <a:pt x="1422927" y="507568"/>
                  <a:pt x="1422927" y="508901"/>
                </a:cubicBezTo>
                <a:lnTo>
                  <a:pt x="1422927" y="687291"/>
                </a:lnTo>
                <a:cubicBezTo>
                  <a:pt x="1422927" y="688624"/>
                  <a:pt x="1423327" y="689790"/>
                  <a:pt x="1424127" y="690790"/>
                </a:cubicBezTo>
                <a:cubicBezTo>
                  <a:pt x="1424927" y="691790"/>
                  <a:pt x="1426294" y="692624"/>
                  <a:pt x="1428227" y="693290"/>
                </a:cubicBezTo>
                <a:cubicBezTo>
                  <a:pt x="1430160" y="693957"/>
                  <a:pt x="1432727" y="694457"/>
                  <a:pt x="1435926" y="694790"/>
                </a:cubicBezTo>
                <a:cubicBezTo>
                  <a:pt x="1439126" y="695123"/>
                  <a:pt x="1443193" y="695290"/>
                  <a:pt x="1448126" y="695290"/>
                </a:cubicBezTo>
                <a:cubicBezTo>
                  <a:pt x="1453059" y="695290"/>
                  <a:pt x="1457125" y="695123"/>
                  <a:pt x="1460325" y="694790"/>
                </a:cubicBezTo>
                <a:cubicBezTo>
                  <a:pt x="1463525" y="694457"/>
                  <a:pt x="1466091" y="693957"/>
                  <a:pt x="1468024" y="693290"/>
                </a:cubicBezTo>
                <a:cubicBezTo>
                  <a:pt x="1469958" y="692624"/>
                  <a:pt x="1471324" y="691790"/>
                  <a:pt x="1472124" y="690790"/>
                </a:cubicBezTo>
                <a:cubicBezTo>
                  <a:pt x="1472924" y="689790"/>
                  <a:pt x="1473324" y="688624"/>
                  <a:pt x="1473324" y="687291"/>
                </a:cubicBezTo>
                <a:lnTo>
                  <a:pt x="1473324" y="576097"/>
                </a:lnTo>
                <a:cubicBezTo>
                  <a:pt x="1477057" y="570231"/>
                  <a:pt x="1480557" y="565298"/>
                  <a:pt x="1483823" y="561298"/>
                </a:cubicBezTo>
                <a:cubicBezTo>
                  <a:pt x="1487090" y="557299"/>
                  <a:pt x="1490223" y="554099"/>
                  <a:pt x="1493223" y="551699"/>
                </a:cubicBezTo>
                <a:cubicBezTo>
                  <a:pt x="1496223" y="549299"/>
                  <a:pt x="1499122" y="547532"/>
                  <a:pt x="1501922" y="546399"/>
                </a:cubicBezTo>
                <a:cubicBezTo>
                  <a:pt x="1504722" y="545266"/>
                  <a:pt x="1507522" y="544699"/>
                  <a:pt x="1510322" y="544699"/>
                </a:cubicBezTo>
                <a:cubicBezTo>
                  <a:pt x="1512722" y="544699"/>
                  <a:pt x="1514922" y="544933"/>
                  <a:pt x="1516921" y="545399"/>
                </a:cubicBezTo>
                <a:cubicBezTo>
                  <a:pt x="1518921" y="545866"/>
                  <a:pt x="1520755" y="546366"/>
                  <a:pt x="1522421" y="546899"/>
                </a:cubicBezTo>
                <a:cubicBezTo>
                  <a:pt x="1524088" y="547432"/>
                  <a:pt x="1525587" y="547932"/>
                  <a:pt x="1526921" y="548399"/>
                </a:cubicBezTo>
                <a:cubicBezTo>
                  <a:pt x="1528254" y="548866"/>
                  <a:pt x="1529454" y="549099"/>
                  <a:pt x="1530521" y="549099"/>
                </a:cubicBezTo>
                <a:cubicBezTo>
                  <a:pt x="1531854" y="549099"/>
                  <a:pt x="1532954" y="548766"/>
                  <a:pt x="1533820" y="548099"/>
                </a:cubicBezTo>
                <a:cubicBezTo>
                  <a:pt x="1534687" y="547432"/>
                  <a:pt x="1535387" y="546232"/>
                  <a:pt x="1535920" y="544499"/>
                </a:cubicBezTo>
                <a:cubicBezTo>
                  <a:pt x="1536454" y="542766"/>
                  <a:pt x="1536854" y="540366"/>
                  <a:pt x="1537120" y="537300"/>
                </a:cubicBezTo>
                <a:cubicBezTo>
                  <a:pt x="1537387" y="534233"/>
                  <a:pt x="1537520" y="530300"/>
                  <a:pt x="1537520" y="525500"/>
                </a:cubicBezTo>
                <a:cubicBezTo>
                  <a:pt x="1537520" y="520701"/>
                  <a:pt x="1537453" y="516901"/>
                  <a:pt x="1537320" y="514101"/>
                </a:cubicBezTo>
                <a:cubicBezTo>
                  <a:pt x="1537187" y="511301"/>
                  <a:pt x="1536987" y="509201"/>
                  <a:pt x="1536720" y="507801"/>
                </a:cubicBezTo>
                <a:cubicBezTo>
                  <a:pt x="1536454" y="506402"/>
                  <a:pt x="1536154" y="505302"/>
                  <a:pt x="1535820" y="504502"/>
                </a:cubicBezTo>
                <a:cubicBezTo>
                  <a:pt x="1535487" y="503702"/>
                  <a:pt x="1534954" y="502968"/>
                  <a:pt x="1534220" y="502302"/>
                </a:cubicBezTo>
                <a:cubicBezTo>
                  <a:pt x="1533487" y="501635"/>
                  <a:pt x="1532320" y="501002"/>
                  <a:pt x="1530721" y="500402"/>
                </a:cubicBezTo>
                <a:cubicBezTo>
                  <a:pt x="1529121" y="499802"/>
                  <a:pt x="1527254" y="499269"/>
                  <a:pt x="1525121" y="498802"/>
                </a:cubicBezTo>
                <a:cubicBezTo>
                  <a:pt x="1522988" y="498335"/>
                  <a:pt x="1520921" y="498002"/>
                  <a:pt x="1518921" y="497802"/>
                </a:cubicBezTo>
                <a:cubicBezTo>
                  <a:pt x="1516921" y="497602"/>
                  <a:pt x="1515055" y="497502"/>
                  <a:pt x="1513322" y="497502"/>
                </a:cubicBezTo>
                <a:close/>
                <a:moveTo>
                  <a:pt x="1259449" y="475903"/>
                </a:moveTo>
                <a:lnTo>
                  <a:pt x="1281847" y="475903"/>
                </a:lnTo>
                <a:cubicBezTo>
                  <a:pt x="1287314" y="475903"/>
                  <a:pt x="1292613" y="476270"/>
                  <a:pt x="1297746" y="477003"/>
                </a:cubicBezTo>
                <a:cubicBezTo>
                  <a:pt x="1302879" y="477737"/>
                  <a:pt x="1307779" y="479503"/>
                  <a:pt x="1312446" y="482303"/>
                </a:cubicBezTo>
                <a:cubicBezTo>
                  <a:pt x="1317112" y="485103"/>
                  <a:pt x="1321045" y="489436"/>
                  <a:pt x="1324245" y="495302"/>
                </a:cubicBezTo>
                <a:cubicBezTo>
                  <a:pt x="1327445" y="501169"/>
                  <a:pt x="1329045" y="508635"/>
                  <a:pt x="1329045" y="517701"/>
                </a:cubicBezTo>
                <a:cubicBezTo>
                  <a:pt x="1329045" y="524367"/>
                  <a:pt x="1328111" y="530533"/>
                  <a:pt x="1326245" y="536200"/>
                </a:cubicBezTo>
                <a:cubicBezTo>
                  <a:pt x="1324378" y="541866"/>
                  <a:pt x="1321645" y="546732"/>
                  <a:pt x="1318045" y="550799"/>
                </a:cubicBezTo>
                <a:cubicBezTo>
                  <a:pt x="1314445" y="554865"/>
                  <a:pt x="1309812" y="558032"/>
                  <a:pt x="1304146" y="560298"/>
                </a:cubicBezTo>
                <a:cubicBezTo>
                  <a:pt x="1298480" y="562565"/>
                  <a:pt x="1291447" y="563698"/>
                  <a:pt x="1283047" y="563698"/>
                </a:cubicBezTo>
                <a:lnTo>
                  <a:pt x="1259449" y="563698"/>
                </a:lnTo>
                <a:close/>
                <a:moveTo>
                  <a:pt x="1007594" y="469992"/>
                </a:moveTo>
                <a:cubicBezTo>
                  <a:pt x="1012282" y="469992"/>
                  <a:pt x="1016775" y="471555"/>
                  <a:pt x="1021073" y="474680"/>
                </a:cubicBezTo>
                <a:cubicBezTo>
                  <a:pt x="1025370" y="477806"/>
                  <a:pt x="1029863" y="482320"/>
                  <a:pt x="1034551" y="488224"/>
                </a:cubicBezTo>
                <a:lnTo>
                  <a:pt x="1034551" y="526770"/>
                </a:lnTo>
                <a:cubicBezTo>
                  <a:pt x="1031773" y="530243"/>
                  <a:pt x="1029212" y="533173"/>
                  <a:pt x="1026868" y="535560"/>
                </a:cubicBezTo>
                <a:cubicBezTo>
                  <a:pt x="1024524" y="537948"/>
                  <a:pt x="1022245" y="539879"/>
                  <a:pt x="1020031" y="541355"/>
                </a:cubicBezTo>
                <a:cubicBezTo>
                  <a:pt x="1017817" y="542831"/>
                  <a:pt x="1015647" y="543895"/>
                  <a:pt x="1013520" y="544546"/>
                </a:cubicBezTo>
                <a:cubicBezTo>
                  <a:pt x="1011393" y="545197"/>
                  <a:pt x="1009200" y="545522"/>
                  <a:pt x="1006943" y="545522"/>
                </a:cubicBezTo>
                <a:cubicBezTo>
                  <a:pt x="1002429" y="545522"/>
                  <a:pt x="998696" y="544437"/>
                  <a:pt x="995744" y="542267"/>
                </a:cubicBezTo>
                <a:cubicBezTo>
                  <a:pt x="992792" y="540096"/>
                  <a:pt x="990426" y="537210"/>
                  <a:pt x="988647" y="533607"/>
                </a:cubicBezTo>
                <a:cubicBezTo>
                  <a:pt x="986867" y="530004"/>
                  <a:pt x="985586" y="525902"/>
                  <a:pt x="984805" y="521301"/>
                </a:cubicBezTo>
                <a:cubicBezTo>
                  <a:pt x="984024" y="516699"/>
                  <a:pt x="983633" y="511968"/>
                  <a:pt x="983633" y="507106"/>
                </a:cubicBezTo>
                <a:cubicBezTo>
                  <a:pt x="983633" y="502505"/>
                  <a:pt x="984089" y="498012"/>
                  <a:pt x="985000" y="493628"/>
                </a:cubicBezTo>
                <a:cubicBezTo>
                  <a:pt x="985912" y="489244"/>
                  <a:pt x="987301" y="485272"/>
                  <a:pt x="989168" y="481712"/>
                </a:cubicBezTo>
                <a:cubicBezTo>
                  <a:pt x="991034" y="478153"/>
                  <a:pt x="993508" y="475310"/>
                  <a:pt x="996590" y="473183"/>
                </a:cubicBezTo>
                <a:cubicBezTo>
                  <a:pt x="999672" y="471056"/>
                  <a:pt x="1003340" y="469992"/>
                  <a:pt x="1007594" y="469992"/>
                </a:cubicBezTo>
                <a:close/>
                <a:moveTo>
                  <a:pt x="882430" y="442254"/>
                </a:moveTo>
                <a:cubicBezTo>
                  <a:pt x="875224" y="442254"/>
                  <a:pt x="868301" y="443991"/>
                  <a:pt x="861659" y="447463"/>
                </a:cubicBezTo>
                <a:cubicBezTo>
                  <a:pt x="855018" y="450936"/>
                  <a:pt x="848485" y="456145"/>
                  <a:pt x="842060" y="463090"/>
                </a:cubicBezTo>
                <a:lnTo>
                  <a:pt x="842060" y="449677"/>
                </a:lnTo>
                <a:cubicBezTo>
                  <a:pt x="842060" y="448809"/>
                  <a:pt x="841843" y="448049"/>
                  <a:pt x="841409" y="447398"/>
                </a:cubicBezTo>
                <a:cubicBezTo>
                  <a:pt x="840975" y="446747"/>
                  <a:pt x="840259" y="446204"/>
                  <a:pt x="839261" y="445770"/>
                </a:cubicBezTo>
                <a:cubicBezTo>
                  <a:pt x="838262" y="445336"/>
                  <a:pt x="836851" y="445011"/>
                  <a:pt x="835028" y="444794"/>
                </a:cubicBezTo>
                <a:cubicBezTo>
                  <a:pt x="833205" y="444577"/>
                  <a:pt x="830904" y="444468"/>
                  <a:pt x="828126" y="444468"/>
                </a:cubicBezTo>
                <a:cubicBezTo>
                  <a:pt x="825435" y="444468"/>
                  <a:pt x="823199" y="444577"/>
                  <a:pt x="821420" y="444794"/>
                </a:cubicBezTo>
                <a:cubicBezTo>
                  <a:pt x="819640" y="445011"/>
                  <a:pt x="818186" y="445336"/>
                  <a:pt x="817057" y="445770"/>
                </a:cubicBezTo>
                <a:cubicBezTo>
                  <a:pt x="815929" y="446204"/>
                  <a:pt x="815147" y="446747"/>
                  <a:pt x="814713" y="447398"/>
                </a:cubicBezTo>
                <a:cubicBezTo>
                  <a:pt x="814279" y="448049"/>
                  <a:pt x="814062" y="448809"/>
                  <a:pt x="814062" y="449677"/>
                </a:cubicBezTo>
                <a:lnTo>
                  <a:pt x="814062" y="565837"/>
                </a:lnTo>
                <a:cubicBezTo>
                  <a:pt x="814062" y="566706"/>
                  <a:pt x="814322" y="567465"/>
                  <a:pt x="814843" y="568116"/>
                </a:cubicBezTo>
                <a:cubicBezTo>
                  <a:pt x="815364" y="568768"/>
                  <a:pt x="816254" y="569310"/>
                  <a:pt x="817513" y="569744"/>
                </a:cubicBezTo>
                <a:cubicBezTo>
                  <a:pt x="818772" y="570178"/>
                  <a:pt x="820443" y="570504"/>
                  <a:pt x="822527" y="570721"/>
                </a:cubicBezTo>
                <a:cubicBezTo>
                  <a:pt x="824610" y="570938"/>
                  <a:pt x="827258" y="571046"/>
                  <a:pt x="830470" y="571046"/>
                </a:cubicBezTo>
                <a:cubicBezTo>
                  <a:pt x="833683" y="571046"/>
                  <a:pt x="836330" y="570938"/>
                  <a:pt x="838414" y="570721"/>
                </a:cubicBezTo>
                <a:cubicBezTo>
                  <a:pt x="840498" y="570504"/>
                  <a:pt x="842169" y="570178"/>
                  <a:pt x="843428" y="569744"/>
                </a:cubicBezTo>
                <a:cubicBezTo>
                  <a:pt x="844687" y="569310"/>
                  <a:pt x="845576" y="568768"/>
                  <a:pt x="846097" y="568116"/>
                </a:cubicBezTo>
                <a:cubicBezTo>
                  <a:pt x="846618" y="567465"/>
                  <a:pt x="846879" y="566706"/>
                  <a:pt x="846879" y="565837"/>
                </a:cubicBezTo>
                <a:lnTo>
                  <a:pt x="846879" y="488614"/>
                </a:lnTo>
                <a:cubicBezTo>
                  <a:pt x="851480" y="482798"/>
                  <a:pt x="855908" y="478370"/>
                  <a:pt x="860162" y="475331"/>
                </a:cubicBezTo>
                <a:cubicBezTo>
                  <a:pt x="864416" y="472293"/>
                  <a:pt x="868626" y="470774"/>
                  <a:pt x="872793" y="470774"/>
                </a:cubicBezTo>
                <a:cubicBezTo>
                  <a:pt x="876092" y="470774"/>
                  <a:pt x="878979" y="471403"/>
                  <a:pt x="881453" y="472662"/>
                </a:cubicBezTo>
                <a:cubicBezTo>
                  <a:pt x="883928" y="473921"/>
                  <a:pt x="885946" y="475700"/>
                  <a:pt x="887509" y="478001"/>
                </a:cubicBezTo>
                <a:cubicBezTo>
                  <a:pt x="889071" y="480302"/>
                  <a:pt x="890265" y="483058"/>
                  <a:pt x="891090" y="486270"/>
                </a:cubicBezTo>
                <a:cubicBezTo>
                  <a:pt x="891915" y="489482"/>
                  <a:pt x="892327" y="493910"/>
                  <a:pt x="892327" y="499553"/>
                </a:cubicBezTo>
                <a:lnTo>
                  <a:pt x="892327" y="565837"/>
                </a:lnTo>
                <a:cubicBezTo>
                  <a:pt x="892327" y="566706"/>
                  <a:pt x="892587" y="567465"/>
                  <a:pt x="893108" y="568116"/>
                </a:cubicBezTo>
                <a:cubicBezTo>
                  <a:pt x="893629" y="568768"/>
                  <a:pt x="894497" y="569310"/>
                  <a:pt x="895713" y="569744"/>
                </a:cubicBezTo>
                <a:cubicBezTo>
                  <a:pt x="896928" y="570178"/>
                  <a:pt x="898600" y="570504"/>
                  <a:pt x="900727" y="570721"/>
                </a:cubicBezTo>
                <a:cubicBezTo>
                  <a:pt x="902853" y="570938"/>
                  <a:pt x="905523" y="571046"/>
                  <a:pt x="908735" y="571046"/>
                </a:cubicBezTo>
                <a:cubicBezTo>
                  <a:pt x="911861" y="571046"/>
                  <a:pt x="914487" y="570938"/>
                  <a:pt x="916614" y="570721"/>
                </a:cubicBezTo>
                <a:cubicBezTo>
                  <a:pt x="918741" y="570504"/>
                  <a:pt x="920412" y="570178"/>
                  <a:pt x="921628" y="569744"/>
                </a:cubicBezTo>
                <a:cubicBezTo>
                  <a:pt x="922843" y="569310"/>
                  <a:pt x="923711" y="568768"/>
                  <a:pt x="924232" y="568116"/>
                </a:cubicBezTo>
                <a:cubicBezTo>
                  <a:pt x="924753" y="567465"/>
                  <a:pt x="925013" y="566706"/>
                  <a:pt x="925013" y="565837"/>
                </a:cubicBezTo>
                <a:lnTo>
                  <a:pt x="925013" y="494084"/>
                </a:lnTo>
                <a:cubicBezTo>
                  <a:pt x="925013" y="485663"/>
                  <a:pt x="924275" y="478457"/>
                  <a:pt x="922800" y="472466"/>
                </a:cubicBezTo>
                <a:cubicBezTo>
                  <a:pt x="921324" y="466476"/>
                  <a:pt x="918915" y="461245"/>
                  <a:pt x="915572" y="456774"/>
                </a:cubicBezTo>
                <a:cubicBezTo>
                  <a:pt x="912230" y="452303"/>
                  <a:pt x="907845" y="448766"/>
                  <a:pt x="902419" y="446161"/>
                </a:cubicBezTo>
                <a:cubicBezTo>
                  <a:pt x="896993" y="443557"/>
                  <a:pt x="890330" y="442254"/>
                  <a:pt x="882430" y="442254"/>
                </a:cubicBezTo>
                <a:close/>
                <a:moveTo>
                  <a:pt x="1224651" y="435306"/>
                </a:moveTo>
                <a:cubicBezTo>
                  <a:pt x="1219318" y="435306"/>
                  <a:pt x="1215018" y="436873"/>
                  <a:pt x="1211752" y="440006"/>
                </a:cubicBezTo>
                <a:cubicBezTo>
                  <a:pt x="1208485" y="443139"/>
                  <a:pt x="1206852" y="447838"/>
                  <a:pt x="1206852" y="454105"/>
                </a:cubicBezTo>
                <a:lnTo>
                  <a:pt x="1206852" y="686891"/>
                </a:lnTo>
                <a:cubicBezTo>
                  <a:pt x="1206852" y="688224"/>
                  <a:pt x="1207252" y="689424"/>
                  <a:pt x="1208052" y="690490"/>
                </a:cubicBezTo>
                <a:cubicBezTo>
                  <a:pt x="1208852" y="691557"/>
                  <a:pt x="1210252" y="692424"/>
                  <a:pt x="1212252" y="693090"/>
                </a:cubicBezTo>
                <a:cubicBezTo>
                  <a:pt x="1214252" y="693757"/>
                  <a:pt x="1216951" y="694290"/>
                  <a:pt x="1220351" y="694690"/>
                </a:cubicBezTo>
                <a:cubicBezTo>
                  <a:pt x="1223751" y="695090"/>
                  <a:pt x="1227984" y="695290"/>
                  <a:pt x="1233050" y="695290"/>
                </a:cubicBezTo>
                <a:cubicBezTo>
                  <a:pt x="1238250" y="695290"/>
                  <a:pt x="1242517" y="695090"/>
                  <a:pt x="1245850" y="694690"/>
                </a:cubicBezTo>
                <a:cubicBezTo>
                  <a:pt x="1249183" y="694290"/>
                  <a:pt x="1251849" y="693757"/>
                  <a:pt x="1253849" y="693090"/>
                </a:cubicBezTo>
                <a:cubicBezTo>
                  <a:pt x="1255849" y="692424"/>
                  <a:pt x="1257282" y="691557"/>
                  <a:pt x="1258149" y="690490"/>
                </a:cubicBezTo>
                <a:cubicBezTo>
                  <a:pt x="1259015" y="689424"/>
                  <a:pt x="1259449" y="688224"/>
                  <a:pt x="1259449" y="686891"/>
                </a:cubicBezTo>
                <a:lnTo>
                  <a:pt x="1259449" y="604296"/>
                </a:lnTo>
                <a:lnTo>
                  <a:pt x="1281048" y="604296"/>
                </a:lnTo>
                <a:cubicBezTo>
                  <a:pt x="1298113" y="604296"/>
                  <a:pt x="1312946" y="602296"/>
                  <a:pt x="1325545" y="598296"/>
                </a:cubicBezTo>
                <a:cubicBezTo>
                  <a:pt x="1338144" y="594296"/>
                  <a:pt x="1348777" y="588463"/>
                  <a:pt x="1357443" y="580797"/>
                </a:cubicBezTo>
                <a:cubicBezTo>
                  <a:pt x="1366109" y="573131"/>
                  <a:pt x="1372709" y="563698"/>
                  <a:pt x="1377242" y="552499"/>
                </a:cubicBezTo>
                <a:cubicBezTo>
                  <a:pt x="1381775" y="541299"/>
                  <a:pt x="1384041" y="528434"/>
                  <a:pt x="1384041" y="513901"/>
                </a:cubicBezTo>
                <a:cubicBezTo>
                  <a:pt x="1384041" y="503368"/>
                  <a:pt x="1382575" y="493869"/>
                  <a:pt x="1379641" y="485403"/>
                </a:cubicBezTo>
                <a:cubicBezTo>
                  <a:pt x="1376708" y="476937"/>
                  <a:pt x="1372442" y="469537"/>
                  <a:pt x="1366842" y="463204"/>
                </a:cubicBezTo>
                <a:cubicBezTo>
                  <a:pt x="1361243" y="456871"/>
                  <a:pt x="1354476" y="451638"/>
                  <a:pt x="1346543" y="447505"/>
                </a:cubicBezTo>
                <a:cubicBezTo>
                  <a:pt x="1338611" y="443372"/>
                  <a:pt x="1330778" y="440539"/>
                  <a:pt x="1323045" y="439006"/>
                </a:cubicBezTo>
                <a:cubicBezTo>
                  <a:pt x="1315312" y="437472"/>
                  <a:pt x="1308679" y="436473"/>
                  <a:pt x="1303146" y="436006"/>
                </a:cubicBezTo>
                <a:cubicBezTo>
                  <a:pt x="1297613" y="435539"/>
                  <a:pt x="1291780" y="435306"/>
                  <a:pt x="1285647" y="435306"/>
                </a:cubicBezTo>
                <a:close/>
                <a:moveTo>
                  <a:pt x="688698" y="430706"/>
                </a:moveTo>
                <a:cubicBezTo>
                  <a:pt x="680165" y="430706"/>
                  <a:pt x="671965" y="431506"/>
                  <a:pt x="664099" y="433106"/>
                </a:cubicBezTo>
                <a:cubicBezTo>
                  <a:pt x="656233" y="434706"/>
                  <a:pt x="649033" y="436673"/>
                  <a:pt x="642500" y="439006"/>
                </a:cubicBezTo>
                <a:cubicBezTo>
                  <a:pt x="635967" y="441339"/>
                  <a:pt x="630468" y="443739"/>
                  <a:pt x="626001" y="446205"/>
                </a:cubicBezTo>
                <a:cubicBezTo>
                  <a:pt x="621535" y="448672"/>
                  <a:pt x="618469" y="450705"/>
                  <a:pt x="616802" y="452305"/>
                </a:cubicBezTo>
                <a:cubicBezTo>
                  <a:pt x="615135" y="453905"/>
                  <a:pt x="613969" y="455271"/>
                  <a:pt x="613302" y="456405"/>
                </a:cubicBezTo>
                <a:cubicBezTo>
                  <a:pt x="612636" y="457538"/>
                  <a:pt x="612102" y="458871"/>
                  <a:pt x="611702" y="460404"/>
                </a:cubicBezTo>
                <a:cubicBezTo>
                  <a:pt x="611302" y="461938"/>
                  <a:pt x="611002" y="463738"/>
                  <a:pt x="610802" y="465804"/>
                </a:cubicBezTo>
                <a:cubicBezTo>
                  <a:pt x="610602" y="467871"/>
                  <a:pt x="610502" y="470437"/>
                  <a:pt x="610502" y="473504"/>
                </a:cubicBezTo>
                <a:cubicBezTo>
                  <a:pt x="610502" y="478037"/>
                  <a:pt x="610669" y="481870"/>
                  <a:pt x="611002" y="485003"/>
                </a:cubicBezTo>
                <a:cubicBezTo>
                  <a:pt x="611336" y="488136"/>
                  <a:pt x="611769" y="490636"/>
                  <a:pt x="612302" y="492502"/>
                </a:cubicBezTo>
                <a:cubicBezTo>
                  <a:pt x="612836" y="494369"/>
                  <a:pt x="613536" y="495702"/>
                  <a:pt x="614402" y="496502"/>
                </a:cubicBezTo>
                <a:cubicBezTo>
                  <a:pt x="615269" y="497302"/>
                  <a:pt x="616302" y="497702"/>
                  <a:pt x="617502" y="497702"/>
                </a:cubicBezTo>
                <a:cubicBezTo>
                  <a:pt x="619235" y="497702"/>
                  <a:pt x="621635" y="496669"/>
                  <a:pt x="624702" y="494602"/>
                </a:cubicBezTo>
                <a:cubicBezTo>
                  <a:pt x="627768" y="492536"/>
                  <a:pt x="631601" y="490269"/>
                  <a:pt x="636201" y="487803"/>
                </a:cubicBezTo>
                <a:cubicBezTo>
                  <a:pt x="640801" y="485336"/>
                  <a:pt x="646134" y="483103"/>
                  <a:pt x="652200" y="481103"/>
                </a:cubicBezTo>
                <a:cubicBezTo>
                  <a:pt x="658266" y="479103"/>
                  <a:pt x="665232" y="478103"/>
                  <a:pt x="673099" y="478103"/>
                </a:cubicBezTo>
                <a:cubicBezTo>
                  <a:pt x="678698" y="478103"/>
                  <a:pt x="683565" y="478937"/>
                  <a:pt x="687698" y="480603"/>
                </a:cubicBezTo>
                <a:cubicBezTo>
                  <a:pt x="691831" y="482270"/>
                  <a:pt x="695264" y="484570"/>
                  <a:pt x="697997" y="487503"/>
                </a:cubicBezTo>
                <a:cubicBezTo>
                  <a:pt x="700730" y="490436"/>
                  <a:pt x="702797" y="493869"/>
                  <a:pt x="704197" y="497802"/>
                </a:cubicBezTo>
                <a:cubicBezTo>
                  <a:pt x="705597" y="501735"/>
                  <a:pt x="706297" y="505902"/>
                  <a:pt x="706297" y="510301"/>
                </a:cubicBezTo>
                <a:cubicBezTo>
                  <a:pt x="706297" y="515101"/>
                  <a:pt x="705730" y="520167"/>
                  <a:pt x="704597" y="525500"/>
                </a:cubicBezTo>
                <a:cubicBezTo>
                  <a:pt x="703463" y="530833"/>
                  <a:pt x="701363" y="536666"/>
                  <a:pt x="698297" y="542999"/>
                </a:cubicBezTo>
                <a:cubicBezTo>
                  <a:pt x="695231" y="549332"/>
                  <a:pt x="690964" y="556332"/>
                  <a:pt x="685498" y="563998"/>
                </a:cubicBezTo>
                <a:cubicBezTo>
                  <a:pt x="680031" y="571664"/>
                  <a:pt x="672832" y="580164"/>
                  <a:pt x="663899" y="589497"/>
                </a:cubicBezTo>
                <a:lnTo>
                  <a:pt x="619102" y="637494"/>
                </a:lnTo>
                <a:cubicBezTo>
                  <a:pt x="616435" y="640293"/>
                  <a:pt x="614269" y="642860"/>
                  <a:pt x="612602" y="645193"/>
                </a:cubicBezTo>
                <a:cubicBezTo>
                  <a:pt x="610936" y="647526"/>
                  <a:pt x="609569" y="649926"/>
                  <a:pt x="608503" y="652393"/>
                </a:cubicBezTo>
                <a:cubicBezTo>
                  <a:pt x="607436" y="654859"/>
                  <a:pt x="606703" y="657659"/>
                  <a:pt x="606303" y="660792"/>
                </a:cubicBezTo>
                <a:cubicBezTo>
                  <a:pt x="605903" y="663925"/>
                  <a:pt x="605703" y="667692"/>
                  <a:pt x="605703" y="672091"/>
                </a:cubicBezTo>
                <a:cubicBezTo>
                  <a:pt x="605703" y="676758"/>
                  <a:pt x="606003" y="680558"/>
                  <a:pt x="606603" y="683491"/>
                </a:cubicBezTo>
                <a:cubicBezTo>
                  <a:pt x="607203" y="686424"/>
                  <a:pt x="608169" y="688657"/>
                  <a:pt x="609502" y="690190"/>
                </a:cubicBezTo>
                <a:cubicBezTo>
                  <a:pt x="610836" y="691724"/>
                  <a:pt x="612569" y="692757"/>
                  <a:pt x="614702" y="693290"/>
                </a:cubicBezTo>
                <a:cubicBezTo>
                  <a:pt x="616835" y="693824"/>
                  <a:pt x="619368" y="694090"/>
                  <a:pt x="622302" y="694090"/>
                </a:cubicBezTo>
                <a:lnTo>
                  <a:pt x="771093" y="694090"/>
                </a:lnTo>
                <a:cubicBezTo>
                  <a:pt x="772426" y="694090"/>
                  <a:pt x="773626" y="693724"/>
                  <a:pt x="774692" y="692990"/>
                </a:cubicBezTo>
                <a:cubicBezTo>
                  <a:pt x="775759" y="692257"/>
                  <a:pt x="776626" y="691024"/>
                  <a:pt x="777292" y="689290"/>
                </a:cubicBezTo>
                <a:cubicBezTo>
                  <a:pt x="777959" y="687557"/>
                  <a:pt x="778459" y="685324"/>
                  <a:pt x="778792" y="682591"/>
                </a:cubicBezTo>
                <a:cubicBezTo>
                  <a:pt x="779125" y="679858"/>
                  <a:pt x="779292" y="676558"/>
                  <a:pt x="779292" y="672691"/>
                </a:cubicBezTo>
                <a:cubicBezTo>
                  <a:pt x="779292" y="668958"/>
                  <a:pt x="779092" y="665725"/>
                  <a:pt x="778692" y="662992"/>
                </a:cubicBezTo>
                <a:cubicBezTo>
                  <a:pt x="778292" y="660259"/>
                  <a:pt x="777692" y="658059"/>
                  <a:pt x="776892" y="656392"/>
                </a:cubicBezTo>
                <a:cubicBezTo>
                  <a:pt x="776092" y="654726"/>
                  <a:pt x="775126" y="653493"/>
                  <a:pt x="773992" y="652693"/>
                </a:cubicBezTo>
                <a:cubicBezTo>
                  <a:pt x="772859" y="651893"/>
                  <a:pt x="771626" y="651493"/>
                  <a:pt x="770293" y="651493"/>
                </a:cubicBezTo>
                <a:lnTo>
                  <a:pt x="668299" y="651493"/>
                </a:lnTo>
                <a:lnTo>
                  <a:pt x="698497" y="620495"/>
                </a:lnTo>
                <a:cubicBezTo>
                  <a:pt x="713696" y="605429"/>
                  <a:pt x="725895" y="592196"/>
                  <a:pt x="735095" y="580797"/>
                </a:cubicBezTo>
                <a:cubicBezTo>
                  <a:pt x="744294" y="569398"/>
                  <a:pt x="751427" y="558998"/>
                  <a:pt x="756493" y="549599"/>
                </a:cubicBezTo>
                <a:cubicBezTo>
                  <a:pt x="761560" y="540200"/>
                  <a:pt x="764893" y="531433"/>
                  <a:pt x="766493" y="523301"/>
                </a:cubicBezTo>
                <a:cubicBezTo>
                  <a:pt x="768093" y="515168"/>
                  <a:pt x="768893" y="506902"/>
                  <a:pt x="768893" y="498502"/>
                </a:cubicBezTo>
                <a:cubicBezTo>
                  <a:pt x="768893" y="488903"/>
                  <a:pt x="767259" y="479937"/>
                  <a:pt x="763993" y="471604"/>
                </a:cubicBezTo>
                <a:cubicBezTo>
                  <a:pt x="760727" y="463271"/>
                  <a:pt x="755760" y="456071"/>
                  <a:pt x="749094" y="450005"/>
                </a:cubicBezTo>
                <a:cubicBezTo>
                  <a:pt x="742428" y="443939"/>
                  <a:pt x="734061" y="439206"/>
                  <a:pt x="723995" y="435806"/>
                </a:cubicBezTo>
                <a:cubicBezTo>
                  <a:pt x="713929" y="432406"/>
                  <a:pt x="702163" y="430706"/>
                  <a:pt x="688698" y="430706"/>
                </a:cubicBezTo>
                <a:close/>
                <a:moveTo>
                  <a:pt x="1591201" y="422507"/>
                </a:moveTo>
                <a:cubicBezTo>
                  <a:pt x="1579868" y="422507"/>
                  <a:pt x="1572168" y="424473"/>
                  <a:pt x="1568102" y="428406"/>
                </a:cubicBezTo>
                <a:cubicBezTo>
                  <a:pt x="1564036" y="432339"/>
                  <a:pt x="1562002" y="439372"/>
                  <a:pt x="1562002" y="449505"/>
                </a:cubicBezTo>
                <a:cubicBezTo>
                  <a:pt x="1562002" y="459238"/>
                  <a:pt x="1563969" y="465971"/>
                  <a:pt x="1567902" y="469704"/>
                </a:cubicBezTo>
                <a:cubicBezTo>
                  <a:pt x="1571835" y="473437"/>
                  <a:pt x="1579468" y="475303"/>
                  <a:pt x="1590801" y="475303"/>
                </a:cubicBezTo>
                <a:cubicBezTo>
                  <a:pt x="1602000" y="475303"/>
                  <a:pt x="1609666" y="473370"/>
                  <a:pt x="1613799" y="469504"/>
                </a:cubicBezTo>
                <a:cubicBezTo>
                  <a:pt x="1617932" y="465637"/>
                  <a:pt x="1619999" y="458638"/>
                  <a:pt x="1619999" y="448505"/>
                </a:cubicBezTo>
                <a:cubicBezTo>
                  <a:pt x="1619999" y="438772"/>
                  <a:pt x="1617999" y="432006"/>
                  <a:pt x="1613999" y="428206"/>
                </a:cubicBezTo>
                <a:cubicBezTo>
                  <a:pt x="1609999" y="424407"/>
                  <a:pt x="1602400" y="422507"/>
                  <a:pt x="1591201" y="422507"/>
                </a:cubicBezTo>
                <a:close/>
                <a:moveTo>
                  <a:pt x="1050829" y="389383"/>
                </a:moveTo>
                <a:cubicBezTo>
                  <a:pt x="1047617" y="389383"/>
                  <a:pt x="1044969" y="389513"/>
                  <a:pt x="1042885" y="389774"/>
                </a:cubicBezTo>
                <a:cubicBezTo>
                  <a:pt x="1040802" y="390034"/>
                  <a:pt x="1039130" y="390403"/>
                  <a:pt x="1037872" y="390881"/>
                </a:cubicBezTo>
                <a:cubicBezTo>
                  <a:pt x="1036613" y="391358"/>
                  <a:pt x="1035745" y="391944"/>
                  <a:pt x="1035267" y="392639"/>
                </a:cubicBezTo>
                <a:cubicBezTo>
                  <a:pt x="1034790" y="393333"/>
                  <a:pt x="1034551" y="394115"/>
                  <a:pt x="1034551" y="394983"/>
                </a:cubicBezTo>
                <a:lnTo>
                  <a:pt x="1034551" y="457881"/>
                </a:lnTo>
                <a:cubicBezTo>
                  <a:pt x="1029342" y="452759"/>
                  <a:pt x="1024090" y="448874"/>
                  <a:pt x="1018794" y="446226"/>
                </a:cubicBezTo>
                <a:cubicBezTo>
                  <a:pt x="1013498" y="443578"/>
                  <a:pt x="1007594" y="442254"/>
                  <a:pt x="1001083" y="442254"/>
                </a:cubicBezTo>
                <a:cubicBezTo>
                  <a:pt x="992836" y="442254"/>
                  <a:pt x="985543" y="443817"/>
                  <a:pt x="979205" y="446942"/>
                </a:cubicBezTo>
                <a:cubicBezTo>
                  <a:pt x="972868" y="450068"/>
                  <a:pt x="967572" y="454539"/>
                  <a:pt x="963318" y="460356"/>
                </a:cubicBezTo>
                <a:cubicBezTo>
                  <a:pt x="959064" y="466172"/>
                  <a:pt x="955830" y="473204"/>
                  <a:pt x="953616" y="481452"/>
                </a:cubicBezTo>
                <a:cubicBezTo>
                  <a:pt x="951402" y="489699"/>
                  <a:pt x="950296" y="498989"/>
                  <a:pt x="950296" y="509320"/>
                </a:cubicBezTo>
                <a:cubicBezTo>
                  <a:pt x="950296" y="517915"/>
                  <a:pt x="951164" y="526097"/>
                  <a:pt x="952900" y="533867"/>
                </a:cubicBezTo>
                <a:cubicBezTo>
                  <a:pt x="954636" y="541637"/>
                  <a:pt x="957436" y="548431"/>
                  <a:pt x="961300" y="554248"/>
                </a:cubicBezTo>
                <a:cubicBezTo>
                  <a:pt x="965163" y="560064"/>
                  <a:pt x="970155" y="564687"/>
                  <a:pt x="976275" y="568116"/>
                </a:cubicBezTo>
                <a:cubicBezTo>
                  <a:pt x="982396" y="571546"/>
                  <a:pt x="989884" y="573260"/>
                  <a:pt x="998739" y="573260"/>
                </a:cubicBezTo>
                <a:cubicBezTo>
                  <a:pt x="1006726" y="573260"/>
                  <a:pt x="1013997" y="571481"/>
                  <a:pt x="1020552" y="567921"/>
                </a:cubicBezTo>
                <a:cubicBezTo>
                  <a:pt x="1027106" y="564362"/>
                  <a:pt x="1033379" y="559370"/>
                  <a:pt x="1039369" y="552945"/>
                </a:cubicBezTo>
                <a:lnTo>
                  <a:pt x="1039369" y="565837"/>
                </a:lnTo>
                <a:cubicBezTo>
                  <a:pt x="1039369" y="566792"/>
                  <a:pt x="1039608" y="567596"/>
                  <a:pt x="1040085" y="568247"/>
                </a:cubicBezTo>
                <a:cubicBezTo>
                  <a:pt x="1040563" y="568898"/>
                  <a:pt x="1041344" y="569440"/>
                  <a:pt x="1042429" y="569874"/>
                </a:cubicBezTo>
                <a:cubicBezTo>
                  <a:pt x="1043515" y="570309"/>
                  <a:pt x="1044925" y="570612"/>
                  <a:pt x="1046662" y="570786"/>
                </a:cubicBezTo>
                <a:cubicBezTo>
                  <a:pt x="1048398" y="570960"/>
                  <a:pt x="1050655" y="571046"/>
                  <a:pt x="1053433" y="571046"/>
                </a:cubicBezTo>
                <a:cubicBezTo>
                  <a:pt x="1056038" y="571046"/>
                  <a:pt x="1058230" y="570960"/>
                  <a:pt x="1060010" y="570786"/>
                </a:cubicBezTo>
                <a:cubicBezTo>
                  <a:pt x="1061790" y="570612"/>
                  <a:pt x="1063200" y="570309"/>
                  <a:pt x="1064242" y="569874"/>
                </a:cubicBezTo>
                <a:cubicBezTo>
                  <a:pt x="1065284" y="569440"/>
                  <a:pt x="1066022" y="568898"/>
                  <a:pt x="1066456" y="568247"/>
                </a:cubicBezTo>
                <a:cubicBezTo>
                  <a:pt x="1066890" y="567596"/>
                  <a:pt x="1067107" y="566792"/>
                  <a:pt x="1067107" y="565837"/>
                </a:cubicBezTo>
                <a:lnTo>
                  <a:pt x="1067107" y="394983"/>
                </a:lnTo>
                <a:cubicBezTo>
                  <a:pt x="1067107" y="394115"/>
                  <a:pt x="1066847" y="393333"/>
                  <a:pt x="1066326" y="392639"/>
                </a:cubicBezTo>
                <a:cubicBezTo>
                  <a:pt x="1065805" y="391944"/>
                  <a:pt x="1064937" y="391358"/>
                  <a:pt x="1063721" y="390881"/>
                </a:cubicBezTo>
                <a:cubicBezTo>
                  <a:pt x="1062506" y="390403"/>
                  <a:pt x="1060856" y="390034"/>
                  <a:pt x="1058773" y="389774"/>
                </a:cubicBezTo>
                <a:cubicBezTo>
                  <a:pt x="1056689" y="389513"/>
                  <a:pt x="1054041" y="389383"/>
                  <a:pt x="1050829" y="389383"/>
                </a:cubicBezTo>
                <a:close/>
                <a:moveTo>
                  <a:pt x="0" y="0"/>
                </a:moveTo>
                <a:lnTo>
                  <a:pt x="2445363" y="0"/>
                </a:lnTo>
                <a:lnTo>
                  <a:pt x="2445363" y="2327009"/>
                </a:lnTo>
                <a:lnTo>
                  <a:pt x="0" y="2327009"/>
                </a:lnTo>
                <a:close/>
              </a:path>
            </a:pathLst>
          </a:custGeom>
        </p:spPr>
      </p:pic>
      <p:pic>
        <p:nvPicPr>
          <p:cNvPr id="35" name="Picture 34"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t="84115"/>
          <a:stretch>
            <a:fillRect/>
          </a:stretch>
        </p:blipFill>
        <p:spPr>
          <a:xfrm>
            <a:off x="20827994" y="5322198"/>
            <a:ext cx="2921480" cy="559537"/>
          </a:xfrm>
          <a:custGeom>
            <a:avLst/>
            <a:gdLst>
              <a:gd name="connsiteX0" fmla="*/ 0 w 2921480"/>
              <a:gd name="connsiteY0" fmla="*/ 0 h 559537"/>
              <a:gd name="connsiteX1" fmla="*/ 2921480 w 2921480"/>
              <a:gd name="connsiteY1" fmla="*/ 0 h 559537"/>
              <a:gd name="connsiteX2" fmla="*/ 2921480 w 2921480"/>
              <a:gd name="connsiteY2" fmla="*/ 559537 h 559537"/>
              <a:gd name="connsiteX3" fmla="*/ 0 w 2921480"/>
              <a:gd name="connsiteY3" fmla="*/ 559537 h 559537"/>
              <a:gd name="connsiteX4" fmla="*/ 0 w 2921480"/>
              <a:gd name="connsiteY4" fmla="*/ 0 h 55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59537">
                <a:moveTo>
                  <a:pt x="0" y="0"/>
                </a:moveTo>
                <a:lnTo>
                  <a:pt x="2921480" y="0"/>
                </a:lnTo>
                <a:lnTo>
                  <a:pt x="2921480" y="559537"/>
                </a:lnTo>
                <a:lnTo>
                  <a:pt x="0" y="559537"/>
                </a:lnTo>
                <a:lnTo>
                  <a:pt x="0" y="0"/>
                </a:lnTo>
                <a:close/>
              </a:path>
            </a:pathLst>
          </a:custGeom>
        </p:spPr>
      </p:pic>
      <p:pic>
        <p:nvPicPr>
          <p:cNvPr id="36" name="Picture 35"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t="83769"/>
          <a:stretch>
            <a:fillRect/>
          </a:stretch>
        </p:blipFill>
        <p:spPr>
          <a:xfrm>
            <a:off x="17147552" y="5288244"/>
            <a:ext cx="2924167" cy="572510"/>
          </a:xfrm>
          <a:custGeom>
            <a:avLst/>
            <a:gdLst>
              <a:gd name="connsiteX0" fmla="*/ 0 w 2924167"/>
              <a:gd name="connsiteY0" fmla="*/ 0 h 572510"/>
              <a:gd name="connsiteX1" fmla="*/ 2924167 w 2924167"/>
              <a:gd name="connsiteY1" fmla="*/ 0 h 572510"/>
              <a:gd name="connsiteX2" fmla="*/ 2924167 w 2924167"/>
              <a:gd name="connsiteY2" fmla="*/ 572510 h 572510"/>
              <a:gd name="connsiteX3" fmla="*/ 0 w 2924167"/>
              <a:gd name="connsiteY3" fmla="*/ 572510 h 572510"/>
              <a:gd name="connsiteX4" fmla="*/ 0 w 2924167"/>
              <a:gd name="connsiteY4" fmla="*/ 0 h 57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572510">
                <a:moveTo>
                  <a:pt x="0" y="0"/>
                </a:moveTo>
                <a:lnTo>
                  <a:pt x="2924167" y="0"/>
                </a:lnTo>
                <a:lnTo>
                  <a:pt x="2924167" y="572510"/>
                </a:lnTo>
                <a:lnTo>
                  <a:pt x="0" y="572510"/>
                </a:lnTo>
                <a:lnTo>
                  <a:pt x="0" y="0"/>
                </a:lnTo>
                <a:close/>
              </a:path>
            </a:pathLst>
          </a:custGeom>
        </p:spPr>
      </p:pic>
      <p:pic>
        <p:nvPicPr>
          <p:cNvPr id="37" name="Picture 36"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t="83507"/>
          <a:stretch>
            <a:fillRect/>
          </a:stretch>
        </p:blipFill>
        <p:spPr>
          <a:xfrm>
            <a:off x="13552646" y="5289309"/>
            <a:ext cx="2921480" cy="580970"/>
          </a:xfrm>
          <a:custGeom>
            <a:avLst/>
            <a:gdLst>
              <a:gd name="connsiteX0" fmla="*/ 0 w 2921480"/>
              <a:gd name="connsiteY0" fmla="*/ 0 h 580970"/>
              <a:gd name="connsiteX1" fmla="*/ 2921480 w 2921480"/>
              <a:gd name="connsiteY1" fmla="*/ 0 h 580970"/>
              <a:gd name="connsiteX2" fmla="*/ 2921480 w 2921480"/>
              <a:gd name="connsiteY2" fmla="*/ 580970 h 580970"/>
              <a:gd name="connsiteX3" fmla="*/ 0 w 2921480"/>
              <a:gd name="connsiteY3" fmla="*/ 580970 h 580970"/>
              <a:gd name="connsiteX4" fmla="*/ 0 w 2921480"/>
              <a:gd name="connsiteY4" fmla="*/ 0 h 58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80970">
                <a:moveTo>
                  <a:pt x="0" y="0"/>
                </a:moveTo>
                <a:lnTo>
                  <a:pt x="2921480" y="0"/>
                </a:lnTo>
                <a:lnTo>
                  <a:pt x="2921480" y="580970"/>
                </a:lnTo>
                <a:lnTo>
                  <a:pt x="0" y="580970"/>
                </a:lnTo>
                <a:lnTo>
                  <a:pt x="0" y="0"/>
                </a:lnTo>
                <a:close/>
              </a:path>
            </a:pathLst>
          </a:custGeom>
        </p:spPr>
      </p:pic>
      <p:pic>
        <p:nvPicPr>
          <p:cNvPr id="38" name="Graphic 1" descr="Airplane with solid fill">
            <a:extLst>
              <a:ext uri="{FF2B5EF4-FFF2-40B4-BE49-F238E27FC236}">
                <a16:creationId xmlns:a16="http://schemas.microsoft.com/office/drawing/2014/main" id="{18533A7B-0588-901C-1855-2B80E36F5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23457078" y="1216626"/>
            <a:ext cx="914400" cy="914400"/>
          </a:xfrm>
          <a:prstGeom prst="rect">
            <a:avLst/>
          </a:prstGeom>
        </p:spPr>
      </p:pic>
      <p:pic>
        <p:nvPicPr>
          <p:cNvPr id="43" name="Picture 42" descr="A yellow and white scroll&#10;&#10;Description automatically generated">
            <a:extLst>
              <a:ext uri="{FF2B5EF4-FFF2-40B4-BE49-F238E27FC236}">
                <a16:creationId xmlns:a16="http://schemas.microsoft.com/office/drawing/2014/main" id="{47969C84-0606-4A97-B64D-C12EF304C451}"/>
              </a:ext>
            </a:extLst>
          </p:cNvPr>
          <p:cNvPicPr>
            <a:picLocks noChangeAspect="1"/>
          </p:cNvPicPr>
          <p:nvPr/>
        </p:nvPicPr>
        <p:blipFill>
          <a:blip r:embed="rId5"/>
          <a:srcRect l="13525" t="16308" r="15236" b="16597"/>
          <a:stretch>
            <a:fillRect/>
          </a:stretch>
        </p:blipFill>
        <p:spPr>
          <a:xfrm>
            <a:off x="13945059" y="3134727"/>
            <a:ext cx="2081213" cy="2158887"/>
          </a:xfrm>
          <a:custGeom>
            <a:avLst/>
            <a:gdLst/>
            <a:ahLst/>
            <a:cxnLst/>
            <a:rect l="l" t="t" r="r" b="b"/>
            <a:pathLst>
              <a:path w="2081213" h="2327010">
                <a:moveTo>
                  <a:pt x="1357623" y="1899530"/>
                </a:moveTo>
                <a:lnTo>
                  <a:pt x="1369678" y="1899530"/>
                </a:lnTo>
                <a:lnTo>
                  <a:pt x="1369678" y="1918617"/>
                </a:lnTo>
                <a:cubicBezTo>
                  <a:pt x="1365827" y="1922971"/>
                  <a:pt x="1362039" y="1926277"/>
                  <a:pt x="1358314" y="1928538"/>
                </a:cubicBezTo>
                <a:cubicBezTo>
                  <a:pt x="1354588" y="1930798"/>
                  <a:pt x="1350507" y="1931928"/>
                  <a:pt x="1346070" y="1931928"/>
                </a:cubicBezTo>
                <a:cubicBezTo>
                  <a:pt x="1340796" y="1931928"/>
                  <a:pt x="1336673" y="1930589"/>
                  <a:pt x="1333701" y="1927910"/>
                </a:cubicBezTo>
                <a:cubicBezTo>
                  <a:pt x="1330729" y="1925231"/>
                  <a:pt x="1329244" y="1921548"/>
                  <a:pt x="1329244" y="1916859"/>
                </a:cubicBezTo>
                <a:cubicBezTo>
                  <a:pt x="1329244" y="1914097"/>
                  <a:pt x="1329767" y="1911648"/>
                  <a:pt x="1330813" y="1909513"/>
                </a:cubicBezTo>
                <a:cubicBezTo>
                  <a:pt x="1331860" y="1907379"/>
                  <a:pt x="1333513" y="1905558"/>
                  <a:pt x="1335773" y="1904051"/>
                </a:cubicBezTo>
                <a:cubicBezTo>
                  <a:pt x="1338034" y="1902544"/>
                  <a:pt x="1340964" y="1901414"/>
                  <a:pt x="1344564" y="1900660"/>
                </a:cubicBezTo>
                <a:cubicBezTo>
                  <a:pt x="1348163" y="1899907"/>
                  <a:pt x="1352517" y="1899530"/>
                  <a:pt x="1357623" y="1899530"/>
                </a:cubicBezTo>
                <a:close/>
                <a:moveTo>
                  <a:pt x="1564662" y="1850305"/>
                </a:moveTo>
                <a:cubicBezTo>
                  <a:pt x="1572615" y="1850305"/>
                  <a:pt x="1578496" y="1852838"/>
                  <a:pt x="1582305" y="1857903"/>
                </a:cubicBezTo>
                <a:cubicBezTo>
                  <a:pt x="1586114" y="1862967"/>
                  <a:pt x="1587893" y="1869937"/>
                  <a:pt x="1587642" y="1878811"/>
                </a:cubicBezTo>
                <a:lnTo>
                  <a:pt x="1540426" y="1878811"/>
                </a:lnTo>
                <a:cubicBezTo>
                  <a:pt x="1540593" y="1874876"/>
                  <a:pt x="1541200" y="1871172"/>
                  <a:pt x="1542247" y="1867697"/>
                </a:cubicBezTo>
                <a:cubicBezTo>
                  <a:pt x="1543293" y="1864223"/>
                  <a:pt x="1544800" y="1861209"/>
                  <a:pt x="1546767" y="1858656"/>
                </a:cubicBezTo>
                <a:cubicBezTo>
                  <a:pt x="1548735" y="1856103"/>
                  <a:pt x="1551204" y="1854073"/>
                  <a:pt x="1554176" y="1852566"/>
                </a:cubicBezTo>
                <a:cubicBezTo>
                  <a:pt x="1557148" y="1851059"/>
                  <a:pt x="1560643" y="1850305"/>
                  <a:pt x="1564662" y="1850305"/>
                </a:cubicBezTo>
                <a:close/>
                <a:moveTo>
                  <a:pt x="716937" y="1850305"/>
                </a:moveTo>
                <a:cubicBezTo>
                  <a:pt x="724890" y="1850305"/>
                  <a:pt x="730771" y="1852838"/>
                  <a:pt x="734580" y="1857903"/>
                </a:cubicBezTo>
                <a:cubicBezTo>
                  <a:pt x="738389" y="1862967"/>
                  <a:pt x="740168" y="1869937"/>
                  <a:pt x="739917" y="1878811"/>
                </a:cubicBezTo>
                <a:lnTo>
                  <a:pt x="692701" y="1878811"/>
                </a:lnTo>
                <a:cubicBezTo>
                  <a:pt x="692868" y="1874876"/>
                  <a:pt x="693475" y="1871172"/>
                  <a:pt x="694522" y="1867697"/>
                </a:cubicBezTo>
                <a:cubicBezTo>
                  <a:pt x="695568" y="1864223"/>
                  <a:pt x="697075" y="1861209"/>
                  <a:pt x="699042" y="1858656"/>
                </a:cubicBezTo>
                <a:cubicBezTo>
                  <a:pt x="701010" y="1856103"/>
                  <a:pt x="703479" y="1854073"/>
                  <a:pt x="706451" y="1852566"/>
                </a:cubicBezTo>
                <a:cubicBezTo>
                  <a:pt x="709423" y="1851059"/>
                  <a:pt x="712918" y="1850305"/>
                  <a:pt x="716937" y="1850305"/>
                </a:cubicBezTo>
                <a:close/>
                <a:moveTo>
                  <a:pt x="1149631" y="1830088"/>
                </a:moveTo>
                <a:cubicBezTo>
                  <a:pt x="1146534" y="1830088"/>
                  <a:pt x="1143980" y="1830214"/>
                  <a:pt x="1141971" y="1830465"/>
                </a:cubicBezTo>
                <a:cubicBezTo>
                  <a:pt x="1139962" y="1830716"/>
                  <a:pt x="1138350" y="1831072"/>
                  <a:pt x="1137137" y="1831532"/>
                </a:cubicBezTo>
                <a:cubicBezTo>
                  <a:pt x="1135923" y="1831993"/>
                  <a:pt x="1135065" y="1832537"/>
                  <a:pt x="1134562" y="1833165"/>
                </a:cubicBezTo>
                <a:cubicBezTo>
                  <a:pt x="1134060" y="1833792"/>
                  <a:pt x="1133809" y="1834525"/>
                  <a:pt x="1133809" y="1835362"/>
                </a:cubicBezTo>
                <a:lnTo>
                  <a:pt x="1133809" y="1947123"/>
                </a:lnTo>
                <a:cubicBezTo>
                  <a:pt x="1133809" y="1947960"/>
                  <a:pt x="1134060" y="1948692"/>
                  <a:pt x="1134562" y="1949320"/>
                </a:cubicBezTo>
                <a:cubicBezTo>
                  <a:pt x="1135065" y="1949948"/>
                  <a:pt x="1135923" y="1950471"/>
                  <a:pt x="1137137" y="1950890"/>
                </a:cubicBezTo>
                <a:cubicBezTo>
                  <a:pt x="1138350" y="1951309"/>
                  <a:pt x="1139962" y="1951622"/>
                  <a:pt x="1141971" y="1951832"/>
                </a:cubicBezTo>
                <a:cubicBezTo>
                  <a:pt x="1143980" y="1952041"/>
                  <a:pt x="1146534" y="1952146"/>
                  <a:pt x="1149631" y="1952146"/>
                </a:cubicBezTo>
                <a:cubicBezTo>
                  <a:pt x="1152729" y="1952146"/>
                  <a:pt x="1155282" y="1952041"/>
                  <a:pt x="1157291" y="1951832"/>
                </a:cubicBezTo>
                <a:cubicBezTo>
                  <a:pt x="1159300" y="1951622"/>
                  <a:pt x="1160912" y="1951309"/>
                  <a:pt x="1162126" y="1950890"/>
                </a:cubicBezTo>
                <a:cubicBezTo>
                  <a:pt x="1163340" y="1950471"/>
                  <a:pt x="1164198" y="1949948"/>
                  <a:pt x="1164700" y="1949320"/>
                </a:cubicBezTo>
                <a:cubicBezTo>
                  <a:pt x="1165202" y="1948692"/>
                  <a:pt x="1165453" y="1947960"/>
                  <a:pt x="1165453" y="1947123"/>
                </a:cubicBezTo>
                <a:lnTo>
                  <a:pt x="1165453" y="1835362"/>
                </a:lnTo>
                <a:cubicBezTo>
                  <a:pt x="1165453" y="1834525"/>
                  <a:pt x="1165202" y="1833792"/>
                  <a:pt x="1164700" y="1833165"/>
                </a:cubicBezTo>
                <a:cubicBezTo>
                  <a:pt x="1164198" y="1832537"/>
                  <a:pt x="1163340" y="1831993"/>
                  <a:pt x="1162126" y="1831532"/>
                </a:cubicBezTo>
                <a:cubicBezTo>
                  <a:pt x="1160912" y="1831072"/>
                  <a:pt x="1159300" y="1830716"/>
                  <a:pt x="1157291" y="1830465"/>
                </a:cubicBezTo>
                <a:cubicBezTo>
                  <a:pt x="1155282" y="1830214"/>
                  <a:pt x="1152729" y="1830088"/>
                  <a:pt x="1149631" y="1830088"/>
                </a:cubicBezTo>
                <a:close/>
                <a:moveTo>
                  <a:pt x="997231" y="1830088"/>
                </a:moveTo>
                <a:cubicBezTo>
                  <a:pt x="994134" y="1830088"/>
                  <a:pt x="991580" y="1830214"/>
                  <a:pt x="989571" y="1830465"/>
                </a:cubicBezTo>
                <a:cubicBezTo>
                  <a:pt x="987562" y="1830716"/>
                  <a:pt x="985951" y="1831072"/>
                  <a:pt x="984737" y="1831532"/>
                </a:cubicBezTo>
                <a:cubicBezTo>
                  <a:pt x="983523" y="1831993"/>
                  <a:pt x="982665" y="1832537"/>
                  <a:pt x="982162" y="1833165"/>
                </a:cubicBezTo>
                <a:cubicBezTo>
                  <a:pt x="981660" y="1833792"/>
                  <a:pt x="981409" y="1834525"/>
                  <a:pt x="981409" y="1835362"/>
                </a:cubicBezTo>
                <a:lnTo>
                  <a:pt x="981409" y="1947123"/>
                </a:lnTo>
                <a:cubicBezTo>
                  <a:pt x="981409" y="1947960"/>
                  <a:pt x="981660" y="1948692"/>
                  <a:pt x="982162" y="1949320"/>
                </a:cubicBezTo>
                <a:cubicBezTo>
                  <a:pt x="982665" y="1949948"/>
                  <a:pt x="983523" y="1950471"/>
                  <a:pt x="984737" y="1950890"/>
                </a:cubicBezTo>
                <a:cubicBezTo>
                  <a:pt x="985951" y="1951309"/>
                  <a:pt x="987562" y="1951622"/>
                  <a:pt x="989571" y="1951832"/>
                </a:cubicBezTo>
                <a:cubicBezTo>
                  <a:pt x="991580" y="1952041"/>
                  <a:pt x="994134" y="1952146"/>
                  <a:pt x="997231" y="1952146"/>
                </a:cubicBezTo>
                <a:cubicBezTo>
                  <a:pt x="1000329" y="1952146"/>
                  <a:pt x="1002882" y="1952041"/>
                  <a:pt x="1004891" y="1951832"/>
                </a:cubicBezTo>
                <a:cubicBezTo>
                  <a:pt x="1006900" y="1951622"/>
                  <a:pt x="1008512" y="1951309"/>
                  <a:pt x="1009726" y="1950890"/>
                </a:cubicBezTo>
                <a:cubicBezTo>
                  <a:pt x="1010940" y="1950471"/>
                  <a:pt x="1011798" y="1949948"/>
                  <a:pt x="1012300" y="1949320"/>
                </a:cubicBezTo>
                <a:cubicBezTo>
                  <a:pt x="1012802" y="1948692"/>
                  <a:pt x="1013053" y="1947960"/>
                  <a:pt x="1013053" y="1947123"/>
                </a:cubicBezTo>
                <a:lnTo>
                  <a:pt x="1013053" y="1835362"/>
                </a:lnTo>
                <a:cubicBezTo>
                  <a:pt x="1013053" y="1834525"/>
                  <a:pt x="1012802" y="1833792"/>
                  <a:pt x="1012300" y="1833165"/>
                </a:cubicBezTo>
                <a:cubicBezTo>
                  <a:pt x="1011798" y="1832537"/>
                  <a:pt x="1010940" y="1831993"/>
                  <a:pt x="1009726" y="1831532"/>
                </a:cubicBezTo>
                <a:cubicBezTo>
                  <a:pt x="1008512" y="1831072"/>
                  <a:pt x="1006900" y="1830716"/>
                  <a:pt x="1004891" y="1830465"/>
                </a:cubicBezTo>
                <a:cubicBezTo>
                  <a:pt x="1002882" y="1830214"/>
                  <a:pt x="1000329" y="1830088"/>
                  <a:pt x="997231" y="1830088"/>
                </a:cubicBezTo>
                <a:close/>
                <a:moveTo>
                  <a:pt x="1250086" y="1828079"/>
                </a:moveTo>
                <a:cubicBezTo>
                  <a:pt x="1241881" y="1828079"/>
                  <a:pt x="1234347" y="1829376"/>
                  <a:pt x="1227482" y="1831972"/>
                </a:cubicBezTo>
                <a:cubicBezTo>
                  <a:pt x="1220618" y="1834567"/>
                  <a:pt x="1214674" y="1838543"/>
                  <a:pt x="1209651" y="1843901"/>
                </a:cubicBezTo>
                <a:cubicBezTo>
                  <a:pt x="1204628" y="1849259"/>
                  <a:pt x="1200714" y="1856019"/>
                  <a:pt x="1197910" y="1864181"/>
                </a:cubicBezTo>
                <a:cubicBezTo>
                  <a:pt x="1195105" y="1872344"/>
                  <a:pt x="1193703" y="1882034"/>
                  <a:pt x="1193703" y="1893252"/>
                </a:cubicBezTo>
                <a:cubicBezTo>
                  <a:pt x="1193703" y="1902963"/>
                  <a:pt x="1194854" y="1911585"/>
                  <a:pt x="1197156" y="1919120"/>
                </a:cubicBezTo>
                <a:cubicBezTo>
                  <a:pt x="1199458" y="1926654"/>
                  <a:pt x="1202870" y="1933038"/>
                  <a:pt x="1207390" y="1938270"/>
                </a:cubicBezTo>
                <a:cubicBezTo>
                  <a:pt x="1211911" y="1943502"/>
                  <a:pt x="1217499" y="1947458"/>
                  <a:pt x="1224155" y="1950136"/>
                </a:cubicBezTo>
                <a:cubicBezTo>
                  <a:pt x="1230810" y="1952815"/>
                  <a:pt x="1238449" y="1954155"/>
                  <a:pt x="1247072" y="1954155"/>
                </a:cubicBezTo>
                <a:cubicBezTo>
                  <a:pt x="1250923" y="1954155"/>
                  <a:pt x="1254669" y="1953820"/>
                  <a:pt x="1258311" y="1953150"/>
                </a:cubicBezTo>
                <a:cubicBezTo>
                  <a:pt x="1261952" y="1952481"/>
                  <a:pt x="1265322" y="1951602"/>
                  <a:pt x="1268419" y="1950513"/>
                </a:cubicBezTo>
                <a:cubicBezTo>
                  <a:pt x="1271517" y="1949425"/>
                  <a:pt x="1274279" y="1948190"/>
                  <a:pt x="1276707" y="1946809"/>
                </a:cubicBezTo>
                <a:cubicBezTo>
                  <a:pt x="1279135" y="1945427"/>
                  <a:pt x="1280851" y="1944255"/>
                  <a:pt x="1281856" y="1943293"/>
                </a:cubicBezTo>
                <a:cubicBezTo>
                  <a:pt x="1282860" y="1942330"/>
                  <a:pt x="1283509" y="1941535"/>
                  <a:pt x="1283802" y="1940907"/>
                </a:cubicBezTo>
                <a:cubicBezTo>
                  <a:pt x="1284095" y="1940279"/>
                  <a:pt x="1284346" y="1939463"/>
                  <a:pt x="1284556" y="1938458"/>
                </a:cubicBezTo>
                <a:cubicBezTo>
                  <a:pt x="1284765" y="1937454"/>
                  <a:pt x="1284932" y="1936219"/>
                  <a:pt x="1285058" y="1934754"/>
                </a:cubicBezTo>
                <a:cubicBezTo>
                  <a:pt x="1285183" y="1933289"/>
                  <a:pt x="1285246" y="1931468"/>
                  <a:pt x="1285246" y="1929291"/>
                </a:cubicBezTo>
                <a:cubicBezTo>
                  <a:pt x="1285246" y="1926529"/>
                  <a:pt x="1285162" y="1924268"/>
                  <a:pt x="1284995" y="1922510"/>
                </a:cubicBezTo>
                <a:cubicBezTo>
                  <a:pt x="1284828" y="1920752"/>
                  <a:pt x="1284597" y="1919308"/>
                  <a:pt x="1284304" y="1918178"/>
                </a:cubicBezTo>
                <a:cubicBezTo>
                  <a:pt x="1284011" y="1917048"/>
                  <a:pt x="1283614" y="1916273"/>
                  <a:pt x="1283111" y="1915855"/>
                </a:cubicBezTo>
                <a:cubicBezTo>
                  <a:pt x="1282609" y="1915436"/>
                  <a:pt x="1281981" y="1915227"/>
                  <a:pt x="1281228" y="1915227"/>
                </a:cubicBezTo>
                <a:cubicBezTo>
                  <a:pt x="1280140" y="1915227"/>
                  <a:pt x="1278800" y="1915876"/>
                  <a:pt x="1277209" y="1917173"/>
                </a:cubicBezTo>
                <a:cubicBezTo>
                  <a:pt x="1275619" y="1918471"/>
                  <a:pt x="1273652" y="1919915"/>
                  <a:pt x="1271308" y="1921506"/>
                </a:cubicBezTo>
                <a:cubicBezTo>
                  <a:pt x="1268963" y="1923096"/>
                  <a:pt x="1266222" y="1924540"/>
                  <a:pt x="1263082" y="1925838"/>
                </a:cubicBezTo>
                <a:cubicBezTo>
                  <a:pt x="1259943" y="1927136"/>
                  <a:pt x="1256197" y="1927784"/>
                  <a:pt x="1251844" y="1927784"/>
                </a:cubicBezTo>
                <a:cubicBezTo>
                  <a:pt x="1247574" y="1927784"/>
                  <a:pt x="1243828" y="1927010"/>
                  <a:pt x="1240605" y="1925461"/>
                </a:cubicBezTo>
                <a:cubicBezTo>
                  <a:pt x="1237382" y="1923912"/>
                  <a:pt x="1234703" y="1921589"/>
                  <a:pt x="1232568" y="1918492"/>
                </a:cubicBezTo>
                <a:cubicBezTo>
                  <a:pt x="1230433" y="1915394"/>
                  <a:pt x="1228822" y="1911543"/>
                  <a:pt x="1227733" y="1906939"/>
                </a:cubicBezTo>
                <a:cubicBezTo>
                  <a:pt x="1226645" y="1902335"/>
                  <a:pt x="1226101" y="1897019"/>
                  <a:pt x="1226101" y="1890991"/>
                </a:cubicBezTo>
                <a:cubicBezTo>
                  <a:pt x="1226101" y="1878769"/>
                  <a:pt x="1228278" y="1869497"/>
                  <a:pt x="1232631" y="1863177"/>
                </a:cubicBezTo>
                <a:cubicBezTo>
                  <a:pt x="1236984" y="1856856"/>
                  <a:pt x="1243263" y="1853696"/>
                  <a:pt x="1251467" y="1853696"/>
                </a:cubicBezTo>
                <a:cubicBezTo>
                  <a:pt x="1255653" y="1853696"/>
                  <a:pt x="1259252" y="1854282"/>
                  <a:pt x="1262266" y="1855454"/>
                </a:cubicBezTo>
                <a:cubicBezTo>
                  <a:pt x="1265280" y="1856626"/>
                  <a:pt x="1267875" y="1857924"/>
                  <a:pt x="1270052" y="1859347"/>
                </a:cubicBezTo>
                <a:cubicBezTo>
                  <a:pt x="1272228" y="1860770"/>
                  <a:pt x="1274112" y="1862067"/>
                  <a:pt x="1275703" y="1863239"/>
                </a:cubicBezTo>
                <a:cubicBezTo>
                  <a:pt x="1277293" y="1864411"/>
                  <a:pt x="1278800" y="1864997"/>
                  <a:pt x="1280223" y="1864997"/>
                </a:cubicBezTo>
                <a:cubicBezTo>
                  <a:pt x="1281563" y="1864997"/>
                  <a:pt x="1282651" y="1864014"/>
                  <a:pt x="1283488" y="1862047"/>
                </a:cubicBezTo>
                <a:cubicBezTo>
                  <a:pt x="1284325" y="1860079"/>
                  <a:pt x="1284744" y="1856668"/>
                  <a:pt x="1284744" y="1851812"/>
                </a:cubicBezTo>
                <a:cubicBezTo>
                  <a:pt x="1284744" y="1849719"/>
                  <a:pt x="1284681" y="1847940"/>
                  <a:pt x="1284556" y="1846475"/>
                </a:cubicBezTo>
                <a:cubicBezTo>
                  <a:pt x="1284430" y="1845010"/>
                  <a:pt x="1284263" y="1843776"/>
                  <a:pt x="1284053" y="1842771"/>
                </a:cubicBezTo>
                <a:cubicBezTo>
                  <a:pt x="1283844" y="1841766"/>
                  <a:pt x="1283551" y="1840950"/>
                  <a:pt x="1283174" y="1840322"/>
                </a:cubicBezTo>
                <a:cubicBezTo>
                  <a:pt x="1282798" y="1839694"/>
                  <a:pt x="1282149" y="1838920"/>
                  <a:pt x="1281228" y="1837999"/>
                </a:cubicBezTo>
                <a:cubicBezTo>
                  <a:pt x="1280307" y="1837078"/>
                  <a:pt x="1278737" y="1835990"/>
                  <a:pt x="1276519" y="1834734"/>
                </a:cubicBezTo>
                <a:cubicBezTo>
                  <a:pt x="1274300" y="1833478"/>
                  <a:pt x="1271789" y="1832348"/>
                  <a:pt x="1268984" y="1831344"/>
                </a:cubicBezTo>
                <a:cubicBezTo>
                  <a:pt x="1266180" y="1830339"/>
                  <a:pt x="1263166" y="1829544"/>
                  <a:pt x="1259943" y="1828958"/>
                </a:cubicBezTo>
                <a:cubicBezTo>
                  <a:pt x="1256720" y="1828372"/>
                  <a:pt x="1253434" y="1828079"/>
                  <a:pt x="1250086" y="1828079"/>
                </a:cubicBezTo>
                <a:close/>
                <a:moveTo>
                  <a:pt x="1565415" y="1827953"/>
                </a:moveTo>
                <a:cubicBezTo>
                  <a:pt x="1556541" y="1827953"/>
                  <a:pt x="1548567" y="1829418"/>
                  <a:pt x="1541493" y="1832348"/>
                </a:cubicBezTo>
                <a:cubicBezTo>
                  <a:pt x="1534419" y="1835278"/>
                  <a:pt x="1528413" y="1839527"/>
                  <a:pt x="1523474" y="1845094"/>
                </a:cubicBezTo>
                <a:cubicBezTo>
                  <a:pt x="1518534" y="1850661"/>
                  <a:pt x="1514767" y="1857442"/>
                  <a:pt x="1512172" y="1865437"/>
                </a:cubicBezTo>
                <a:cubicBezTo>
                  <a:pt x="1509577" y="1873432"/>
                  <a:pt x="1508279" y="1882410"/>
                  <a:pt x="1508279" y="1892373"/>
                </a:cubicBezTo>
                <a:cubicBezTo>
                  <a:pt x="1508279" y="1902837"/>
                  <a:pt x="1509514" y="1911962"/>
                  <a:pt x="1511984" y="1919748"/>
                </a:cubicBezTo>
                <a:cubicBezTo>
                  <a:pt x="1514453" y="1927533"/>
                  <a:pt x="1518199" y="1933979"/>
                  <a:pt x="1523222" y="1939086"/>
                </a:cubicBezTo>
                <a:cubicBezTo>
                  <a:pt x="1528245" y="1944193"/>
                  <a:pt x="1534503" y="1948002"/>
                  <a:pt x="1541996" y="1950513"/>
                </a:cubicBezTo>
                <a:cubicBezTo>
                  <a:pt x="1549488" y="1953025"/>
                  <a:pt x="1558216" y="1954280"/>
                  <a:pt x="1568178" y="1954280"/>
                </a:cubicBezTo>
                <a:cubicBezTo>
                  <a:pt x="1573703" y="1954280"/>
                  <a:pt x="1578893" y="1953925"/>
                  <a:pt x="1583749" y="1953213"/>
                </a:cubicBezTo>
                <a:cubicBezTo>
                  <a:pt x="1588604" y="1952501"/>
                  <a:pt x="1592916" y="1951664"/>
                  <a:pt x="1596683" y="1950702"/>
                </a:cubicBezTo>
                <a:cubicBezTo>
                  <a:pt x="1600450" y="1949739"/>
                  <a:pt x="1603548" y="1948755"/>
                  <a:pt x="1605975" y="1947751"/>
                </a:cubicBezTo>
                <a:cubicBezTo>
                  <a:pt x="1608403" y="1946746"/>
                  <a:pt x="1609889" y="1945951"/>
                  <a:pt x="1610433" y="1945365"/>
                </a:cubicBezTo>
                <a:cubicBezTo>
                  <a:pt x="1610977" y="1944779"/>
                  <a:pt x="1611417" y="1944172"/>
                  <a:pt x="1611752" y="1943544"/>
                </a:cubicBezTo>
                <a:cubicBezTo>
                  <a:pt x="1612087" y="1942916"/>
                  <a:pt x="1612338" y="1942142"/>
                  <a:pt x="1612505" y="1941221"/>
                </a:cubicBezTo>
                <a:cubicBezTo>
                  <a:pt x="1612673" y="1940300"/>
                  <a:pt x="1612798" y="1939191"/>
                  <a:pt x="1612882" y="1937893"/>
                </a:cubicBezTo>
                <a:cubicBezTo>
                  <a:pt x="1612966" y="1936595"/>
                  <a:pt x="1613008" y="1935026"/>
                  <a:pt x="1613008" y="1933184"/>
                </a:cubicBezTo>
                <a:cubicBezTo>
                  <a:pt x="1613008" y="1931091"/>
                  <a:pt x="1612945" y="1929354"/>
                  <a:pt x="1612819" y="1927973"/>
                </a:cubicBezTo>
                <a:cubicBezTo>
                  <a:pt x="1612694" y="1926591"/>
                  <a:pt x="1612463" y="1925524"/>
                  <a:pt x="1612129" y="1924771"/>
                </a:cubicBezTo>
                <a:cubicBezTo>
                  <a:pt x="1611794" y="1924017"/>
                  <a:pt x="1611375" y="1923494"/>
                  <a:pt x="1610873" y="1923201"/>
                </a:cubicBezTo>
                <a:cubicBezTo>
                  <a:pt x="1610371" y="1922908"/>
                  <a:pt x="1609743" y="1922761"/>
                  <a:pt x="1608989" y="1922761"/>
                </a:cubicBezTo>
                <a:cubicBezTo>
                  <a:pt x="1607734" y="1922761"/>
                  <a:pt x="1606101" y="1923159"/>
                  <a:pt x="1604092" y="1923954"/>
                </a:cubicBezTo>
                <a:cubicBezTo>
                  <a:pt x="1602083" y="1924750"/>
                  <a:pt x="1599550" y="1925629"/>
                  <a:pt x="1596495" y="1926591"/>
                </a:cubicBezTo>
                <a:cubicBezTo>
                  <a:pt x="1593439" y="1927554"/>
                  <a:pt x="1589818" y="1928433"/>
                  <a:pt x="1585633" y="1929228"/>
                </a:cubicBezTo>
                <a:cubicBezTo>
                  <a:pt x="1581447" y="1930024"/>
                  <a:pt x="1576591" y="1930421"/>
                  <a:pt x="1571066" y="1930421"/>
                </a:cubicBezTo>
                <a:cubicBezTo>
                  <a:pt x="1565624" y="1930421"/>
                  <a:pt x="1560957" y="1929710"/>
                  <a:pt x="1557065" y="1928287"/>
                </a:cubicBezTo>
                <a:cubicBezTo>
                  <a:pt x="1553172" y="1926863"/>
                  <a:pt x="1549991" y="1924792"/>
                  <a:pt x="1547521" y="1922071"/>
                </a:cubicBezTo>
                <a:cubicBezTo>
                  <a:pt x="1545051" y="1919350"/>
                  <a:pt x="1543251" y="1916043"/>
                  <a:pt x="1542121" y="1912150"/>
                </a:cubicBezTo>
                <a:cubicBezTo>
                  <a:pt x="1540991" y="1908258"/>
                  <a:pt x="1540426" y="1903925"/>
                  <a:pt x="1540426" y="1899154"/>
                </a:cubicBezTo>
                <a:lnTo>
                  <a:pt x="1608613" y="1899154"/>
                </a:lnTo>
                <a:cubicBezTo>
                  <a:pt x="1611626" y="1899154"/>
                  <a:pt x="1613991" y="1898233"/>
                  <a:pt x="1615707" y="1896391"/>
                </a:cubicBezTo>
                <a:cubicBezTo>
                  <a:pt x="1617424" y="1894549"/>
                  <a:pt x="1618282" y="1891703"/>
                  <a:pt x="1618282" y="1887852"/>
                </a:cubicBezTo>
                <a:lnTo>
                  <a:pt x="1618282" y="1882829"/>
                </a:lnTo>
                <a:cubicBezTo>
                  <a:pt x="1618282" y="1874960"/>
                  <a:pt x="1617277" y="1867676"/>
                  <a:pt x="1615268" y="1860979"/>
                </a:cubicBezTo>
                <a:cubicBezTo>
                  <a:pt x="1613259" y="1854282"/>
                  <a:pt x="1610119" y="1848485"/>
                  <a:pt x="1605850" y="1843587"/>
                </a:cubicBezTo>
                <a:cubicBezTo>
                  <a:pt x="1601580" y="1838690"/>
                  <a:pt x="1596118" y="1834860"/>
                  <a:pt x="1589463" y="1832097"/>
                </a:cubicBezTo>
                <a:cubicBezTo>
                  <a:pt x="1582807" y="1829335"/>
                  <a:pt x="1574791" y="1827953"/>
                  <a:pt x="1565415" y="1827953"/>
                </a:cubicBezTo>
                <a:close/>
                <a:moveTo>
                  <a:pt x="1351219" y="1827953"/>
                </a:moveTo>
                <a:cubicBezTo>
                  <a:pt x="1346280" y="1827953"/>
                  <a:pt x="1341487" y="1828351"/>
                  <a:pt x="1336841" y="1829146"/>
                </a:cubicBezTo>
                <a:cubicBezTo>
                  <a:pt x="1332195" y="1829941"/>
                  <a:pt x="1327904" y="1830967"/>
                  <a:pt x="1323969" y="1832223"/>
                </a:cubicBezTo>
                <a:cubicBezTo>
                  <a:pt x="1320035" y="1833478"/>
                  <a:pt x="1316602" y="1834839"/>
                  <a:pt x="1313672" y="1836304"/>
                </a:cubicBezTo>
                <a:cubicBezTo>
                  <a:pt x="1310742" y="1837769"/>
                  <a:pt x="1308691" y="1839108"/>
                  <a:pt x="1307519" y="1840322"/>
                </a:cubicBezTo>
                <a:cubicBezTo>
                  <a:pt x="1306347" y="1841536"/>
                  <a:pt x="1305552" y="1842897"/>
                  <a:pt x="1305133" y="1844403"/>
                </a:cubicBezTo>
                <a:cubicBezTo>
                  <a:pt x="1304715" y="1845910"/>
                  <a:pt x="1304506" y="1847961"/>
                  <a:pt x="1304506" y="1850557"/>
                </a:cubicBezTo>
                <a:cubicBezTo>
                  <a:pt x="1304506" y="1852482"/>
                  <a:pt x="1304631" y="1854240"/>
                  <a:pt x="1304882" y="1855831"/>
                </a:cubicBezTo>
                <a:cubicBezTo>
                  <a:pt x="1305133" y="1857421"/>
                  <a:pt x="1305489" y="1858761"/>
                  <a:pt x="1305950" y="1859849"/>
                </a:cubicBezTo>
                <a:cubicBezTo>
                  <a:pt x="1306410" y="1860937"/>
                  <a:pt x="1306996" y="1861774"/>
                  <a:pt x="1307708" y="1862360"/>
                </a:cubicBezTo>
                <a:cubicBezTo>
                  <a:pt x="1308419" y="1862946"/>
                  <a:pt x="1309235" y="1863239"/>
                  <a:pt x="1310156" y="1863239"/>
                </a:cubicBezTo>
                <a:cubicBezTo>
                  <a:pt x="1311496" y="1863239"/>
                  <a:pt x="1313233" y="1862653"/>
                  <a:pt x="1315368" y="1861481"/>
                </a:cubicBezTo>
                <a:cubicBezTo>
                  <a:pt x="1317502" y="1860309"/>
                  <a:pt x="1320160" y="1859012"/>
                  <a:pt x="1323342" y="1857589"/>
                </a:cubicBezTo>
                <a:cubicBezTo>
                  <a:pt x="1326523" y="1856165"/>
                  <a:pt x="1330185" y="1854868"/>
                  <a:pt x="1334329" y="1853696"/>
                </a:cubicBezTo>
                <a:cubicBezTo>
                  <a:pt x="1338473" y="1852524"/>
                  <a:pt x="1343182" y="1851938"/>
                  <a:pt x="1348456" y="1851938"/>
                </a:cubicBezTo>
                <a:cubicBezTo>
                  <a:pt x="1352475" y="1851938"/>
                  <a:pt x="1355844" y="1852356"/>
                  <a:pt x="1358565" y="1853194"/>
                </a:cubicBezTo>
                <a:cubicBezTo>
                  <a:pt x="1361286" y="1854031"/>
                  <a:pt x="1363462" y="1855328"/>
                  <a:pt x="1365095" y="1857086"/>
                </a:cubicBezTo>
                <a:cubicBezTo>
                  <a:pt x="1366727" y="1858844"/>
                  <a:pt x="1367899" y="1861042"/>
                  <a:pt x="1368611" y="1863679"/>
                </a:cubicBezTo>
                <a:cubicBezTo>
                  <a:pt x="1369322" y="1866316"/>
                  <a:pt x="1369678" y="1869393"/>
                  <a:pt x="1369678" y="1872909"/>
                </a:cubicBezTo>
                <a:lnTo>
                  <a:pt x="1369678" y="1879690"/>
                </a:lnTo>
                <a:lnTo>
                  <a:pt x="1358753" y="1879690"/>
                </a:lnTo>
                <a:cubicBezTo>
                  <a:pt x="1348791" y="1879690"/>
                  <a:pt x="1340043" y="1880443"/>
                  <a:pt x="1332508" y="1881950"/>
                </a:cubicBezTo>
                <a:cubicBezTo>
                  <a:pt x="1324974" y="1883457"/>
                  <a:pt x="1318674" y="1885780"/>
                  <a:pt x="1313610" y="1888919"/>
                </a:cubicBezTo>
                <a:cubicBezTo>
                  <a:pt x="1308545" y="1892059"/>
                  <a:pt x="1304736" y="1896035"/>
                  <a:pt x="1302182" y="1900849"/>
                </a:cubicBezTo>
                <a:cubicBezTo>
                  <a:pt x="1299629" y="1905662"/>
                  <a:pt x="1298352" y="1911334"/>
                  <a:pt x="1298352" y="1917864"/>
                </a:cubicBezTo>
                <a:cubicBezTo>
                  <a:pt x="1298352" y="1923892"/>
                  <a:pt x="1299357" y="1929166"/>
                  <a:pt x="1301366" y="1933686"/>
                </a:cubicBezTo>
                <a:cubicBezTo>
                  <a:pt x="1303375" y="1938207"/>
                  <a:pt x="1306201" y="1941995"/>
                  <a:pt x="1309842" y="1945051"/>
                </a:cubicBezTo>
                <a:cubicBezTo>
                  <a:pt x="1313484" y="1948106"/>
                  <a:pt x="1317795" y="1950409"/>
                  <a:pt x="1322776" y="1951957"/>
                </a:cubicBezTo>
                <a:cubicBezTo>
                  <a:pt x="1327758" y="1953506"/>
                  <a:pt x="1333220" y="1954280"/>
                  <a:pt x="1339164" y="1954280"/>
                </a:cubicBezTo>
                <a:cubicBezTo>
                  <a:pt x="1346363" y="1954280"/>
                  <a:pt x="1352914" y="1952899"/>
                  <a:pt x="1358816" y="1950136"/>
                </a:cubicBezTo>
                <a:cubicBezTo>
                  <a:pt x="1364718" y="1947374"/>
                  <a:pt x="1369971" y="1943523"/>
                  <a:pt x="1374576" y="1938584"/>
                </a:cubicBezTo>
                <a:lnTo>
                  <a:pt x="1374576" y="1947499"/>
                </a:lnTo>
                <a:cubicBezTo>
                  <a:pt x="1374576" y="1948671"/>
                  <a:pt x="1374931" y="1949592"/>
                  <a:pt x="1375643" y="1950262"/>
                </a:cubicBezTo>
                <a:cubicBezTo>
                  <a:pt x="1376355" y="1950932"/>
                  <a:pt x="1377568" y="1951413"/>
                  <a:pt x="1379285" y="1951706"/>
                </a:cubicBezTo>
                <a:cubicBezTo>
                  <a:pt x="1381001" y="1951999"/>
                  <a:pt x="1383743" y="1952146"/>
                  <a:pt x="1387510" y="1952146"/>
                </a:cubicBezTo>
                <a:cubicBezTo>
                  <a:pt x="1391026" y="1952146"/>
                  <a:pt x="1393684" y="1951999"/>
                  <a:pt x="1395484" y="1951706"/>
                </a:cubicBezTo>
                <a:cubicBezTo>
                  <a:pt x="1397284" y="1951413"/>
                  <a:pt x="1398602" y="1950932"/>
                  <a:pt x="1399439" y="1950262"/>
                </a:cubicBezTo>
                <a:cubicBezTo>
                  <a:pt x="1400276" y="1949592"/>
                  <a:pt x="1400695" y="1948671"/>
                  <a:pt x="1400695" y="1947499"/>
                </a:cubicBezTo>
                <a:lnTo>
                  <a:pt x="1400695" y="1872155"/>
                </a:lnTo>
                <a:cubicBezTo>
                  <a:pt x="1400695" y="1864453"/>
                  <a:pt x="1399774" y="1857798"/>
                  <a:pt x="1397932" y="1852189"/>
                </a:cubicBezTo>
                <a:cubicBezTo>
                  <a:pt x="1396091" y="1846580"/>
                  <a:pt x="1393161" y="1841997"/>
                  <a:pt x="1389142" y="1838439"/>
                </a:cubicBezTo>
                <a:cubicBezTo>
                  <a:pt x="1385124" y="1834881"/>
                  <a:pt x="1379996" y="1832244"/>
                  <a:pt x="1373759" y="1830528"/>
                </a:cubicBezTo>
                <a:cubicBezTo>
                  <a:pt x="1367523" y="1828811"/>
                  <a:pt x="1360009" y="1827953"/>
                  <a:pt x="1351219" y="1827953"/>
                </a:cubicBezTo>
                <a:close/>
                <a:moveTo>
                  <a:pt x="857193" y="1827953"/>
                </a:moveTo>
                <a:cubicBezTo>
                  <a:pt x="854849" y="1827953"/>
                  <a:pt x="852505" y="1828267"/>
                  <a:pt x="850161" y="1828895"/>
                </a:cubicBezTo>
                <a:cubicBezTo>
                  <a:pt x="847817" y="1829523"/>
                  <a:pt x="845473" y="1830632"/>
                  <a:pt x="843129" y="1832223"/>
                </a:cubicBezTo>
                <a:cubicBezTo>
                  <a:pt x="840785" y="1833813"/>
                  <a:pt x="838315" y="1835969"/>
                  <a:pt x="835720" y="1838690"/>
                </a:cubicBezTo>
                <a:cubicBezTo>
                  <a:pt x="833125" y="1841411"/>
                  <a:pt x="830362" y="1844864"/>
                  <a:pt x="827432" y="1849050"/>
                </a:cubicBezTo>
                <a:lnTo>
                  <a:pt x="827432" y="1835111"/>
                </a:lnTo>
                <a:cubicBezTo>
                  <a:pt x="827432" y="1834274"/>
                  <a:pt x="827223" y="1833541"/>
                  <a:pt x="826804" y="1832913"/>
                </a:cubicBezTo>
                <a:cubicBezTo>
                  <a:pt x="826386" y="1832286"/>
                  <a:pt x="825695" y="1831762"/>
                  <a:pt x="824732" y="1831344"/>
                </a:cubicBezTo>
                <a:cubicBezTo>
                  <a:pt x="823770" y="1830925"/>
                  <a:pt x="822409" y="1830611"/>
                  <a:pt x="820651" y="1830402"/>
                </a:cubicBezTo>
                <a:cubicBezTo>
                  <a:pt x="818893" y="1830193"/>
                  <a:pt x="816675" y="1830088"/>
                  <a:pt x="813996" y="1830088"/>
                </a:cubicBezTo>
                <a:cubicBezTo>
                  <a:pt x="811401" y="1830088"/>
                  <a:pt x="809245" y="1830193"/>
                  <a:pt x="807529" y="1830402"/>
                </a:cubicBezTo>
                <a:cubicBezTo>
                  <a:pt x="805813" y="1830611"/>
                  <a:pt x="804410" y="1830925"/>
                  <a:pt x="803322" y="1831344"/>
                </a:cubicBezTo>
                <a:cubicBezTo>
                  <a:pt x="802234" y="1831762"/>
                  <a:pt x="801480" y="1832286"/>
                  <a:pt x="801062" y="1832913"/>
                </a:cubicBezTo>
                <a:cubicBezTo>
                  <a:pt x="800643" y="1833541"/>
                  <a:pt x="800434" y="1834274"/>
                  <a:pt x="800434" y="1835111"/>
                </a:cubicBezTo>
                <a:lnTo>
                  <a:pt x="800434" y="1947123"/>
                </a:lnTo>
                <a:cubicBezTo>
                  <a:pt x="800434" y="1947960"/>
                  <a:pt x="800685" y="1948692"/>
                  <a:pt x="801187" y="1949320"/>
                </a:cubicBezTo>
                <a:cubicBezTo>
                  <a:pt x="801690" y="1949948"/>
                  <a:pt x="802548" y="1950471"/>
                  <a:pt x="803762" y="1950890"/>
                </a:cubicBezTo>
                <a:cubicBezTo>
                  <a:pt x="804976" y="1951309"/>
                  <a:pt x="806587" y="1951622"/>
                  <a:pt x="808596" y="1951832"/>
                </a:cubicBezTo>
                <a:cubicBezTo>
                  <a:pt x="810605" y="1952041"/>
                  <a:pt x="813159" y="1952146"/>
                  <a:pt x="816256" y="1952146"/>
                </a:cubicBezTo>
                <a:cubicBezTo>
                  <a:pt x="819354" y="1952146"/>
                  <a:pt x="821907" y="1952041"/>
                  <a:pt x="823916" y="1951832"/>
                </a:cubicBezTo>
                <a:cubicBezTo>
                  <a:pt x="825925" y="1951622"/>
                  <a:pt x="827537" y="1951309"/>
                  <a:pt x="828751" y="1950890"/>
                </a:cubicBezTo>
                <a:cubicBezTo>
                  <a:pt x="829965" y="1950471"/>
                  <a:pt x="830823" y="1949948"/>
                  <a:pt x="831325" y="1949320"/>
                </a:cubicBezTo>
                <a:cubicBezTo>
                  <a:pt x="831827" y="1948692"/>
                  <a:pt x="832079" y="1947960"/>
                  <a:pt x="832079" y="1947123"/>
                </a:cubicBezTo>
                <a:lnTo>
                  <a:pt x="832079" y="1877304"/>
                </a:lnTo>
                <a:cubicBezTo>
                  <a:pt x="834423" y="1873620"/>
                  <a:pt x="836620" y="1870523"/>
                  <a:pt x="838671" y="1868011"/>
                </a:cubicBezTo>
                <a:cubicBezTo>
                  <a:pt x="840722" y="1865500"/>
                  <a:pt x="842689" y="1863491"/>
                  <a:pt x="844573" y="1861984"/>
                </a:cubicBezTo>
                <a:cubicBezTo>
                  <a:pt x="846457" y="1860477"/>
                  <a:pt x="848278" y="1859368"/>
                  <a:pt x="850036" y="1858656"/>
                </a:cubicBezTo>
                <a:cubicBezTo>
                  <a:pt x="851794" y="1857944"/>
                  <a:pt x="853552" y="1857589"/>
                  <a:pt x="855310" y="1857589"/>
                </a:cubicBezTo>
                <a:cubicBezTo>
                  <a:pt x="856817" y="1857589"/>
                  <a:pt x="858198" y="1857735"/>
                  <a:pt x="859454" y="1858028"/>
                </a:cubicBezTo>
                <a:cubicBezTo>
                  <a:pt x="860709" y="1858321"/>
                  <a:pt x="861860" y="1858635"/>
                  <a:pt x="862907" y="1858970"/>
                </a:cubicBezTo>
                <a:cubicBezTo>
                  <a:pt x="863953" y="1859305"/>
                  <a:pt x="864895" y="1859619"/>
                  <a:pt x="865732" y="1859912"/>
                </a:cubicBezTo>
                <a:cubicBezTo>
                  <a:pt x="866569" y="1860205"/>
                  <a:pt x="867323" y="1860351"/>
                  <a:pt x="867993" y="1860351"/>
                </a:cubicBezTo>
                <a:cubicBezTo>
                  <a:pt x="868830" y="1860351"/>
                  <a:pt x="869520" y="1860142"/>
                  <a:pt x="870065" y="1859723"/>
                </a:cubicBezTo>
                <a:cubicBezTo>
                  <a:pt x="870609" y="1859305"/>
                  <a:pt x="871048" y="1858551"/>
                  <a:pt x="871383" y="1857463"/>
                </a:cubicBezTo>
                <a:cubicBezTo>
                  <a:pt x="871718" y="1856375"/>
                  <a:pt x="871969" y="1854868"/>
                  <a:pt x="872137" y="1852942"/>
                </a:cubicBezTo>
                <a:cubicBezTo>
                  <a:pt x="872304" y="1851017"/>
                  <a:pt x="872388" y="1848547"/>
                  <a:pt x="872388" y="1845534"/>
                </a:cubicBezTo>
                <a:cubicBezTo>
                  <a:pt x="872388" y="1842520"/>
                  <a:pt x="872346" y="1840134"/>
                  <a:pt x="872262" y="1838376"/>
                </a:cubicBezTo>
                <a:cubicBezTo>
                  <a:pt x="872178" y="1836618"/>
                  <a:pt x="872053" y="1835299"/>
                  <a:pt x="871885" y="1834420"/>
                </a:cubicBezTo>
                <a:cubicBezTo>
                  <a:pt x="871718" y="1833541"/>
                  <a:pt x="871530" y="1832851"/>
                  <a:pt x="871320" y="1832348"/>
                </a:cubicBezTo>
                <a:cubicBezTo>
                  <a:pt x="871111" y="1831846"/>
                  <a:pt x="870776" y="1831386"/>
                  <a:pt x="870316" y="1830967"/>
                </a:cubicBezTo>
                <a:cubicBezTo>
                  <a:pt x="869855" y="1830548"/>
                  <a:pt x="869123" y="1830151"/>
                  <a:pt x="868118" y="1829774"/>
                </a:cubicBezTo>
                <a:cubicBezTo>
                  <a:pt x="867114" y="1829397"/>
                  <a:pt x="865942" y="1829062"/>
                  <a:pt x="864602" y="1828769"/>
                </a:cubicBezTo>
                <a:cubicBezTo>
                  <a:pt x="863263" y="1828476"/>
                  <a:pt x="861965" y="1828267"/>
                  <a:pt x="860709" y="1828142"/>
                </a:cubicBezTo>
                <a:cubicBezTo>
                  <a:pt x="859454" y="1828016"/>
                  <a:pt x="858282" y="1827953"/>
                  <a:pt x="857193" y="1827953"/>
                </a:cubicBezTo>
                <a:close/>
                <a:moveTo>
                  <a:pt x="717690" y="1827953"/>
                </a:moveTo>
                <a:cubicBezTo>
                  <a:pt x="708816" y="1827953"/>
                  <a:pt x="700842" y="1829418"/>
                  <a:pt x="693768" y="1832348"/>
                </a:cubicBezTo>
                <a:cubicBezTo>
                  <a:pt x="686694" y="1835278"/>
                  <a:pt x="680688" y="1839527"/>
                  <a:pt x="675749" y="1845094"/>
                </a:cubicBezTo>
                <a:cubicBezTo>
                  <a:pt x="670809" y="1850661"/>
                  <a:pt x="667042" y="1857442"/>
                  <a:pt x="664447" y="1865437"/>
                </a:cubicBezTo>
                <a:cubicBezTo>
                  <a:pt x="661852" y="1873432"/>
                  <a:pt x="660554" y="1882410"/>
                  <a:pt x="660554" y="1892373"/>
                </a:cubicBezTo>
                <a:cubicBezTo>
                  <a:pt x="660554" y="1902837"/>
                  <a:pt x="661789" y="1911962"/>
                  <a:pt x="664258" y="1919748"/>
                </a:cubicBezTo>
                <a:cubicBezTo>
                  <a:pt x="666728" y="1927533"/>
                  <a:pt x="670474" y="1933979"/>
                  <a:pt x="675497" y="1939086"/>
                </a:cubicBezTo>
                <a:cubicBezTo>
                  <a:pt x="680520" y="1944193"/>
                  <a:pt x="686778" y="1948002"/>
                  <a:pt x="694271" y="1950513"/>
                </a:cubicBezTo>
                <a:cubicBezTo>
                  <a:pt x="701763" y="1953025"/>
                  <a:pt x="710491" y="1954280"/>
                  <a:pt x="720453" y="1954280"/>
                </a:cubicBezTo>
                <a:cubicBezTo>
                  <a:pt x="725978" y="1954280"/>
                  <a:pt x="731168" y="1953925"/>
                  <a:pt x="736024" y="1953213"/>
                </a:cubicBezTo>
                <a:cubicBezTo>
                  <a:pt x="740879" y="1952501"/>
                  <a:pt x="745191" y="1951664"/>
                  <a:pt x="748958" y="1950702"/>
                </a:cubicBezTo>
                <a:cubicBezTo>
                  <a:pt x="752725" y="1949739"/>
                  <a:pt x="755823" y="1948755"/>
                  <a:pt x="758250" y="1947751"/>
                </a:cubicBezTo>
                <a:cubicBezTo>
                  <a:pt x="760678" y="1946746"/>
                  <a:pt x="762164" y="1945951"/>
                  <a:pt x="762708" y="1945365"/>
                </a:cubicBezTo>
                <a:cubicBezTo>
                  <a:pt x="763252" y="1944779"/>
                  <a:pt x="763692" y="1944172"/>
                  <a:pt x="764027" y="1943544"/>
                </a:cubicBezTo>
                <a:cubicBezTo>
                  <a:pt x="764362" y="1942916"/>
                  <a:pt x="764613" y="1942142"/>
                  <a:pt x="764780" y="1941221"/>
                </a:cubicBezTo>
                <a:cubicBezTo>
                  <a:pt x="764948" y="1940300"/>
                  <a:pt x="765073" y="1939191"/>
                  <a:pt x="765157" y="1937893"/>
                </a:cubicBezTo>
                <a:cubicBezTo>
                  <a:pt x="765241" y="1936595"/>
                  <a:pt x="765283" y="1935026"/>
                  <a:pt x="765283" y="1933184"/>
                </a:cubicBezTo>
                <a:cubicBezTo>
                  <a:pt x="765283" y="1931091"/>
                  <a:pt x="765220" y="1929354"/>
                  <a:pt x="765094" y="1927973"/>
                </a:cubicBezTo>
                <a:cubicBezTo>
                  <a:pt x="764969" y="1926591"/>
                  <a:pt x="764738" y="1925524"/>
                  <a:pt x="764404" y="1924771"/>
                </a:cubicBezTo>
                <a:cubicBezTo>
                  <a:pt x="764069" y="1924017"/>
                  <a:pt x="763650" y="1923494"/>
                  <a:pt x="763148" y="1923201"/>
                </a:cubicBezTo>
                <a:cubicBezTo>
                  <a:pt x="762646" y="1922908"/>
                  <a:pt x="762018" y="1922761"/>
                  <a:pt x="761264" y="1922761"/>
                </a:cubicBezTo>
                <a:cubicBezTo>
                  <a:pt x="760009" y="1922761"/>
                  <a:pt x="758376" y="1923159"/>
                  <a:pt x="756367" y="1923954"/>
                </a:cubicBezTo>
                <a:cubicBezTo>
                  <a:pt x="754358" y="1924750"/>
                  <a:pt x="751825" y="1925629"/>
                  <a:pt x="748770" y="1926591"/>
                </a:cubicBezTo>
                <a:cubicBezTo>
                  <a:pt x="745714" y="1927554"/>
                  <a:pt x="742093" y="1928433"/>
                  <a:pt x="737908" y="1929228"/>
                </a:cubicBezTo>
                <a:cubicBezTo>
                  <a:pt x="733722" y="1930024"/>
                  <a:pt x="728866" y="1930421"/>
                  <a:pt x="723341" y="1930421"/>
                </a:cubicBezTo>
                <a:cubicBezTo>
                  <a:pt x="717899" y="1930421"/>
                  <a:pt x="713232" y="1929710"/>
                  <a:pt x="709340" y="1928287"/>
                </a:cubicBezTo>
                <a:cubicBezTo>
                  <a:pt x="705447" y="1926863"/>
                  <a:pt x="702266" y="1924792"/>
                  <a:pt x="699796" y="1922071"/>
                </a:cubicBezTo>
                <a:cubicBezTo>
                  <a:pt x="697326" y="1919350"/>
                  <a:pt x="695526" y="1916043"/>
                  <a:pt x="694396" y="1912150"/>
                </a:cubicBezTo>
                <a:cubicBezTo>
                  <a:pt x="693266" y="1908258"/>
                  <a:pt x="692701" y="1903925"/>
                  <a:pt x="692701" y="1899154"/>
                </a:cubicBezTo>
                <a:lnTo>
                  <a:pt x="760888" y="1899154"/>
                </a:lnTo>
                <a:cubicBezTo>
                  <a:pt x="763901" y="1899154"/>
                  <a:pt x="766266" y="1898233"/>
                  <a:pt x="767982" y="1896391"/>
                </a:cubicBezTo>
                <a:cubicBezTo>
                  <a:pt x="769699" y="1894549"/>
                  <a:pt x="770557" y="1891703"/>
                  <a:pt x="770557" y="1887852"/>
                </a:cubicBezTo>
                <a:lnTo>
                  <a:pt x="770557" y="1882829"/>
                </a:lnTo>
                <a:cubicBezTo>
                  <a:pt x="770557" y="1874960"/>
                  <a:pt x="769552" y="1867676"/>
                  <a:pt x="767543" y="1860979"/>
                </a:cubicBezTo>
                <a:cubicBezTo>
                  <a:pt x="765534" y="1854282"/>
                  <a:pt x="762394" y="1848485"/>
                  <a:pt x="758125" y="1843587"/>
                </a:cubicBezTo>
                <a:cubicBezTo>
                  <a:pt x="753855" y="1838690"/>
                  <a:pt x="748393" y="1834860"/>
                  <a:pt x="741738" y="1832097"/>
                </a:cubicBezTo>
                <a:cubicBezTo>
                  <a:pt x="735082" y="1829335"/>
                  <a:pt x="727066" y="1827953"/>
                  <a:pt x="717690" y="1827953"/>
                </a:cubicBezTo>
                <a:close/>
                <a:moveTo>
                  <a:pt x="1450180" y="1800578"/>
                </a:moveTo>
                <a:cubicBezTo>
                  <a:pt x="1447167" y="1800578"/>
                  <a:pt x="1444634" y="1800683"/>
                  <a:pt x="1442583" y="1800892"/>
                </a:cubicBezTo>
                <a:cubicBezTo>
                  <a:pt x="1440532" y="1801101"/>
                  <a:pt x="1438900" y="1801436"/>
                  <a:pt x="1437686" y="1801897"/>
                </a:cubicBezTo>
                <a:cubicBezTo>
                  <a:pt x="1436472" y="1802357"/>
                  <a:pt x="1435635" y="1802922"/>
                  <a:pt x="1435174" y="1803592"/>
                </a:cubicBezTo>
                <a:cubicBezTo>
                  <a:pt x="1434714" y="1804262"/>
                  <a:pt x="1434484" y="1805015"/>
                  <a:pt x="1434484" y="1805852"/>
                </a:cubicBezTo>
                <a:lnTo>
                  <a:pt x="1434484" y="1830841"/>
                </a:lnTo>
                <a:lnTo>
                  <a:pt x="1421173" y="1830841"/>
                </a:lnTo>
                <a:cubicBezTo>
                  <a:pt x="1420336" y="1830841"/>
                  <a:pt x="1419603" y="1831051"/>
                  <a:pt x="1418975" y="1831469"/>
                </a:cubicBezTo>
                <a:cubicBezTo>
                  <a:pt x="1418347" y="1831888"/>
                  <a:pt x="1417824" y="1832579"/>
                  <a:pt x="1417406" y="1833541"/>
                </a:cubicBezTo>
                <a:cubicBezTo>
                  <a:pt x="1416987" y="1834504"/>
                  <a:pt x="1416673" y="1835823"/>
                  <a:pt x="1416464" y="1837497"/>
                </a:cubicBezTo>
                <a:cubicBezTo>
                  <a:pt x="1416254" y="1839171"/>
                  <a:pt x="1416150" y="1841222"/>
                  <a:pt x="1416150" y="1843650"/>
                </a:cubicBezTo>
                <a:cubicBezTo>
                  <a:pt x="1416150" y="1848254"/>
                  <a:pt x="1416568" y="1851540"/>
                  <a:pt x="1417406" y="1853507"/>
                </a:cubicBezTo>
                <a:cubicBezTo>
                  <a:pt x="1418243" y="1855475"/>
                  <a:pt x="1419457" y="1856458"/>
                  <a:pt x="1421047" y="1856458"/>
                </a:cubicBezTo>
                <a:lnTo>
                  <a:pt x="1434484" y="1856458"/>
                </a:lnTo>
                <a:lnTo>
                  <a:pt x="1434484" y="1913846"/>
                </a:lnTo>
                <a:cubicBezTo>
                  <a:pt x="1434484" y="1920710"/>
                  <a:pt x="1435195" y="1926654"/>
                  <a:pt x="1436618" y="1931677"/>
                </a:cubicBezTo>
                <a:cubicBezTo>
                  <a:pt x="1438042" y="1936700"/>
                  <a:pt x="1440260" y="1940865"/>
                  <a:pt x="1443274" y="1944172"/>
                </a:cubicBezTo>
                <a:cubicBezTo>
                  <a:pt x="1446288" y="1947479"/>
                  <a:pt x="1450097" y="1949927"/>
                  <a:pt x="1454701" y="1951518"/>
                </a:cubicBezTo>
                <a:cubicBezTo>
                  <a:pt x="1459305" y="1953108"/>
                  <a:pt x="1464747" y="1953904"/>
                  <a:pt x="1471026" y="1953904"/>
                </a:cubicBezTo>
                <a:cubicBezTo>
                  <a:pt x="1473370" y="1953904"/>
                  <a:pt x="1475693" y="1953778"/>
                  <a:pt x="1477995" y="1953527"/>
                </a:cubicBezTo>
                <a:cubicBezTo>
                  <a:pt x="1480297" y="1953276"/>
                  <a:pt x="1482432" y="1952920"/>
                  <a:pt x="1484399" y="1952460"/>
                </a:cubicBezTo>
                <a:cubicBezTo>
                  <a:pt x="1486366" y="1951999"/>
                  <a:pt x="1488083" y="1951455"/>
                  <a:pt x="1489548" y="1950827"/>
                </a:cubicBezTo>
                <a:cubicBezTo>
                  <a:pt x="1491013" y="1950199"/>
                  <a:pt x="1492122" y="1949488"/>
                  <a:pt x="1492875" y="1948692"/>
                </a:cubicBezTo>
                <a:cubicBezTo>
                  <a:pt x="1493629" y="1947897"/>
                  <a:pt x="1494236" y="1946516"/>
                  <a:pt x="1494696" y="1944548"/>
                </a:cubicBezTo>
                <a:cubicBezTo>
                  <a:pt x="1495157" y="1942581"/>
                  <a:pt x="1495387" y="1939756"/>
                  <a:pt x="1495387" y="1936072"/>
                </a:cubicBezTo>
                <a:cubicBezTo>
                  <a:pt x="1495387" y="1933728"/>
                  <a:pt x="1495282" y="1931803"/>
                  <a:pt x="1495073" y="1930296"/>
                </a:cubicBezTo>
                <a:cubicBezTo>
                  <a:pt x="1494864" y="1928789"/>
                  <a:pt x="1494633" y="1927596"/>
                  <a:pt x="1494382" y="1926717"/>
                </a:cubicBezTo>
                <a:cubicBezTo>
                  <a:pt x="1494131" y="1925838"/>
                  <a:pt x="1493775" y="1925252"/>
                  <a:pt x="1493315" y="1924959"/>
                </a:cubicBezTo>
                <a:cubicBezTo>
                  <a:pt x="1492854" y="1924666"/>
                  <a:pt x="1492373" y="1924519"/>
                  <a:pt x="1491871" y="1924519"/>
                </a:cubicBezTo>
                <a:cubicBezTo>
                  <a:pt x="1491285" y="1924519"/>
                  <a:pt x="1490636" y="1924666"/>
                  <a:pt x="1489924" y="1924959"/>
                </a:cubicBezTo>
                <a:cubicBezTo>
                  <a:pt x="1489213" y="1925252"/>
                  <a:pt x="1488334" y="1925587"/>
                  <a:pt x="1487287" y="1925964"/>
                </a:cubicBezTo>
                <a:cubicBezTo>
                  <a:pt x="1486241" y="1926340"/>
                  <a:pt x="1485048" y="1926675"/>
                  <a:pt x="1483709" y="1926968"/>
                </a:cubicBezTo>
                <a:cubicBezTo>
                  <a:pt x="1482369" y="1927261"/>
                  <a:pt x="1480862" y="1927408"/>
                  <a:pt x="1479188" y="1927408"/>
                </a:cubicBezTo>
                <a:cubicBezTo>
                  <a:pt x="1474249" y="1927408"/>
                  <a:pt x="1470816" y="1925880"/>
                  <a:pt x="1468891" y="1922824"/>
                </a:cubicBezTo>
                <a:cubicBezTo>
                  <a:pt x="1466965" y="1919769"/>
                  <a:pt x="1466003" y="1915185"/>
                  <a:pt x="1466003" y="1909074"/>
                </a:cubicBezTo>
                <a:lnTo>
                  <a:pt x="1466003" y="1856458"/>
                </a:lnTo>
                <a:lnTo>
                  <a:pt x="1490489" y="1856458"/>
                </a:lnTo>
                <a:cubicBezTo>
                  <a:pt x="1492080" y="1856458"/>
                  <a:pt x="1493294" y="1855475"/>
                  <a:pt x="1494131" y="1853507"/>
                </a:cubicBezTo>
                <a:cubicBezTo>
                  <a:pt x="1494968" y="1851540"/>
                  <a:pt x="1495387" y="1848254"/>
                  <a:pt x="1495387" y="1843650"/>
                </a:cubicBezTo>
                <a:cubicBezTo>
                  <a:pt x="1495387" y="1841222"/>
                  <a:pt x="1495282" y="1839171"/>
                  <a:pt x="1495073" y="1837497"/>
                </a:cubicBezTo>
                <a:cubicBezTo>
                  <a:pt x="1494864" y="1835823"/>
                  <a:pt x="1494550" y="1834504"/>
                  <a:pt x="1494131" y="1833541"/>
                </a:cubicBezTo>
                <a:cubicBezTo>
                  <a:pt x="1493713" y="1832579"/>
                  <a:pt x="1493189" y="1831888"/>
                  <a:pt x="1492561" y="1831469"/>
                </a:cubicBezTo>
                <a:cubicBezTo>
                  <a:pt x="1491934" y="1831051"/>
                  <a:pt x="1491201" y="1830841"/>
                  <a:pt x="1490364" y="1830841"/>
                </a:cubicBezTo>
                <a:lnTo>
                  <a:pt x="1466003" y="1830841"/>
                </a:lnTo>
                <a:lnTo>
                  <a:pt x="1466003" y="1805852"/>
                </a:lnTo>
                <a:cubicBezTo>
                  <a:pt x="1466003" y="1805015"/>
                  <a:pt x="1465751" y="1804262"/>
                  <a:pt x="1465249" y="1803592"/>
                </a:cubicBezTo>
                <a:cubicBezTo>
                  <a:pt x="1464747" y="1802922"/>
                  <a:pt x="1463910" y="1802357"/>
                  <a:pt x="1462738" y="1801897"/>
                </a:cubicBezTo>
                <a:cubicBezTo>
                  <a:pt x="1461566" y="1801436"/>
                  <a:pt x="1459954" y="1801101"/>
                  <a:pt x="1457903" y="1800892"/>
                </a:cubicBezTo>
                <a:cubicBezTo>
                  <a:pt x="1455852" y="1800683"/>
                  <a:pt x="1453278" y="1800578"/>
                  <a:pt x="1450180" y="1800578"/>
                </a:cubicBezTo>
                <a:close/>
                <a:moveTo>
                  <a:pt x="916780" y="1800578"/>
                </a:moveTo>
                <a:cubicBezTo>
                  <a:pt x="913767" y="1800578"/>
                  <a:pt x="911234" y="1800683"/>
                  <a:pt x="909183" y="1800892"/>
                </a:cubicBezTo>
                <a:cubicBezTo>
                  <a:pt x="907132" y="1801101"/>
                  <a:pt x="905500" y="1801436"/>
                  <a:pt x="904286" y="1801897"/>
                </a:cubicBezTo>
                <a:cubicBezTo>
                  <a:pt x="903072" y="1802357"/>
                  <a:pt x="902235" y="1802922"/>
                  <a:pt x="901774" y="1803592"/>
                </a:cubicBezTo>
                <a:cubicBezTo>
                  <a:pt x="901314" y="1804262"/>
                  <a:pt x="901084" y="1805015"/>
                  <a:pt x="901084" y="1805852"/>
                </a:cubicBezTo>
                <a:lnTo>
                  <a:pt x="901084" y="1830841"/>
                </a:lnTo>
                <a:lnTo>
                  <a:pt x="887773" y="1830841"/>
                </a:lnTo>
                <a:cubicBezTo>
                  <a:pt x="886936" y="1830841"/>
                  <a:pt x="886203" y="1831051"/>
                  <a:pt x="885575" y="1831469"/>
                </a:cubicBezTo>
                <a:cubicBezTo>
                  <a:pt x="884947" y="1831888"/>
                  <a:pt x="884424" y="1832579"/>
                  <a:pt x="884006" y="1833541"/>
                </a:cubicBezTo>
                <a:cubicBezTo>
                  <a:pt x="883587" y="1834504"/>
                  <a:pt x="883273" y="1835823"/>
                  <a:pt x="883064" y="1837497"/>
                </a:cubicBezTo>
                <a:cubicBezTo>
                  <a:pt x="882854" y="1839171"/>
                  <a:pt x="882750" y="1841222"/>
                  <a:pt x="882750" y="1843650"/>
                </a:cubicBezTo>
                <a:cubicBezTo>
                  <a:pt x="882750" y="1848254"/>
                  <a:pt x="883168" y="1851540"/>
                  <a:pt x="884006" y="1853507"/>
                </a:cubicBezTo>
                <a:cubicBezTo>
                  <a:pt x="884843" y="1855475"/>
                  <a:pt x="886057" y="1856458"/>
                  <a:pt x="887647" y="1856458"/>
                </a:cubicBezTo>
                <a:lnTo>
                  <a:pt x="901084" y="1856458"/>
                </a:lnTo>
                <a:lnTo>
                  <a:pt x="901084" y="1913846"/>
                </a:lnTo>
                <a:cubicBezTo>
                  <a:pt x="901084" y="1920710"/>
                  <a:pt x="901795" y="1926654"/>
                  <a:pt x="903218" y="1931677"/>
                </a:cubicBezTo>
                <a:cubicBezTo>
                  <a:pt x="904642" y="1936700"/>
                  <a:pt x="906860" y="1940865"/>
                  <a:pt x="909874" y="1944172"/>
                </a:cubicBezTo>
                <a:cubicBezTo>
                  <a:pt x="912888" y="1947479"/>
                  <a:pt x="916697" y="1949927"/>
                  <a:pt x="921301" y="1951518"/>
                </a:cubicBezTo>
                <a:cubicBezTo>
                  <a:pt x="925905" y="1953108"/>
                  <a:pt x="931347" y="1953904"/>
                  <a:pt x="937626" y="1953904"/>
                </a:cubicBezTo>
                <a:cubicBezTo>
                  <a:pt x="939970" y="1953904"/>
                  <a:pt x="942293" y="1953778"/>
                  <a:pt x="944595" y="1953527"/>
                </a:cubicBezTo>
                <a:cubicBezTo>
                  <a:pt x="946897" y="1953276"/>
                  <a:pt x="949032" y="1952920"/>
                  <a:pt x="950999" y="1952460"/>
                </a:cubicBezTo>
                <a:cubicBezTo>
                  <a:pt x="952966" y="1951999"/>
                  <a:pt x="954683" y="1951455"/>
                  <a:pt x="956148" y="1950827"/>
                </a:cubicBezTo>
                <a:cubicBezTo>
                  <a:pt x="957613" y="1950199"/>
                  <a:pt x="958722" y="1949488"/>
                  <a:pt x="959475" y="1948692"/>
                </a:cubicBezTo>
                <a:cubicBezTo>
                  <a:pt x="960229" y="1947897"/>
                  <a:pt x="960836" y="1946516"/>
                  <a:pt x="961296" y="1944548"/>
                </a:cubicBezTo>
                <a:cubicBezTo>
                  <a:pt x="961757" y="1942581"/>
                  <a:pt x="961987" y="1939756"/>
                  <a:pt x="961987" y="1936072"/>
                </a:cubicBezTo>
                <a:cubicBezTo>
                  <a:pt x="961987" y="1933728"/>
                  <a:pt x="961882" y="1931803"/>
                  <a:pt x="961673" y="1930296"/>
                </a:cubicBezTo>
                <a:cubicBezTo>
                  <a:pt x="961464" y="1928789"/>
                  <a:pt x="961233" y="1927596"/>
                  <a:pt x="960982" y="1926717"/>
                </a:cubicBezTo>
                <a:cubicBezTo>
                  <a:pt x="960731" y="1925838"/>
                  <a:pt x="960375" y="1925252"/>
                  <a:pt x="959915" y="1924959"/>
                </a:cubicBezTo>
                <a:cubicBezTo>
                  <a:pt x="959454" y="1924666"/>
                  <a:pt x="958973" y="1924519"/>
                  <a:pt x="958471" y="1924519"/>
                </a:cubicBezTo>
                <a:cubicBezTo>
                  <a:pt x="957885" y="1924519"/>
                  <a:pt x="957236" y="1924666"/>
                  <a:pt x="956524" y="1924959"/>
                </a:cubicBezTo>
                <a:cubicBezTo>
                  <a:pt x="955813" y="1925252"/>
                  <a:pt x="954934" y="1925587"/>
                  <a:pt x="953887" y="1925964"/>
                </a:cubicBezTo>
                <a:cubicBezTo>
                  <a:pt x="952841" y="1926340"/>
                  <a:pt x="951648" y="1926675"/>
                  <a:pt x="950308" y="1926968"/>
                </a:cubicBezTo>
                <a:cubicBezTo>
                  <a:pt x="948969" y="1927261"/>
                  <a:pt x="947462" y="1927408"/>
                  <a:pt x="945788" y="1927408"/>
                </a:cubicBezTo>
                <a:cubicBezTo>
                  <a:pt x="940849" y="1927408"/>
                  <a:pt x="937416" y="1925880"/>
                  <a:pt x="935491" y="1922824"/>
                </a:cubicBezTo>
                <a:cubicBezTo>
                  <a:pt x="933565" y="1919769"/>
                  <a:pt x="932603" y="1915185"/>
                  <a:pt x="932603" y="1909074"/>
                </a:cubicBezTo>
                <a:lnTo>
                  <a:pt x="932603" y="1856458"/>
                </a:lnTo>
                <a:lnTo>
                  <a:pt x="957089" y="1856458"/>
                </a:lnTo>
                <a:cubicBezTo>
                  <a:pt x="958680" y="1856458"/>
                  <a:pt x="959894" y="1855475"/>
                  <a:pt x="960731" y="1853507"/>
                </a:cubicBezTo>
                <a:cubicBezTo>
                  <a:pt x="961568" y="1851540"/>
                  <a:pt x="961987" y="1848254"/>
                  <a:pt x="961987" y="1843650"/>
                </a:cubicBezTo>
                <a:cubicBezTo>
                  <a:pt x="961987" y="1841222"/>
                  <a:pt x="961882" y="1839171"/>
                  <a:pt x="961673" y="1837497"/>
                </a:cubicBezTo>
                <a:cubicBezTo>
                  <a:pt x="961464" y="1835823"/>
                  <a:pt x="961150" y="1834504"/>
                  <a:pt x="960731" y="1833541"/>
                </a:cubicBezTo>
                <a:cubicBezTo>
                  <a:pt x="960313" y="1832579"/>
                  <a:pt x="959789" y="1831888"/>
                  <a:pt x="959161" y="1831469"/>
                </a:cubicBezTo>
                <a:cubicBezTo>
                  <a:pt x="958534" y="1831051"/>
                  <a:pt x="957801" y="1830841"/>
                  <a:pt x="956964" y="1830841"/>
                </a:cubicBezTo>
                <a:lnTo>
                  <a:pt x="932603" y="1830841"/>
                </a:lnTo>
                <a:lnTo>
                  <a:pt x="932603" y="1805852"/>
                </a:lnTo>
                <a:cubicBezTo>
                  <a:pt x="932603" y="1805015"/>
                  <a:pt x="932351" y="1804262"/>
                  <a:pt x="931849" y="1803592"/>
                </a:cubicBezTo>
                <a:cubicBezTo>
                  <a:pt x="931347" y="1802922"/>
                  <a:pt x="930510" y="1802357"/>
                  <a:pt x="929338" y="1801897"/>
                </a:cubicBezTo>
                <a:cubicBezTo>
                  <a:pt x="928166" y="1801436"/>
                  <a:pt x="926554" y="1801101"/>
                  <a:pt x="924503" y="1800892"/>
                </a:cubicBezTo>
                <a:cubicBezTo>
                  <a:pt x="922452" y="1800683"/>
                  <a:pt x="919878" y="1800578"/>
                  <a:pt x="916780" y="1800578"/>
                </a:cubicBezTo>
                <a:close/>
                <a:moveTo>
                  <a:pt x="603176" y="1786263"/>
                </a:moveTo>
                <a:cubicBezTo>
                  <a:pt x="592042" y="1786263"/>
                  <a:pt x="581850" y="1788146"/>
                  <a:pt x="572599" y="1791914"/>
                </a:cubicBezTo>
                <a:cubicBezTo>
                  <a:pt x="563348" y="1795681"/>
                  <a:pt x="555416" y="1801206"/>
                  <a:pt x="548803" y="1808489"/>
                </a:cubicBezTo>
                <a:cubicBezTo>
                  <a:pt x="542189" y="1815773"/>
                  <a:pt x="537041" y="1824772"/>
                  <a:pt x="533357" y="1835488"/>
                </a:cubicBezTo>
                <a:cubicBezTo>
                  <a:pt x="529674" y="1846203"/>
                  <a:pt x="527832" y="1858468"/>
                  <a:pt x="527832" y="1872281"/>
                </a:cubicBezTo>
                <a:cubicBezTo>
                  <a:pt x="527832" y="1885843"/>
                  <a:pt x="529506" y="1897730"/>
                  <a:pt x="532855" y="1907944"/>
                </a:cubicBezTo>
                <a:cubicBezTo>
                  <a:pt x="536203" y="1918157"/>
                  <a:pt x="541017" y="1926675"/>
                  <a:pt x="547296" y="1933498"/>
                </a:cubicBezTo>
                <a:cubicBezTo>
                  <a:pt x="553575" y="1940321"/>
                  <a:pt x="561193" y="1945448"/>
                  <a:pt x="570150" y="1948881"/>
                </a:cubicBezTo>
                <a:cubicBezTo>
                  <a:pt x="579108" y="1952313"/>
                  <a:pt x="589154" y="1954029"/>
                  <a:pt x="600288" y="1954029"/>
                </a:cubicBezTo>
                <a:cubicBezTo>
                  <a:pt x="605981" y="1954029"/>
                  <a:pt x="611276" y="1953569"/>
                  <a:pt x="616173" y="1952648"/>
                </a:cubicBezTo>
                <a:cubicBezTo>
                  <a:pt x="621070" y="1951727"/>
                  <a:pt x="625424" y="1950576"/>
                  <a:pt x="629233" y="1949195"/>
                </a:cubicBezTo>
                <a:cubicBezTo>
                  <a:pt x="633042" y="1947813"/>
                  <a:pt x="636265" y="1946369"/>
                  <a:pt x="638902" y="1944862"/>
                </a:cubicBezTo>
                <a:cubicBezTo>
                  <a:pt x="641539" y="1943355"/>
                  <a:pt x="643318" y="1942121"/>
                  <a:pt x="644239" y="1941158"/>
                </a:cubicBezTo>
                <a:cubicBezTo>
                  <a:pt x="645160" y="1940195"/>
                  <a:pt x="645829" y="1939337"/>
                  <a:pt x="646248" y="1938584"/>
                </a:cubicBezTo>
                <a:cubicBezTo>
                  <a:pt x="646667" y="1937830"/>
                  <a:pt x="647001" y="1936930"/>
                  <a:pt x="647253" y="1935884"/>
                </a:cubicBezTo>
                <a:cubicBezTo>
                  <a:pt x="647504" y="1934837"/>
                  <a:pt x="647692" y="1933582"/>
                  <a:pt x="647818" y="1932117"/>
                </a:cubicBezTo>
                <a:cubicBezTo>
                  <a:pt x="647943" y="1930652"/>
                  <a:pt x="648006" y="1928873"/>
                  <a:pt x="648006" y="1926780"/>
                </a:cubicBezTo>
                <a:cubicBezTo>
                  <a:pt x="648006" y="1923766"/>
                  <a:pt x="647922" y="1921359"/>
                  <a:pt x="647755" y="1919559"/>
                </a:cubicBezTo>
                <a:cubicBezTo>
                  <a:pt x="647587" y="1917759"/>
                  <a:pt x="647336" y="1916357"/>
                  <a:pt x="647001" y="1915353"/>
                </a:cubicBezTo>
                <a:cubicBezTo>
                  <a:pt x="646667" y="1914348"/>
                  <a:pt x="646248" y="1913678"/>
                  <a:pt x="645746" y="1913343"/>
                </a:cubicBezTo>
                <a:cubicBezTo>
                  <a:pt x="645243" y="1913009"/>
                  <a:pt x="644574" y="1912841"/>
                  <a:pt x="643736" y="1912841"/>
                </a:cubicBezTo>
                <a:cubicBezTo>
                  <a:pt x="642648" y="1912841"/>
                  <a:pt x="641120" y="1913511"/>
                  <a:pt x="639153" y="1914850"/>
                </a:cubicBezTo>
                <a:cubicBezTo>
                  <a:pt x="637186" y="1916190"/>
                  <a:pt x="634674" y="1917697"/>
                  <a:pt x="631619" y="1919371"/>
                </a:cubicBezTo>
                <a:cubicBezTo>
                  <a:pt x="628563" y="1921045"/>
                  <a:pt x="624900" y="1922573"/>
                  <a:pt x="620631" y="1923954"/>
                </a:cubicBezTo>
                <a:cubicBezTo>
                  <a:pt x="616361" y="1925336"/>
                  <a:pt x="611297" y="1926026"/>
                  <a:pt x="605436" y="1926026"/>
                </a:cubicBezTo>
                <a:cubicBezTo>
                  <a:pt x="598990" y="1926026"/>
                  <a:pt x="593193" y="1924917"/>
                  <a:pt x="588045" y="1922699"/>
                </a:cubicBezTo>
                <a:cubicBezTo>
                  <a:pt x="582896" y="1920480"/>
                  <a:pt x="578501" y="1917111"/>
                  <a:pt x="574859" y="1912590"/>
                </a:cubicBezTo>
                <a:cubicBezTo>
                  <a:pt x="571218" y="1908069"/>
                  <a:pt x="568413" y="1902314"/>
                  <a:pt x="566446" y="1895324"/>
                </a:cubicBezTo>
                <a:cubicBezTo>
                  <a:pt x="564479" y="1888333"/>
                  <a:pt x="563495" y="1880066"/>
                  <a:pt x="563495" y="1870523"/>
                </a:cubicBezTo>
                <a:cubicBezTo>
                  <a:pt x="563495" y="1861816"/>
                  <a:pt x="564416" y="1853989"/>
                  <a:pt x="566258" y="1847040"/>
                </a:cubicBezTo>
                <a:cubicBezTo>
                  <a:pt x="568099" y="1840092"/>
                  <a:pt x="570799" y="1834169"/>
                  <a:pt x="574357" y="1829272"/>
                </a:cubicBezTo>
                <a:cubicBezTo>
                  <a:pt x="577915" y="1824374"/>
                  <a:pt x="582226" y="1820607"/>
                  <a:pt x="587291" y="1817970"/>
                </a:cubicBezTo>
                <a:cubicBezTo>
                  <a:pt x="592356" y="1815333"/>
                  <a:pt x="598111" y="1814015"/>
                  <a:pt x="604557" y="1814015"/>
                </a:cubicBezTo>
                <a:cubicBezTo>
                  <a:pt x="610418" y="1814015"/>
                  <a:pt x="615461" y="1814747"/>
                  <a:pt x="619689" y="1816212"/>
                </a:cubicBezTo>
                <a:cubicBezTo>
                  <a:pt x="623917" y="1817677"/>
                  <a:pt x="627558" y="1819310"/>
                  <a:pt x="630614" y="1821109"/>
                </a:cubicBezTo>
                <a:cubicBezTo>
                  <a:pt x="633670" y="1822909"/>
                  <a:pt x="636160" y="1824542"/>
                  <a:pt x="638086" y="1826007"/>
                </a:cubicBezTo>
                <a:cubicBezTo>
                  <a:pt x="640011" y="1827472"/>
                  <a:pt x="641602" y="1828204"/>
                  <a:pt x="642857" y="1828204"/>
                </a:cubicBezTo>
                <a:cubicBezTo>
                  <a:pt x="643611" y="1828204"/>
                  <a:pt x="644281" y="1827953"/>
                  <a:pt x="644867" y="1827451"/>
                </a:cubicBezTo>
                <a:cubicBezTo>
                  <a:pt x="645453" y="1826949"/>
                  <a:pt x="645955" y="1826153"/>
                  <a:pt x="646374" y="1825065"/>
                </a:cubicBezTo>
                <a:cubicBezTo>
                  <a:pt x="646792" y="1823977"/>
                  <a:pt x="647085" y="1822554"/>
                  <a:pt x="647253" y="1820796"/>
                </a:cubicBezTo>
                <a:cubicBezTo>
                  <a:pt x="647420" y="1819038"/>
                  <a:pt x="647504" y="1816903"/>
                  <a:pt x="647504" y="1814391"/>
                </a:cubicBezTo>
                <a:cubicBezTo>
                  <a:pt x="647504" y="1812047"/>
                  <a:pt x="647441" y="1810080"/>
                  <a:pt x="647315" y="1808489"/>
                </a:cubicBezTo>
                <a:cubicBezTo>
                  <a:pt x="647190" y="1806899"/>
                  <a:pt x="647001" y="1805517"/>
                  <a:pt x="646750" y="1804345"/>
                </a:cubicBezTo>
                <a:cubicBezTo>
                  <a:pt x="646499" y="1803173"/>
                  <a:pt x="646164" y="1802211"/>
                  <a:pt x="645746" y="1801457"/>
                </a:cubicBezTo>
                <a:cubicBezTo>
                  <a:pt x="645327" y="1800704"/>
                  <a:pt x="644553" y="1799762"/>
                  <a:pt x="643423" y="1798632"/>
                </a:cubicBezTo>
                <a:cubicBezTo>
                  <a:pt x="642292" y="1797502"/>
                  <a:pt x="640304" y="1796141"/>
                  <a:pt x="637458" y="1794551"/>
                </a:cubicBezTo>
                <a:cubicBezTo>
                  <a:pt x="634611" y="1792960"/>
                  <a:pt x="631409" y="1791558"/>
                  <a:pt x="627851" y="1790344"/>
                </a:cubicBezTo>
                <a:cubicBezTo>
                  <a:pt x="624293" y="1789130"/>
                  <a:pt x="620422" y="1788146"/>
                  <a:pt x="616236" y="1787393"/>
                </a:cubicBezTo>
                <a:cubicBezTo>
                  <a:pt x="612050" y="1786639"/>
                  <a:pt x="607697" y="1786263"/>
                  <a:pt x="603176" y="1786263"/>
                </a:cubicBezTo>
                <a:close/>
                <a:moveTo>
                  <a:pt x="1149757" y="1780863"/>
                </a:moveTo>
                <a:cubicBezTo>
                  <a:pt x="1142641" y="1780863"/>
                  <a:pt x="1137806" y="1782098"/>
                  <a:pt x="1135253" y="1784568"/>
                </a:cubicBezTo>
                <a:cubicBezTo>
                  <a:pt x="1132700" y="1787037"/>
                  <a:pt x="1131423" y="1791453"/>
                  <a:pt x="1131423" y="1797816"/>
                </a:cubicBezTo>
                <a:cubicBezTo>
                  <a:pt x="1131423" y="1803927"/>
                  <a:pt x="1132658" y="1808154"/>
                  <a:pt x="1135127" y="1810498"/>
                </a:cubicBezTo>
                <a:cubicBezTo>
                  <a:pt x="1137597" y="1812843"/>
                  <a:pt x="1142390" y="1814015"/>
                  <a:pt x="1149506" y="1814015"/>
                </a:cubicBezTo>
                <a:cubicBezTo>
                  <a:pt x="1156538" y="1814015"/>
                  <a:pt x="1161351" y="1812801"/>
                  <a:pt x="1163947" y="1810373"/>
                </a:cubicBezTo>
                <a:cubicBezTo>
                  <a:pt x="1166542" y="1807945"/>
                  <a:pt x="1167839" y="1803550"/>
                  <a:pt x="1167839" y="1797188"/>
                </a:cubicBezTo>
                <a:cubicBezTo>
                  <a:pt x="1167839" y="1791076"/>
                  <a:pt x="1166584" y="1786828"/>
                  <a:pt x="1164072" y="1784442"/>
                </a:cubicBezTo>
                <a:cubicBezTo>
                  <a:pt x="1161561" y="1782056"/>
                  <a:pt x="1156789" y="1780863"/>
                  <a:pt x="1149757" y="1780863"/>
                </a:cubicBezTo>
                <a:close/>
                <a:moveTo>
                  <a:pt x="997357" y="1780863"/>
                </a:moveTo>
                <a:cubicBezTo>
                  <a:pt x="990241" y="1780863"/>
                  <a:pt x="985406" y="1782098"/>
                  <a:pt x="982853" y="1784568"/>
                </a:cubicBezTo>
                <a:cubicBezTo>
                  <a:pt x="980300" y="1787037"/>
                  <a:pt x="979023" y="1791453"/>
                  <a:pt x="979023" y="1797816"/>
                </a:cubicBezTo>
                <a:cubicBezTo>
                  <a:pt x="979023" y="1803927"/>
                  <a:pt x="980258" y="1808154"/>
                  <a:pt x="982728" y="1810498"/>
                </a:cubicBezTo>
                <a:cubicBezTo>
                  <a:pt x="985197" y="1812843"/>
                  <a:pt x="989990" y="1814015"/>
                  <a:pt x="997106" y="1814015"/>
                </a:cubicBezTo>
                <a:cubicBezTo>
                  <a:pt x="1004138" y="1814015"/>
                  <a:pt x="1008951" y="1812801"/>
                  <a:pt x="1011547" y="1810373"/>
                </a:cubicBezTo>
                <a:cubicBezTo>
                  <a:pt x="1014142" y="1807945"/>
                  <a:pt x="1015439" y="1803550"/>
                  <a:pt x="1015439" y="1797188"/>
                </a:cubicBezTo>
                <a:cubicBezTo>
                  <a:pt x="1015439" y="1791076"/>
                  <a:pt x="1014184" y="1786828"/>
                  <a:pt x="1011672" y="1784442"/>
                </a:cubicBezTo>
                <a:cubicBezTo>
                  <a:pt x="1009161" y="1782056"/>
                  <a:pt x="1004389" y="1780863"/>
                  <a:pt x="997357" y="1780863"/>
                </a:cubicBezTo>
                <a:close/>
                <a:moveTo>
                  <a:pt x="1093542" y="1775589"/>
                </a:moveTo>
                <a:cubicBezTo>
                  <a:pt x="1086761" y="1775589"/>
                  <a:pt x="1080880" y="1776552"/>
                  <a:pt x="1075898" y="1778477"/>
                </a:cubicBezTo>
                <a:cubicBezTo>
                  <a:pt x="1070917" y="1780403"/>
                  <a:pt x="1066815" y="1783270"/>
                  <a:pt x="1063592" y="1787079"/>
                </a:cubicBezTo>
                <a:cubicBezTo>
                  <a:pt x="1060369" y="1790888"/>
                  <a:pt x="1058004" y="1795660"/>
                  <a:pt x="1056497" y="1801394"/>
                </a:cubicBezTo>
                <a:cubicBezTo>
                  <a:pt x="1054990" y="1807129"/>
                  <a:pt x="1054237" y="1813805"/>
                  <a:pt x="1054237" y="1821423"/>
                </a:cubicBezTo>
                <a:lnTo>
                  <a:pt x="1054237" y="1830841"/>
                </a:lnTo>
                <a:lnTo>
                  <a:pt x="1040298" y="1830841"/>
                </a:lnTo>
                <a:cubicBezTo>
                  <a:pt x="1039461" y="1830841"/>
                  <a:pt x="1038729" y="1831051"/>
                  <a:pt x="1038101" y="1831469"/>
                </a:cubicBezTo>
                <a:cubicBezTo>
                  <a:pt x="1037473" y="1831888"/>
                  <a:pt x="1036971" y="1832579"/>
                  <a:pt x="1036594" y="1833541"/>
                </a:cubicBezTo>
                <a:cubicBezTo>
                  <a:pt x="1036217" y="1834504"/>
                  <a:pt x="1035924" y="1835823"/>
                  <a:pt x="1035715" y="1837497"/>
                </a:cubicBezTo>
                <a:cubicBezTo>
                  <a:pt x="1035506" y="1839171"/>
                  <a:pt x="1035401" y="1841222"/>
                  <a:pt x="1035401" y="1843650"/>
                </a:cubicBezTo>
                <a:cubicBezTo>
                  <a:pt x="1035401" y="1848254"/>
                  <a:pt x="1035799" y="1851540"/>
                  <a:pt x="1036594" y="1853507"/>
                </a:cubicBezTo>
                <a:cubicBezTo>
                  <a:pt x="1037389" y="1855475"/>
                  <a:pt x="1038582" y="1856458"/>
                  <a:pt x="1040173" y="1856458"/>
                </a:cubicBezTo>
                <a:lnTo>
                  <a:pt x="1054237" y="1856458"/>
                </a:lnTo>
                <a:lnTo>
                  <a:pt x="1054237" y="1947123"/>
                </a:lnTo>
                <a:cubicBezTo>
                  <a:pt x="1054237" y="1947960"/>
                  <a:pt x="1054467" y="1948692"/>
                  <a:pt x="1054928" y="1949320"/>
                </a:cubicBezTo>
                <a:cubicBezTo>
                  <a:pt x="1055388" y="1949948"/>
                  <a:pt x="1056225" y="1950471"/>
                  <a:pt x="1057439" y="1950890"/>
                </a:cubicBezTo>
                <a:cubicBezTo>
                  <a:pt x="1058653" y="1951309"/>
                  <a:pt x="1060285" y="1951622"/>
                  <a:pt x="1062337" y="1951832"/>
                </a:cubicBezTo>
                <a:cubicBezTo>
                  <a:pt x="1064388" y="1952041"/>
                  <a:pt x="1066920" y="1952146"/>
                  <a:pt x="1069934" y="1952146"/>
                </a:cubicBezTo>
                <a:cubicBezTo>
                  <a:pt x="1072948" y="1952146"/>
                  <a:pt x="1075501" y="1952041"/>
                  <a:pt x="1077594" y="1951832"/>
                </a:cubicBezTo>
                <a:cubicBezTo>
                  <a:pt x="1079687" y="1951622"/>
                  <a:pt x="1081319" y="1951309"/>
                  <a:pt x="1082491" y="1950890"/>
                </a:cubicBezTo>
                <a:cubicBezTo>
                  <a:pt x="1083663" y="1950471"/>
                  <a:pt x="1084500" y="1949948"/>
                  <a:pt x="1085003" y="1949320"/>
                </a:cubicBezTo>
                <a:cubicBezTo>
                  <a:pt x="1085505" y="1948692"/>
                  <a:pt x="1085756" y="1947960"/>
                  <a:pt x="1085756" y="1947123"/>
                </a:cubicBezTo>
                <a:lnTo>
                  <a:pt x="1085756" y="1856458"/>
                </a:lnTo>
                <a:lnTo>
                  <a:pt x="1106225" y="1856458"/>
                </a:lnTo>
                <a:cubicBezTo>
                  <a:pt x="1107815" y="1856458"/>
                  <a:pt x="1109029" y="1855475"/>
                  <a:pt x="1109866" y="1853507"/>
                </a:cubicBezTo>
                <a:cubicBezTo>
                  <a:pt x="1110703" y="1851540"/>
                  <a:pt x="1111122" y="1848254"/>
                  <a:pt x="1111122" y="1843650"/>
                </a:cubicBezTo>
                <a:cubicBezTo>
                  <a:pt x="1111122" y="1841222"/>
                  <a:pt x="1111017" y="1839171"/>
                  <a:pt x="1110808" y="1837497"/>
                </a:cubicBezTo>
                <a:cubicBezTo>
                  <a:pt x="1110599" y="1835823"/>
                  <a:pt x="1110285" y="1834504"/>
                  <a:pt x="1109866" y="1833541"/>
                </a:cubicBezTo>
                <a:cubicBezTo>
                  <a:pt x="1109448" y="1832579"/>
                  <a:pt x="1108924" y="1831888"/>
                  <a:pt x="1108297" y="1831469"/>
                </a:cubicBezTo>
                <a:cubicBezTo>
                  <a:pt x="1107669" y="1831051"/>
                  <a:pt x="1106978" y="1830841"/>
                  <a:pt x="1106225" y="1830841"/>
                </a:cubicBezTo>
                <a:lnTo>
                  <a:pt x="1085756" y="1830841"/>
                </a:lnTo>
                <a:lnTo>
                  <a:pt x="1085756" y="1820544"/>
                </a:lnTo>
                <a:cubicBezTo>
                  <a:pt x="1085756" y="1816945"/>
                  <a:pt x="1086007" y="1813910"/>
                  <a:pt x="1086509" y="1811440"/>
                </a:cubicBezTo>
                <a:cubicBezTo>
                  <a:pt x="1087012" y="1808971"/>
                  <a:pt x="1087807" y="1806961"/>
                  <a:pt x="1088895" y="1805413"/>
                </a:cubicBezTo>
                <a:cubicBezTo>
                  <a:pt x="1089984" y="1803864"/>
                  <a:pt x="1091344" y="1802734"/>
                  <a:pt x="1092977" y="1802022"/>
                </a:cubicBezTo>
                <a:cubicBezTo>
                  <a:pt x="1094609" y="1801311"/>
                  <a:pt x="1096555" y="1800955"/>
                  <a:pt x="1098816" y="1800955"/>
                </a:cubicBezTo>
                <a:cubicBezTo>
                  <a:pt x="1100741" y="1800955"/>
                  <a:pt x="1102415" y="1801101"/>
                  <a:pt x="1103839" y="1801394"/>
                </a:cubicBezTo>
                <a:cubicBezTo>
                  <a:pt x="1105262" y="1801687"/>
                  <a:pt x="1106497" y="1802001"/>
                  <a:pt x="1107543" y="1802336"/>
                </a:cubicBezTo>
                <a:cubicBezTo>
                  <a:pt x="1108590" y="1802671"/>
                  <a:pt x="1109469" y="1802985"/>
                  <a:pt x="1110180" y="1803278"/>
                </a:cubicBezTo>
                <a:cubicBezTo>
                  <a:pt x="1110892" y="1803571"/>
                  <a:pt x="1111541" y="1803718"/>
                  <a:pt x="1112127" y="1803718"/>
                </a:cubicBezTo>
                <a:cubicBezTo>
                  <a:pt x="1112629" y="1803718"/>
                  <a:pt x="1113089" y="1803571"/>
                  <a:pt x="1113508" y="1803278"/>
                </a:cubicBezTo>
                <a:cubicBezTo>
                  <a:pt x="1113926" y="1802985"/>
                  <a:pt x="1114303" y="1802441"/>
                  <a:pt x="1114638" y="1801646"/>
                </a:cubicBezTo>
                <a:cubicBezTo>
                  <a:pt x="1114973" y="1800850"/>
                  <a:pt x="1115224" y="1799720"/>
                  <a:pt x="1115391" y="1798255"/>
                </a:cubicBezTo>
                <a:cubicBezTo>
                  <a:pt x="1115559" y="1796790"/>
                  <a:pt x="1115643" y="1794844"/>
                  <a:pt x="1115643" y="1792416"/>
                </a:cubicBezTo>
                <a:cubicBezTo>
                  <a:pt x="1115643" y="1789988"/>
                  <a:pt x="1115559" y="1787958"/>
                  <a:pt x="1115391" y="1786326"/>
                </a:cubicBezTo>
                <a:cubicBezTo>
                  <a:pt x="1115224" y="1784693"/>
                  <a:pt x="1114952" y="1783354"/>
                  <a:pt x="1114575" y="1782307"/>
                </a:cubicBezTo>
                <a:cubicBezTo>
                  <a:pt x="1114198" y="1781261"/>
                  <a:pt x="1113717" y="1780465"/>
                  <a:pt x="1113131" y="1779921"/>
                </a:cubicBezTo>
                <a:cubicBezTo>
                  <a:pt x="1112545" y="1779377"/>
                  <a:pt x="1111415" y="1778791"/>
                  <a:pt x="1109741" y="1778163"/>
                </a:cubicBezTo>
                <a:cubicBezTo>
                  <a:pt x="1108066" y="1777535"/>
                  <a:pt x="1105764" y="1776949"/>
                  <a:pt x="1102834" y="1776405"/>
                </a:cubicBezTo>
                <a:cubicBezTo>
                  <a:pt x="1099904" y="1775861"/>
                  <a:pt x="1096807" y="1775589"/>
                  <a:pt x="1093542" y="1775589"/>
                </a:cubicBezTo>
                <a:close/>
                <a:moveTo>
                  <a:pt x="1329048" y="1594730"/>
                </a:moveTo>
                <a:lnTo>
                  <a:pt x="1341103" y="1594730"/>
                </a:lnTo>
                <a:lnTo>
                  <a:pt x="1341103" y="1613817"/>
                </a:lnTo>
                <a:cubicBezTo>
                  <a:pt x="1337252" y="1618171"/>
                  <a:pt x="1333464" y="1621477"/>
                  <a:pt x="1329739" y="1623738"/>
                </a:cubicBezTo>
                <a:cubicBezTo>
                  <a:pt x="1326013" y="1625998"/>
                  <a:pt x="1321932" y="1627128"/>
                  <a:pt x="1317495" y="1627128"/>
                </a:cubicBezTo>
                <a:cubicBezTo>
                  <a:pt x="1312221" y="1627128"/>
                  <a:pt x="1308098" y="1625789"/>
                  <a:pt x="1305126" y="1623110"/>
                </a:cubicBezTo>
                <a:cubicBezTo>
                  <a:pt x="1302155" y="1620431"/>
                  <a:pt x="1300669" y="1616748"/>
                  <a:pt x="1300669" y="1612059"/>
                </a:cubicBezTo>
                <a:cubicBezTo>
                  <a:pt x="1300669" y="1609297"/>
                  <a:pt x="1301192" y="1606848"/>
                  <a:pt x="1302238" y="1604713"/>
                </a:cubicBezTo>
                <a:cubicBezTo>
                  <a:pt x="1303285" y="1602579"/>
                  <a:pt x="1304938" y="1600758"/>
                  <a:pt x="1307198" y="1599251"/>
                </a:cubicBezTo>
                <a:cubicBezTo>
                  <a:pt x="1309459" y="1597744"/>
                  <a:pt x="1312389" y="1596614"/>
                  <a:pt x="1315989" y="1595860"/>
                </a:cubicBezTo>
                <a:cubicBezTo>
                  <a:pt x="1319588" y="1595107"/>
                  <a:pt x="1323942" y="1594730"/>
                  <a:pt x="1329048" y="1594730"/>
                </a:cubicBezTo>
                <a:close/>
                <a:moveTo>
                  <a:pt x="896423" y="1550152"/>
                </a:moveTo>
                <a:cubicBezTo>
                  <a:pt x="900609" y="1550152"/>
                  <a:pt x="904104" y="1551177"/>
                  <a:pt x="906909" y="1553228"/>
                </a:cubicBezTo>
                <a:cubicBezTo>
                  <a:pt x="909713" y="1555279"/>
                  <a:pt x="911974" y="1558021"/>
                  <a:pt x="913690" y="1561453"/>
                </a:cubicBezTo>
                <a:cubicBezTo>
                  <a:pt x="915406" y="1564886"/>
                  <a:pt x="916620" y="1568799"/>
                  <a:pt x="917332" y="1573194"/>
                </a:cubicBezTo>
                <a:cubicBezTo>
                  <a:pt x="918043" y="1577589"/>
                  <a:pt x="918399" y="1582173"/>
                  <a:pt x="918399" y="1586945"/>
                </a:cubicBezTo>
                <a:cubicBezTo>
                  <a:pt x="918399" y="1591214"/>
                  <a:pt x="917959" y="1595484"/>
                  <a:pt x="917080" y="1599753"/>
                </a:cubicBezTo>
                <a:cubicBezTo>
                  <a:pt x="916201" y="1604023"/>
                  <a:pt x="914841" y="1607853"/>
                  <a:pt x="912999" y="1611243"/>
                </a:cubicBezTo>
                <a:cubicBezTo>
                  <a:pt x="911157" y="1614634"/>
                  <a:pt x="908792" y="1617375"/>
                  <a:pt x="905904" y="1619468"/>
                </a:cubicBezTo>
                <a:cubicBezTo>
                  <a:pt x="903016" y="1621561"/>
                  <a:pt x="899521" y="1622608"/>
                  <a:pt x="895419" y="1622608"/>
                </a:cubicBezTo>
                <a:cubicBezTo>
                  <a:pt x="891066" y="1622608"/>
                  <a:pt x="886880" y="1621080"/>
                  <a:pt x="882861" y="1618024"/>
                </a:cubicBezTo>
                <a:cubicBezTo>
                  <a:pt x="878843" y="1614969"/>
                  <a:pt x="874616" y="1610636"/>
                  <a:pt x="870178" y="1605027"/>
                </a:cubicBezTo>
                <a:lnTo>
                  <a:pt x="870178" y="1568109"/>
                </a:lnTo>
                <a:cubicBezTo>
                  <a:pt x="872690" y="1564760"/>
                  <a:pt x="875076" y="1561956"/>
                  <a:pt x="877336" y="1559695"/>
                </a:cubicBezTo>
                <a:cubicBezTo>
                  <a:pt x="879597" y="1557435"/>
                  <a:pt x="881794" y="1555593"/>
                  <a:pt x="883929" y="1554170"/>
                </a:cubicBezTo>
                <a:cubicBezTo>
                  <a:pt x="886064" y="1552747"/>
                  <a:pt x="888156" y="1551721"/>
                  <a:pt x="890208" y="1551093"/>
                </a:cubicBezTo>
                <a:cubicBezTo>
                  <a:pt x="892259" y="1550466"/>
                  <a:pt x="894331" y="1550152"/>
                  <a:pt x="896423" y="1550152"/>
                </a:cubicBezTo>
                <a:close/>
                <a:moveTo>
                  <a:pt x="1021737" y="1545505"/>
                </a:moveTo>
                <a:cubicBezTo>
                  <a:pt x="1029690" y="1545505"/>
                  <a:pt x="1035571" y="1548038"/>
                  <a:pt x="1039380" y="1553103"/>
                </a:cubicBezTo>
                <a:cubicBezTo>
                  <a:pt x="1043189" y="1558167"/>
                  <a:pt x="1044968" y="1565137"/>
                  <a:pt x="1044717" y="1574011"/>
                </a:cubicBezTo>
                <a:lnTo>
                  <a:pt x="997501" y="1574011"/>
                </a:lnTo>
                <a:cubicBezTo>
                  <a:pt x="997668" y="1570076"/>
                  <a:pt x="998275" y="1566372"/>
                  <a:pt x="999322" y="1562897"/>
                </a:cubicBezTo>
                <a:cubicBezTo>
                  <a:pt x="1000368" y="1559423"/>
                  <a:pt x="1001875" y="1556409"/>
                  <a:pt x="1003842" y="1553856"/>
                </a:cubicBezTo>
                <a:cubicBezTo>
                  <a:pt x="1005810" y="1551303"/>
                  <a:pt x="1008279" y="1549273"/>
                  <a:pt x="1011251" y="1547766"/>
                </a:cubicBezTo>
                <a:cubicBezTo>
                  <a:pt x="1014223" y="1546259"/>
                  <a:pt x="1017718" y="1545505"/>
                  <a:pt x="1021737" y="1545505"/>
                </a:cubicBezTo>
                <a:close/>
                <a:moveTo>
                  <a:pt x="1225831" y="1525288"/>
                </a:moveTo>
                <a:cubicBezTo>
                  <a:pt x="1222734" y="1525288"/>
                  <a:pt x="1220180" y="1525414"/>
                  <a:pt x="1218171" y="1525665"/>
                </a:cubicBezTo>
                <a:cubicBezTo>
                  <a:pt x="1216162" y="1525916"/>
                  <a:pt x="1214550" y="1526272"/>
                  <a:pt x="1213337" y="1526732"/>
                </a:cubicBezTo>
                <a:cubicBezTo>
                  <a:pt x="1212123" y="1527193"/>
                  <a:pt x="1211265" y="1527737"/>
                  <a:pt x="1210762" y="1528365"/>
                </a:cubicBezTo>
                <a:cubicBezTo>
                  <a:pt x="1210260" y="1528992"/>
                  <a:pt x="1210009" y="1529725"/>
                  <a:pt x="1210009" y="1530562"/>
                </a:cubicBezTo>
                <a:lnTo>
                  <a:pt x="1210009" y="1642323"/>
                </a:lnTo>
                <a:cubicBezTo>
                  <a:pt x="1210009" y="1643160"/>
                  <a:pt x="1210260" y="1643892"/>
                  <a:pt x="1210762" y="1644520"/>
                </a:cubicBezTo>
                <a:cubicBezTo>
                  <a:pt x="1211265" y="1645148"/>
                  <a:pt x="1212123" y="1645671"/>
                  <a:pt x="1213337" y="1646090"/>
                </a:cubicBezTo>
                <a:cubicBezTo>
                  <a:pt x="1214550" y="1646509"/>
                  <a:pt x="1216162" y="1646822"/>
                  <a:pt x="1218171" y="1647032"/>
                </a:cubicBezTo>
                <a:cubicBezTo>
                  <a:pt x="1220180" y="1647241"/>
                  <a:pt x="1222734" y="1647346"/>
                  <a:pt x="1225831" y="1647346"/>
                </a:cubicBezTo>
                <a:cubicBezTo>
                  <a:pt x="1228929" y="1647346"/>
                  <a:pt x="1231482" y="1647241"/>
                  <a:pt x="1233491" y="1647032"/>
                </a:cubicBezTo>
                <a:cubicBezTo>
                  <a:pt x="1235500" y="1646822"/>
                  <a:pt x="1237112" y="1646509"/>
                  <a:pt x="1238326" y="1646090"/>
                </a:cubicBezTo>
                <a:cubicBezTo>
                  <a:pt x="1239540" y="1645671"/>
                  <a:pt x="1240398" y="1645148"/>
                  <a:pt x="1240900" y="1644520"/>
                </a:cubicBezTo>
                <a:cubicBezTo>
                  <a:pt x="1241402" y="1643892"/>
                  <a:pt x="1241654" y="1643160"/>
                  <a:pt x="1241654" y="1642323"/>
                </a:cubicBezTo>
                <a:lnTo>
                  <a:pt x="1241654" y="1530562"/>
                </a:lnTo>
                <a:cubicBezTo>
                  <a:pt x="1241654" y="1529725"/>
                  <a:pt x="1241402" y="1528992"/>
                  <a:pt x="1240900" y="1528365"/>
                </a:cubicBezTo>
                <a:cubicBezTo>
                  <a:pt x="1240398" y="1527737"/>
                  <a:pt x="1239540" y="1527193"/>
                  <a:pt x="1238326" y="1526732"/>
                </a:cubicBezTo>
                <a:cubicBezTo>
                  <a:pt x="1237112" y="1526272"/>
                  <a:pt x="1235500" y="1525916"/>
                  <a:pt x="1233491" y="1525665"/>
                </a:cubicBezTo>
                <a:cubicBezTo>
                  <a:pt x="1231482" y="1525414"/>
                  <a:pt x="1228929" y="1525288"/>
                  <a:pt x="1225831" y="1525288"/>
                </a:cubicBezTo>
                <a:close/>
                <a:moveTo>
                  <a:pt x="1154836" y="1523279"/>
                </a:moveTo>
                <a:cubicBezTo>
                  <a:pt x="1146631" y="1523279"/>
                  <a:pt x="1139097" y="1524576"/>
                  <a:pt x="1132232" y="1527172"/>
                </a:cubicBezTo>
                <a:cubicBezTo>
                  <a:pt x="1125368" y="1529767"/>
                  <a:pt x="1119424" y="1533743"/>
                  <a:pt x="1114401" y="1539101"/>
                </a:cubicBezTo>
                <a:cubicBezTo>
                  <a:pt x="1109378" y="1544459"/>
                  <a:pt x="1105464" y="1551219"/>
                  <a:pt x="1102660" y="1559381"/>
                </a:cubicBezTo>
                <a:cubicBezTo>
                  <a:pt x="1099855" y="1567544"/>
                  <a:pt x="1098453" y="1577234"/>
                  <a:pt x="1098453" y="1588452"/>
                </a:cubicBezTo>
                <a:cubicBezTo>
                  <a:pt x="1098453" y="1598163"/>
                  <a:pt x="1099604" y="1606785"/>
                  <a:pt x="1101906" y="1614320"/>
                </a:cubicBezTo>
                <a:cubicBezTo>
                  <a:pt x="1104208" y="1621854"/>
                  <a:pt x="1107620" y="1628238"/>
                  <a:pt x="1112140" y="1633470"/>
                </a:cubicBezTo>
                <a:cubicBezTo>
                  <a:pt x="1116661" y="1638702"/>
                  <a:pt x="1122249" y="1642658"/>
                  <a:pt x="1128905" y="1645336"/>
                </a:cubicBezTo>
                <a:cubicBezTo>
                  <a:pt x="1135560" y="1648015"/>
                  <a:pt x="1143199" y="1649355"/>
                  <a:pt x="1151822" y="1649355"/>
                </a:cubicBezTo>
                <a:cubicBezTo>
                  <a:pt x="1155673" y="1649355"/>
                  <a:pt x="1159419" y="1649020"/>
                  <a:pt x="1163061" y="1648350"/>
                </a:cubicBezTo>
                <a:cubicBezTo>
                  <a:pt x="1166702" y="1647681"/>
                  <a:pt x="1170072" y="1646802"/>
                  <a:pt x="1173169" y="1645713"/>
                </a:cubicBezTo>
                <a:cubicBezTo>
                  <a:pt x="1176267" y="1644625"/>
                  <a:pt x="1179029" y="1643390"/>
                  <a:pt x="1181457" y="1642009"/>
                </a:cubicBezTo>
                <a:cubicBezTo>
                  <a:pt x="1183885" y="1640627"/>
                  <a:pt x="1185601" y="1639455"/>
                  <a:pt x="1186606" y="1638493"/>
                </a:cubicBezTo>
                <a:cubicBezTo>
                  <a:pt x="1187610" y="1637530"/>
                  <a:pt x="1188259" y="1636735"/>
                  <a:pt x="1188552" y="1636107"/>
                </a:cubicBezTo>
                <a:cubicBezTo>
                  <a:pt x="1188845" y="1635479"/>
                  <a:pt x="1189096" y="1634663"/>
                  <a:pt x="1189306" y="1633658"/>
                </a:cubicBezTo>
                <a:cubicBezTo>
                  <a:pt x="1189515" y="1632654"/>
                  <a:pt x="1189682" y="1631419"/>
                  <a:pt x="1189808" y="1629954"/>
                </a:cubicBezTo>
                <a:cubicBezTo>
                  <a:pt x="1189933" y="1628489"/>
                  <a:pt x="1189996" y="1626668"/>
                  <a:pt x="1189996" y="1624491"/>
                </a:cubicBezTo>
                <a:cubicBezTo>
                  <a:pt x="1189996" y="1621729"/>
                  <a:pt x="1189912" y="1619468"/>
                  <a:pt x="1189745" y="1617710"/>
                </a:cubicBezTo>
                <a:cubicBezTo>
                  <a:pt x="1189578" y="1615952"/>
                  <a:pt x="1189347" y="1614508"/>
                  <a:pt x="1189054" y="1613378"/>
                </a:cubicBezTo>
                <a:cubicBezTo>
                  <a:pt x="1188761" y="1612248"/>
                  <a:pt x="1188364" y="1611473"/>
                  <a:pt x="1187861" y="1611055"/>
                </a:cubicBezTo>
                <a:cubicBezTo>
                  <a:pt x="1187359" y="1610636"/>
                  <a:pt x="1186731" y="1610427"/>
                  <a:pt x="1185978" y="1610427"/>
                </a:cubicBezTo>
                <a:cubicBezTo>
                  <a:pt x="1184890" y="1610427"/>
                  <a:pt x="1183550" y="1611076"/>
                  <a:pt x="1181959" y="1612373"/>
                </a:cubicBezTo>
                <a:cubicBezTo>
                  <a:pt x="1180369" y="1613671"/>
                  <a:pt x="1178402" y="1615115"/>
                  <a:pt x="1176057" y="1616706"/>
                </a:cubicBezTo>
                <a:cubicBezTo>
                  <a:pt x="1173713" y="1618296"/>
                  <a:pt x="1170972" y="1619740"/>
                  <a:pt x="1167832" y="1621038"/>
                </a:cubicBezTo>
                <a:cubicBezTo>
                  <a:pt x="1164693" y="1622336"/>
                  <a:pt x="1160947" y="1622984"/>
                  <a:pt x="1156594" y="1622984"/>
                </a:cubicBezTo>
                <a:cubicBezTo>
                  <a:pt x="1152324" y="1622984"/>
                  <a:pt x="1148578" y="1622210"/>
                  <a:pt x="1145355" y="1620661"/>
                </a:cubicBezTo>
                <a:cubicBezTo>
                  <a:pt x="1142132" y="1619112"/>
                  <a:pt x="1139453" y="1616789"/>
                  <a:pt x="1137318" y="1613692"/>
                </a:cubicBezTo>
                <a:cubicBezTo>
                  <a:pt x="1135183" y="1610594"/>
                  <a:pt x="1133572" y="1606743"/>
                  <a:pt x="1132483" y="1602139"/>
                </a:cubicBezTo>
                <a:cubicBezTo>
                  <a:pt x="1131395" y="1597535"/>
                  <a:pt x="1130851" y="1592219"/>
                  <a:pt x="1130851" y="1586191"/>
                </a:cubicBezTo>
                <a:cubicBezTo>
                  <a:pt x="1130851" y="1573969"/>
                  <a:pt x="1133028" y="1564697"/>
                  <a:pt x="1137381" y="1558377"/>
                </a:cubicBezTo>
                <a:cubicBezTo>
                  <a:pt x="1141734" y="1552056"/>
                  <a:pt x="1148013" y="1548896"/>
                  <a:pt x="1156217" y="1548896"/>
                </a:cubicBezTo>
                <a:cubicBezTo>
                  <a:pt x="1160403" y="1548896"/>
                  <a:pt x="1164002" y="1549482"/>
                  <a:pt x="1167016" y="1550654"/>
                </a:cubicBezTo>
                <a:cubicBezTo>
                  <a:pt x="1170030" y="1551826"/>
                  <a:pt x="1172625" y="1553124"/>
                  <a:pt x="1174802" y="1554547"/>
                </a:cubicBezTo>
                <a:cubicBezTo>
                  <a:pt x="1176978" y="1555970"/>
                  <a:pt x="1178862" y="1557267"/>
                  <a:pt x="1180453" y="1558439"/>
                </a:cubicBezTo>
                <a:cubicBezTo>
                  <a:pt x="1182043" y="1559611"/>
                  <a:pt x="1183550" y="1560197"/>
                  <a:pt x="1184973" y="1560197"/>
                </a:cubicBezTo>
                <a:cubicBezTo>
                  <a:pt x="1186313" y="1560197"/>
                  <a:pt x="1187401" y="1559214"/>
                  <a:pt x="1188238" y="1557247"/>
                </a:cubicBezTo>
                <a:cubicBezTo>
                  <a:pt x="1189075" y="1555279"/>
                  <a:pt x="1189494" y="1551868"/>
                  <a:pt x="1189494" y="1547012"/>
                </a:cubicBezTo>
                <a:cubicBezTo>
                  <a:pt x="1189494" y="1544919"/>
                  <a:pt x="1189431" y="1543140"/>
                  <a:pt x="1189306" y="1541675"/>
                </a:cubicBezTo>
                <a:cubicBezTo>
                  <a:pt x="1189180" y="1540210"/>
                  <a:pt x="1189013" y="1538976"/>
                  <a:pt x="1188803" y="1537971"/>
                </a:cubicBezTo>
                <a:cubicBezTo>
                  <a:pt x="1188594" y="1536966"/>
                  <a:pt x="1188301" y="1536150"/>
                  <a:pt x="1187924" y="1535522"/>
                </a:cubicBezTo>
                <a:cubicBezTo>
                  <a:pt x="1187547" y="1534894"/>
                  <a:pt x="1186899" y="1534120"/>
                  <a:pt x="1185978" y="1533199"/>
                </a:cubicBezTo>
                <a:cubicBezTo>
                  <a:pt x="1185057" y="1532278"/>
                  <a:pt x="1183487" y="1531190"/>
                  <a:pt x="1181269" y="1529934"/>
                </a:cubicBezTo>
                <a:cubicBezTo>
                  <a:pt x="1179050" y="1528678"/>
                  <a:pt x="1176539" y="1527548"/>
                  <a:pt x="1173734" y="1526544"/>
                </a:cubicBezTo>
                <a:cubicBezTo>
                  <a:pt x="1170930" y="1525539"/>
                  <a:pt x="1167916" y="1524744"/>
                  <a:pt x="1164693" y="1524158"/>
                </a:cubicBezTo>
                <a:cubicBezTo>
                  <a:pt x="1161470" y="1523572"/>
                  <a:pt x="1158184" y="1523279"/>
                  <a:pt x="1154836" y="1523279"/>
                </a:cubicBezTo>
                <a:close/>
                <a:moveTo>
                  <a:pt x="1322644" y="1523153"/>
                </a:moveTo>
                <a:cubicBezTo>
                  <a:pt x="1317705" y="1523153"/>
                  <a:pt x="1312912" y="1523551"/>
                  <a:pt x="1308266" y="1524346"/>
                </a:cubicBezTo>
                <a:cubicBezTo>
                  <a:pt x="1303620" y="1525141"/>
                  <a:pt x="1299329" y="1526167"/>
                  <a:pt x="1295394" y="1527423"/>
                </a:cubicBezTo>
                <a:cubicBezTo>
                  <a:pt x="1291460" y="1528678"/>
                  <a:pt x="1288028" y="1530039"/>
                  <a:pt x="1285097" y="1531504"/>
                </a:cubicBezTo>
                <a:cubicBezTo>
                  <a:pt x="1282167" y="1532969"/>
                  <a:pt x="1280116" y="1534308"/>
                  <a:pt x="1278944" y="1535522"/>
                </a:cubicBezTo>
                <a:cubicBezTo>
                  <a:pt x="1277772" y="1536736"/>
                  <a:pt x="1276977" y="1538097"/>
                  <a:pt x="1276558" y="1539603"/>
                </a:cubicBezTo>
                <a:cubicBezTo>
                  <a:pt x="1276140" y="1541110"/>
                  <a:pt x="1275931" y="1543161"/>
                  <a:pt x="1275931" y="1545757"/>
                </a:cubicBezTo>
                <a:cubicBezTo>
                  <a:pt x="1275931" y="1547682"/>
                  <a:pt x="1276056" y="1549440"/>
                  <a:pt x="1276307" y="1551031"/>
                </a:cubicBezTo>
                <a:cubicBezTo>
                  <a:pt x="1276558" y="1552621"/>
                  <a:pt x="1276914" y="1553961"/>
                  <a:pt x="1277375" y="1555049"/>
                </a:cubicBezTo>
                <a:cubicBezTo>
                  <a:pt x="1277835" y="1556137"/>
                  <a:pt x="1278421" y="1556974"/>
                  <a:pt x="1279133" y="1557560"/>
                </a:cubicBezTo>
                <a:cubicBezTo>
                  <a:pt x="1279844" y="1558146"/>
                  <a:pt x="1280660" y="1558439"/>
                  <a:pt x="1281581" y="1558439"/>
                </a:cubicBezTo>
                <a:cubicBezTo>
                  <a:pt x="1282921" y="1558439"/>
                  <a:pt x="1284658" y="1557853"/>
                  <a:pt x="1286793" y="1556681"/>
                </a:cubicBezTo>
                <a:cubicBezTo>
                  <a:pt x="1288927" y="1555509"/>
                  <a:pt x="1291585" y="1554212"/>
                  <a:pt x="1294767" y="1552789"/>
                </a:cubicBezTo>
                <a:cubicBezTo>
                  <a:pt x="1297948" y="1551365"/>
                  <a:pt x="1301610" y="1550068"/>
                  <a:pt x="1305754" y="1548896"/>
                </a:cubicBezTo>
                <a:cubicBezTo>
                  <a:pt x="1309898" y="1547724"/>
                  <a:pt x="1314607" y="1547138"/>
                  <a:pt x="1319881" y="1547138"/>
                </a:cubicBezTo>
                <a:cubicBezTo>
                  <a:pt x="1323900" y="1547138"/>
                  <a:pt x="1327269" y="1547556"/>
                  <a:pt x="1329990" y="1548394"/>
                </a:cubicBezTo>
                <a:cubicBezTo>
                  <a:pt x="1332711" y="1549231"/>
                  <a:pt x="1334887" y="1550528"/>
                  <a:pt x="1336520" y="1552286"/>
                </a:cubicBezTo>
                <a:cubicBezTo>
                  <a:pt x="1338152" y="1554044"/>
                  <a:pt x="1339324" y="1556242"/>
                  <a:pt x="1340036" y="1558879"/>
                </a:cubicBezTo>
                <a:cubicBezTo>
                  <a:pt x="1340747" y="1561516"/>
                  <a:pt x="1341103" y="1564593"/>
                  <a:pt x="1341103" y="1568109"/>
                </a:cubicBezTo>
                <a:lnTo>
                  <a:pt x="1341103" y="1574890"/>
                </a:lnTo>
                <a:lnTo>
                  <a:pt x="1330178" y="1574890"/>
                </a:lnTo>
                <a:cubicBezTo>
                  <a:pt x="1320216" y="1574890"/>
                  <a:pt x="1311468" y="1575643"/>
                  <a:pt x="1303933" y="1577150"/>
                </a:cubicBezTo>
                <a:cubicBezTo>
                  <a:pt x="1296399" y="1578657"/>
                  <a:pt x="1290099" y="1580980"/>
                  <a:pt x="1285035" y="1584119"/>
                </a:cubicBezTo>
                <a:cubicBezTo>
                  <a:pt x="1279970" y="1587259"/>
                  <a:pt x="1276161" y="1591235"/>
                  <a:pt x="1273607" y="1596049"/>
                </a:cubicBezTo>
                <a:cubicBezTo>
                  <a:pt x="1271054" y="1600862"/>
                  <a:pt x="1269777" y="1606534"/>
                  <a:pt x="1269777" y="1613064"/>
                </a:cubicBezTo>
                <a:cubicBezTo>
                  <a:pt x="1269777" y="1619092"/>
                  <a:pt x="1270782" y="1624366"/>
                  <a:pt x="1272791" y="1628886"/>
                </a:cubicBezTo>
                <a:cubicBezTo>
                  <a:pt x="1274800" y="1633407"/>
                  <a:pt x="1277626" y="1637195"/>
                  <a:pt x="1281267" y="1640251"/>
                </a:cubicBezTo>
                <a:cubicBezTo>
                  <a:pt x="1284909" y="1643306"/>
                  <a:pt x="1289220" y="1645609"/>
                  <a:pt x="1294201" y="1647157"/>
                </a:cubicBezTo>
                <a:cubicBezTo>
                  <a:pt x="1299183" y="1648706"/>
                  <a:pt x="1304645" y="1649480"/>
                  <a:pt x="1310589" y="1649480"/>
                </a:cubicBezTo>
                <a:cubicBezTo>
                  <a:pt x="1317788" y="1649480"/>
                  <a:pt x="1324339" y="1648099"/>
                  <a:pt x="1330241" y="1645336"/>
                </a:cubicBezTo>
                <a:cubicBezTo>
                  <a:pt x="1336143" y="1642574"/>
                  <a:pt x="1341396" y="1638723"/>
                  <a:pt x="1346001" y="1633784"/>
                </a:cubicBezTo>
                <a:lnTo>
                  <a:pt x="1346001" y="1642699"/>
                </a:lnTo>
                <a:cubicBezTo>
                  <a:pt x="1346001" y="1643871"/>
                  <a:pt x="1346356" y="1644792"/>
                  <a:pt x="1347068" y="1645462"/>
                </a:cubicBezTo>
                <a:cubicBezTo>
                  <a:pt x="1347780" y="1646132"/>
                  <a:pt x="1348993" y="1646613"/>
                  <a:pt x="1350710" y="1646906"/>
                </a:cubicBezTo>
                <a:cubicBezTo>
                  <a:pt x="1352426" y="1647199"/>
                  <a:pt x="1355168" y="1647346"/>
                  <a:pt x="1358935" y="1647346"/>
                </a:cubicBezTo>
                <a:cubicBezTo>
                  <a:pt x="1362451" y="1647346"/>
                  <a:pt x="1365109" y="1647199"/>
                  <a:pt x="1366909" y="1646906"/>
                </a:cubicBezTo>
                <a:cubicBezTo>
                  <a:pt x="1368709" y="1646613"/>
                  <a:pt x="1370027" y="1646132"/>
                  <a:pt x="1370864" y="1645462"/>
                </a:cubicBezTo>
                <a:cubicBezTo>
                  <a:pt x="1371701" y="1644792"/>
                  <a:pt x="1372120" y="1643871"/>
                  <a:pt x="1372120" y="1642699"/>
                </a:cubicBezTo>
                <a:lnTo>
                  <a:pt x="1372120" y="1567355"/>
                </a:lnTo>
                <a:cubicBezTo>
                  <a:pt x="1372120" y="1559653"/>
                  <a:pt x="1371199" y="1552998"/>
                  <a:pt x="1369357" y="1547389"/>
                </a:cubicBezTo>
                <a:cubicBezTo>
                  <a:pt x="1367516" y="1541780"/>
                  <a:pt x="1364586" y="1537197"/>
                  <a:pt x="1360567" y="1533639"/>
                </a:cubicBezTo>
                <a:cubicBezTo>
                  <a:pt x="1356549" y="1530081"/>
                  <a:pt x="1351421" y="1527444"/>
                  <a:pt x="1345184" y="1525728"/>
                </a:cubicBezTo>
                <a:cubicBezTo>
                  <a:pt x="1338948" y="1524011"/>
                  <a:pt x="1331434" y="1523153"/>
                  <a:pt x="1322644" y="1523153"/>
                </a:cubicBezTo>
                <a:close/>
                <a:moveTo>
                  <a:pt x="1022490" y="1523153"/>
                </a:moveTo>
                <a:cubicBezTo>
                  <a:pt x="1013616" y="1523153"/>
                  <a:pt x="1005642" y="1524618"/>
                  <a:pt x="998568" y="1527548"/>
                </a:cubicBezTo>
                <a:cubicBezTo>
                  <a:pt x="991494" y="1530478"/>
                  <a:pt x="985488" y="1534727"/>
                  <a:pt x="980549" y="1540294"/>
                </a:cubicBezTo>
                <a:cubicBezTo>
                  <a:pt x="975609" y="1545861"/>
                  <a:pt x="971842" y="1552642"/>
                  <a:pt x="969247" y="1560637"/>
                </a:cubicBezTo>
                <a:cubicBezTo>
                  <a:pt x="966652" y="1568632"/>
                  <a:pt x="965354" y="1577610"/>
                  <a:pt x="965354" y="1587573"/>
                </a:cubicBezTo>
                <a:cubicBezTo>
                  <a:pt x="965354" y="1598037"/>
                  <a:pt x="966589" y="1607162"/>
                  <a:pt x="969059" y="1614948"/>
                </a:cubicBezTo>
                <a:cubicBezTo>
                  <a:pt x="971528" y="1622733"/>
                  <a:pt x="975274" y="1629179"/>
                  <a:pt x="980297" y="1634286"/>
                </a:cubicBezTo>
                <a:cubicBezTo>
                  <a:pt x="985320" y="1639393"/>
                  <a:pt x="991578" y="1643202"/>
                  <a:pt x="999071" y="1645713"/>
                </a:cubicBezTo>
                <a:cubicBezTo>
                  <a:pt x="1006563" y="1648225"/>
                  <a:pt x="1015291" y="1649480"/>
                  <a:pt x="1025253" y="1649480"/>
                </a:cubicBezTo>
                <a:cubicBezTo>
                  <a:pt x="1030778" y="1649480"/>
                  <a:pt x="1035968" y="1649125"/>
                  <a:pt x="1040824" y="1648413"/>
                </a:cubicBezTo>
                <a:cubicBezTo>
                  <a:pt x="1045679" y="1647701"/>
                  <a:pt x="1049991" y="1646864"/>
                  <a:pt x="1053758" y="1645902"/>
                </a:cubicBezTo>
                <a:cubicBezTo>
                  <a:pt x="1057525" y="1644939"/>
                  <a:pt x="1060623" y="1643955"/>
                  <a:pt x="1063050" y="1642951"/>
                </a:cubicBezTo>
                <a:cubicBezTo>
                  <a:pt x="1065478" y="1641946"/>
                  <a:pt x="1066964" y="1641151"/>
                  <a:pt x="1067508" y="1640565"/>
                </a:cubicBezTo>
                <a:cubicBezTo>
                  <a:pt x="1068052" y="1639979"/>
                  <a:pt x="1068492" y="1639372"/>
                  <a:pt x="1068827" y="1638744"/>
                </a:cubicBezTo>
                <a:cubicBezTo>
                  <a:pt x="1069162" y="1638116"/>
                  <a:pt x="1069413" y="1637342"/>
                  <a:pt x="1069580" y="1636421"/>
                </a:cubicBezTo>
                <a:cubicBezTo>
                  <a:pt x="1069748" y="1635500"/>
                  <a:pt x="1069873" y="1634391"/>
                  <a:pt x="1069957" y="1633093"/>
                </a:cubicBezTo>
                <a:cubicBezTo>
                  <a:pt x="1070041" y="1631795"/>
                  <a:pt x="1070083" y="1630226"/>
                  <a:pt x="1070083" y="1628384"/>
                </a:cubicBezTo>
                <a:cubicBezTo>
                  <a:pt x="1070083" y="1626291"/>
                  <a:pt x="1070020" y="1624554"/>
                  <a:pt x="1069894" y="1623173"/>
                </a:cubicBezTo>
                <a:cubicBezTo>
                  <a:pt x="1069769" y="1621791"/>
                  <a:pt x="1069538" y="1620724"/>
                  <a:pt x="1069204" y="1619971"/>
                </a:cubicBezTo>
                <a:cubicBezTo>
                  <a:pt x="1068869" y="1619217"/>
                  <a:pt x="1068450" y="1618694"/>
                  <a:pt x="1067948" y="1618401"/>
                </a:cubicBezTo>
                <a:cubicBezTo>
                  <a:pt x="1067446" y="1618108"/>
                  <a:pt x="1066818" y="1617961"/>
                  <a:pt x="1066064" y="1617961"/>
                </a:cubicBezTo>
                <a:cubicBezTo>
                  <a:pt x="1064808" y="1617961"/>
                  <a:pt x="1063176" y="1618359"/>
                  <a:pt x="1061167" y="1619154"/>
                </a:cubicBezTo>
                <a:cubicBezTo>
                  <a:pt x="1059158" y="1619950"/>
                  <a:pt x="1056625" y="1620829"/>
                  <a:pt x="1053570" y="1621791"/>
                </a:cubicBezTo>
                <a:cubicBezTo>
                  <a:pt x="1050514" y="1622754"/>
                  <a:pt x="1046893" y="1623633"/>
                  <a:pt x="1042707" y="1624428"/>
                </a:cubicBezTo>
                <a:cubicBezTo>
                  <a:pt x="1038522" y="1625224"/>
                  <a:pt x="1033666" y="1625621"/>
                  <a:pt x="1028141" y="1625621"/>
                </a:cubicBezTo>
                <a:cubicBezTo>
                  <a:pt x="1022699" y="1625621"/>
                  <a:pt x="1018032" y="1624910"/>
                  <a:pt x="1014139" y="1623487"/>
                </a:cubicBezTo>
                <a:cubicBezTo>
                  <a:pt x="1010247" y="1622063"/>
                  <a:pt x="1007065" y="1619992"/>
                  <a:pt x="1004596" y="1617271"/>
                </a:cubicBezTo>
                <a:cubicBezTo>
                  <a:pt x="1002126" y="1614550"/>
                  <a:pt x="1000326" y="1611243"/>
                  <a:pt x="999196" y="1607350"/>
                </a:cubicBezTo>
                <a:cubicBezTo>
                  <a:pt x="998066" y="1603458"/>
                  <a:pt x="997501" y="1599125"/>
                  <a:pt x="997501" y="1594354"/>
                </a:cubicBezTo>
                <a:lnTo>
                  <a:pt x="1065687" y="1594354"/>
                </a:lnTo>
                <a:cubicBezTo>
                  <a:pt x="1068701" y="1594354"/>
                  <a:pt x="1071066" y="1593433"/>
                  <a:pt x="1072782" y="1591591"/>
                </a:cubicBezTo>
                <a:cubicBezTo>
                  <a:pt x="1074499" y="1589749"/>
                  <a:pt x="1075357" y="1586903"/>
                  <a:pt x="1075357" y="1583052"/>
                </a:cubicBezTo>
                <a:lnTo>
                  <a:pt x="1075357" y="1578029"/>
                </a:lnTo>
                <a:cubicBezTo>
                  <a:pt x="1075357" y="1570160"/>
                  <a:pt x="1074352" y="1562876"/>
                  <a:pt x="1072343" y="1556179"/>
                </a:cubicBezTo>
                <a:cubicBezTo>
                  <a:pt x="1070334" y="1549482"/>
                  <a:pt x="1067194" y="1543685"/>
                  <a:pt x="1062925" y="1538787"/>
                </a:cubicBezTo>
                <a:cubicBezTo>
                  <a:pt x="1058655" y="1533890"/>
                  <a:pt x="1053193" y="1530060"/>
                  <a:pt x="1046537" y="1527297"/>
                </a:cubicBezTo>
                <a:cubicBezTo>
                  <a:pt x="1039882" y="1524535"/>
                  <a:pt x="1031866" y="1523153"/>
                  <a:pt x="1022490" y="1523153"/>
                </a:cubicBezTo>
                <a:close/>
                <a:moveTo>
                  <a:pt x="905716" y="1523153"/>
                </a:moveTo>
                <a:cubicBezTo>
                  <a:pt x="901781" y="1523153"/>
                  <a:pt x="898077" y="1523572"/>
                  <a:pt x="894603" y="1524409"/>
                </a:cubicBezTo>
                <a:cubicBezTo>
                  <a:pt x="891128" y="1525246"/>
                  <a:pt x="887759" y="1526523"/>
                  <a:pt x="884494" y="1528239"/>
                </a:cubicBezTo>
                <a:cubicBezTo>
                  <a:pt x="881229" y="1529955"/>
                  <a:pt x="878027" y="1532090"/>
                  <a:pt x="874888" y="1534643"/>
                </a:cubicBezTo>
                <a:cubicBezTo>
                  <a:pt x="871748" y="1537197"/>
                  <a:pt x="868546" y="1540148"/>
                  <a:pt x="865281" y="1543496"/>
                </a:cubicBezTo>
                <a:lnTo>
                  <a:pt x="865281" y="1530311"/>
                </a:lnTo>
                <a:cubicBezTo>
                  <a:pt x="865281" y="1529474"/>
                  <a:pt x="865072" y="1528741"/>
                  <a:pt x="864653" y="1528113"/>
                </a:cubicBezTo>
                <a:cubicBezTo>
                  <a:pt x="864235" y="1527486"/>
                  <a:pt x="863502" y="1526962"/>
                  <a:pt x="862456" y="1526544"/>
                </a:cubicBezTo>
                <a:cubicBezTo>
                  <a:pt x="861409" y="1526125"/>
                  <a:pt x="860028" y="1525811"/>
                  <a:pt x="858312" y="1525602"/>
                </a:cubicBezTo>
                <a:cubicBezTo>
                  <a:pt x="856596" y="1525393"/>
                  <a:pt x="854482" y="1525288"/>
                  <a:pt x="851970" y="1525288"/>
                </a:cubicBezTo>
                <a:cubicBezTo>
                  <a:pt x="849375" y="1525288"/>
                  <a:pt x="847220" y="1525393"/>
                  <a:pt x="845503" y="1525602"/>
                </a:cubicBezTo>
                <a:cubicBezTo>
                  <a:pt x="843787" y="1525811"/>
                  <a:pt x="842406" y="1526125"/>
                  <a:pt x="841359" y="1526544"/>
                </a:cubicBezTo>
                <a:cubicBezTo>
                  <a:pt x="840313" y="1526962"/>
                  <a:pt x="839580" y="1527486"/>
                  <a:pt x="839162" y="1528113"/>
                </a:cubicBezTo>
                <a:cubicBezTo>
                  <a:pt x="838743" y="1528741"/>
                  <a:pt x="838534" y="1529474"/>
                  <a:pt x="838534" y="1530311"/>
                </a:cubicBezTo>
                <a:lnTo>
                  <a:pt x="838534" y="1686776"/>
                </a:lnTo>
                <a:cubicBezTo>
                  <a:pt x="838534" y="1687613"/>
                  <a:pt x="838785" y="1688366"/>
                  <a:pt x="839287" y="1689036"/>
                </a:cubicBezTo>
                <a:cubicBezTo>
                  <a:pt x="839790" y="1689706"/>
                  <a:pt x="840648" y="1690271"/>
                  <a:pt x="841862" y="1690731"/>
                </a:cubicBezTo>
                <a:cubicBezTo>
                  <a:pt x="843076" y="1691192"/>
                  <a:pt x="844687" y="1691548"/>
                  <a:pt x="846696" y="1691799"/>
                </a:cubicBezTo>
                <a:cubicBezTo>
                  <a:pt x="848705" y="1692050"/>
                  <a:pt x="851259" y="1692175"/>
                  <a:pt x="854356" y="1692175"/>
                </a:cubicBezTo>
                <a:cubicBezTo>
                  <a:pt x="857454" y="1692175"/>
                  <a:pt x="860007" y="1692050"/>
                  <a:pt x="862016" y="1691799"/>
                </a:cubicBezTo>
                <a:cubicBezTo>
                  <a:pt x="864025" y="1691548"/>
                  <a:pt x="865637" y="1691192"/>
                  <a:pt x="866851" y="1690731"/>
                </a:cubicBezTo>
                <a:cubicBezTo>
                  <a:pt x="868065" y="1690271"/>
                  <a:pt x="868923" y="1689706"/>
                  <a:pt x="869425" y="1689036"/>
                </a:cubicBezTo>
                <a:cubicBezTo>
                  <a:pt x="869927" y="1688366"/>
                  <a:pt x="870178" y="1687613"/>
                  <a:pt x="870178" y="1686776"/>
                </a:cubicBezTo>
                <a:lnTo>
                  <a:pt x="870178" y="1634035"/>
                </a:lnTo>
                <a:cubicBezTo>
                  <a:pt x="872857" y="1636630"/>
                  <a:pt x="875453" y="1638890"/>
                  <a:pt x="877964" y="1640816"/>
                </a:cubicBezTo>
                <a:cubicBezTo>
                  <a:pt x="880476" y="1642741"/>
                  <a:pt x="883008" y="1644353"/>
                  <a:pt x="885561" y="1645650"/>
                </a:cubicBezTo>
                <a:cubicBezTo>
                  <a:pt x="888115" y="1646948"/>
                  <a:pt x="890752" y="1647911"/>
                  <a:pt x="893472" y="1648539"/>
                </a:cubicBezTo>
                <a:cubicBezTo>
                  <a:pt x="896193" y="1649166"/>
                  <a:pt x="899186" y="1649480"/>
                  <a:pt x="902451" y="1649480"/>
                </a:cubicBezTo>
                <a:cubicBezTo>
                  <a:pt x="910320" y="1649480"/>
                  <a:pt x="917311" y="1647974"/>
                  <a:pt x="923422" y="1644960"/>
                </a:cubicBezTo>
                <a:cubicBezTo>
                  <a:pt x="929533" y="1641946"/>
                  <a:pt x="934640" y="1637635"/>
                  <a:pt x="938742" y="1632026"/>
                </a:cubicBezTo>
                <a:cubicBezTo>
                  <a:pt x="942844" y="1626417"/>
                  <a:pt x="945962" y="1619615"/>
                  <a:pt x="948097" y="1611620"/>
                </a:cubicBezTo>
                <a:cubicBezTo>
                  <a:pt x="950232" y="1603625"/>
                  <a:pt x="951299" y="1594647"/>
                  <a:pt x="951299" y="1584684"/>
                </a:cubicBezTo>
                <a:cubicBezTo>
                  <a:pt x="951299" y="1576229"/>
                  <a:pt x="950462" y="1568276"/>
                  <a:pt x="948788" y="1560825"/>
                </a:cubicBezTo>
                <a:cubicBezTo>
                  <a:pt x="947113" y="1553375"/>
                  <a:pt x="944455" y="1546845"/>
                  <a:pt x="940814" y="1541236"/>
                </a:cubicBezTo>
                <a:cubicBezTo>
                  <a:pt x="937172" y="1535627"/>
                  <a:pt x="932463" y="1531211"/>
                  <a:pt x="926687" y="1527988"/>
                </a:cubicBezTo>
                <a:cubicBezTo>
                  <a:pt x="920910" y="1524765"/>
                  <a:pt x="913920" y="1523153"/>
                  <a:pt x="905716" y="1523153"/>
                </a:cubicBezTo>
                <a:close/>
                <a:moveTo>
                  <a:pt x="764059" y="1481212"/>
                </a:moveTo>
                <a:cubicBezTo>
                  <a:pt x="756609" y="1481212"/>
                  <a:pt x="749556" y="1482174"/>
                  <a:pt x="742900" y="1484100"/>
                </a:cubicBezTo>
                <a:cubicBezTo>
                  <a:pt x="736245" y="1486025"/>
                  <a:pt x="730468" y="1488934"/>
                  <a:pt x="725571" y="1492827"/>
                </a:cubicBezTo>
                <a:cubicBezTo>
                  <a:pt x="720674" y="1496720"/>
                  <a:pt x="716781" y="1501617"/>
                  <a:pt x="713893" y="1507519"/>
                </a:cubicBezTo>
                <a:cubicBezTo>
                  <a:pt x="711005" y="1513421"/>
                  <a:pt x="709560" y="1520265"/>
                  <a:pt x="709560" y="1528051"/>
                </a:cubicBezTo>
                <a:cubicBezTo>
                  <a:pt x="709560" y="1534832"/>
                  <a:pt x="710565" y="1540650"/>
                  <a:pt x="712574" y="1545505"/>
                </a:cubicBezTo>
                <a:cubicBezTo>
                  <a:pt x="714583" y="1550361"/>
                  <a:pt x="717199" y="1554568"/>
                  <a:pt x="720423" y="1558126"/>
                </a:cubicBezTo>
                <a:cubicBezTo>
                  <a:pt x="723646" y="1561683"/>
                  <a:pt x="727308" y="1564739"/>
                  <a:pt x="731410" y="1567292"/>
                </a:cubicBezTo>
                <a:cubicBezTo>
                  <a:pt x="735512" y="1569846"/>
                  <a:pt x="739740" y="1572127"/>
                  <a:pt x="744093" y="1574136"/>
                </a:cubicBezTo>
                <a:cubicBezTo>
                  <a:pt x="748446" y="1576145"/>
                  <a:pt x="752674" y="1578050"/>
                  <a:pt x="756776" y="1579850"/>
                </a:cubicBezTo>
                <a:cubicBezTo>
                  <a:pt x="760878" y="1581650"/>
                  <a:pt x="764541" y="1583575"/>
                  <a:pt x="767764" y="1585626"/>
                </a:cubicBezTo>
                <a:cubicBezTo>
                  <a:pt x="770987" y="1587677"/>
                  <a:pt x="773603" y="1590021"/>
                  <a:pt x="775612" y="1592658"/>
                </a:cubicBezTo>
                <a:cubicBezTo>
                  <a:pt x="777621" y="1595295"/>
                  <a:pt x="778626" y="1598456"/>
                  <a:pt x="778626" y="1602139"/>
                </a:cubicBezTo>
                <a:cubicBezTo>
                  <a:pt x="778626" y="1605320"/>
                  <a:pt x="778040" y="1608209"/>
                  <a:pt x="776868" y="1610804"/>
                </a:cubicBezTo>
                <a:cubicBezTo>
                  <a:pt x="775696" y="1613399"/>
                  <a:pt x="774001" y="1615576"/>
                  <a:pt x="771782" y="1617334"/>
                </a:cubicBezTo>
                <a:cubicBezTo>
                  <a:pt x="769564" y="1619092"/>
                  <a:pt x="766864" y="1620452"/>
                  <a:pt x="763683" y="1621415"/>
                </a:cubicBezTo>
                <a:cubicBezTo>
                  <a:pt x="760502" y="1622377"/>
                  <a:pt x="756902" y="1622859"/>
                  <a:pt x="752883" y="1622859"/>
                </a:cubicBezTo>
                <a:cubicBezTo>
                  <a:pt x="746772" y="1622859"/>
                  <a:pt x="741393" y="1622168"/>
                  <a:pt x="736747" y="1620787"/>
                </a:cubicBezTo>
                <a:cubicBezTo>
                  <a:pt x="732101" y="1619406"/>
                  <a:pt x="728103" y="1617878"/>
                  <a:pt x="724755" y="1616203"/>
                </a:cubicBezTo>
                <a:cubicBezTo>
                  <a:pt x="721406" y="1614529"/>
                  <a:pt x="718665" y="1613001"/>
                  <a:pt x="716530" y="1611620"/>
                </a:cubicBezTo>
                <a:cubicBezTo>
                  <a:pt x="714395" y="1610239"/>
                  <a:pt x="712742" y="1609548"/>
                  <a:pt x="711570" y="1609548"/>
                </a:cubicBezTo>
                <a:cubicBezTo>
                  <a:pt x="710732" y="1609548"/>
                  <a:pt x="710000" y="1609778"/>
                  <a:pt x="709372" y="1610239"/>
                </a:cubicBezTo>
                <a:cubicBezTo>
                  <a:pt x="708744" y="1610699"/>
                  <a:pt x="708242" y="1611473"/>
                  <a:pt x="707865" y="1612562"/>
                </a:cubicBezTo>
                <a:cubicBezTo>
                  <a:pt x="707488" y="1613650"/>
                  <a:pt x="707216" y="1615073"/>
                  <a:pt x="707049" y="1616831"/>
                </a:cubicBezTo>
                <a:cubicBezTo>
                  <a:pt x="706882" y="1618589"/>
                  <a:pt x="706798" y="1620766"/>
                  <a:pt x="706798" y="1623361"/>
                </a:cubicBezTo>
                <a:cubicBezTo>
                  <a:pt x="706798" y="1627212"/>
                  <a:pt x="707028" y="1630163"/>
                  <a:pt x="707488" y="1632214"/>
                </a:cubicBezTo>
                <a:cubicBezTo>
                  <a:pt x="707949" y="1634265"/>
                  <a:pt x="708723" y="1635835"/>
                  <a:pt x="709812" y="1636923"/>
                </a:cubicBezTo>
                <a:cubicBezTo>
                  <a:pt x="710900" y="1638011"/>
                  <a:pt x="712679" y="1639267"/>
                  <a:pt x="715148" y="1640690"/>
                </a:cubicBezTo>
                <a:cubicBezTo>
                  <a:pt x="717618" y="1642113"/>
                  <a:pt x="720695" y="1643474"/>
                  <a:pt x="724378" y="1644771"/>
                </a:cubicBezTo>
                <a:cubicBezTo>
                  <a:pt x="728062" y="1646069"/>
                  <a:pt x="732310" y="1647178"/>
                  <a:pt x="737124" y="1648099"/>
                </a:cubicBezTo>
                <a:cubicBezTo>
                  <a:pt x="741938" y="1649020"/>
                  <a:pt x="747149" y="1649480"/>
                  <a:pt x="752758" y="1649480"/>
                </a:cubicBezTo>
                <a:cubicBezTo>
                  <a:pt x="761046" y="1649480"/>
                  <a:pt x="768831" y="1648392"/>
                  <a:pt x="776115" y="1646215"/>
                </a:cubicBezTo>
                <a:cubicBezTo>
                  <a:pt x="783398" y="1644039"/>
                  <a:pt x="789760" y="1640795"/>
                  <a:pt x="795202" y="1636484"/>
                </a:cubicBezTo>
                <a:cubicBezTo>
                  <a:pt x="800643" y="1632172"/>
                  <a:pt x="804955" y="1626793"/>
                  <a:pt x="808136" y="1620347"/>
                </a:cubicBezTo>
                <a:cubicBezTo>
                  <a:pt x="811317" y="1613901"/>
                  <a:pt x="812908" y="1606409"/>
                  <a:pt x="812908" y="1597870"/>
                </a:cubicBezTo>
                <a:cubicBezTo>
                  <a:pt x="812908" y="1591340"/>
                  <a:pt x="811903" y="1585668"/>
                  <a:pt x="809894" y="1580854"/>
                </a:cubicBezTo>
                <a:cubicBezTo>
                  <a:pt x="807885" y="1576041"/>
                  <a:pt x="805248" y="1571855"/>
                  <a:pt x="801983" y="1568297"/>
                </a:cubicBezTo>
                <a:cubicBezTo>
                  <a:pt x="798718" y="1564739"/>
                  <a:pt x="794992" y="1561683"/>
                  <a:pt x="790807" y="1559130"/>
                </a:cubicBezTo>
                <a:cubicBezTo>
                  <a:pt x="786621" y="1556577"/>
                  <a:pt x="782351" y="1554296"/>
                  <a:pt x="777998" y="1552286"/>
                </a:cubicBezTo>
                <a:cubicBezTo>
                  <a:pt x="773645" y="1550277"/>
                  <a:pt x="769375" y="1548373"/>
                  <a:pt x="765190" y="1546573"/>
                </a:cubicBezTo>
                <a:cubicBezTo>
                  <a:pt x="761004" y="1544773"/>
                  <a:pt x="757258" y="1542847"/>
                  <a:pt x="753951" y="1540796"/>
                </a:cubicBezTo>
                <a:cubicBezTo>
                  <a:pt x="750644" y="1538745"/>
                  <a:pt x="748007" y="1536401"/>
                  <a:pt x="746040" y="1533764"/>
                </a:cubicBezTo>
                <a:cubicBezTo>
                  <a:pt x="744072" y="1531127"/>
                  <a:pt x="743089" y="1528009"/>
                  <a:pt x="743089" y="1524409"/>
                </a:cubicBezTo>
                <a:cubicBezTo>
                  <a:pt x="743089" y="1521981"/>
                  <a:pt x="743528" y="1519679"/>
                  <a:pt x="744407" y="1517502"/>
                </a:cubicBezTo>
                <a:cubicBezTo>
                  <a:pt x="745286" y="1515326"/>
                  <a:pt x="746626" y="1513463"/>
                  <a:pt x="748425" y="1511914"/>
                </a:cubicBezTo>
                <a:cubicBezTo>
                  <a:pt x="750225" y="1510366"/>
                  <a:pt x="752465" y="1509152"/>
                  <a:pt x="755144" y="1508273"/>
                </a:cubicBezTo>
                <a:cubicBezTo>
                  <a:pt x="757823" y="1507394"/>
                  <a:pt x="760962" y="1506954"/>
                  <a:pt x="764562" y="1506954"/>
                </a:cubicBezTo>
                <a:cubicBezTo>
                  <a:pt x="769166" y="1506954"/>
                  <a:pt x="773394" y="1507519"/>
                  <a:pt x="777245" y="1508649"/>
                </a:cubicBezTo>
                <a:cubicBezTo>
                  <a:pt x="781096" y="1509780"/>
                  <a:pt x="784486" y="1511035"/>
                  <a:pt x="787416" y="1512417"/>
                </a:cubicBezTo>
                <a:cubicBezTo>
                  <a:pt x="790346" y="1513798"/>
                  <a:pt x="792816" y="1515075"/>
                  <a:pt x="794825" y="1516247"/>
                </a:cubicBezTo>
                <a:cubicBezTo>
                  <a:pt x="796834" y="1517419"/>
                  <a:pt x="798299" y="1518005"/>
                  <a:pt x="799220" y="1518005"/>
                </a:cubicBezTo>
                <a:cubicBezTo>
                  <a:pt x="800141" y="1518005"/>
                  <a:pt x="800873" y="1517754"/>
                  <a:pt x="801418" y="1517251"/>
                </a:cubicBezTo>
                <a:cubicBezTo>
                  <a:pt x="801962" y="1516749"/>
                  <a:pt x="802380" y="1515954"/>
                  <a:pt x="802673" y="1514865"/>
                </a:cubicBezTo>
                <a:cubicBezTo>
                  <a:pt x="802966" y="1513777"/>
                  <a:pt x="803176" y="1512396"/>
                  <a:pt x="803301" y="1510721"/>
                </a:cubicBezTo>
                <a:cubicBezTo>
                  <a:pt x="803427" y="1509047"/>
                  <a:pt x="803490" y="1506996"/>
                  <a:pt x="803490" y="1504568"/>
                </a:cubicBezTo>
                <a:cubicBezTo>
                  <a:pt x="803490" y="1502392"/>
                  <a:pt x="803448" y="1500571"/>
                  <a:pt x="803364" y="1499106"/>
                </a:cubicBezTo>
                <a:cubicBezTo>
                  <a:pt x="803280" y="1497641"/>
                  <a:pt x="803134" y="1496427"/>
                  <a:pt x="802925" y="1495464"/>
                </a:cubicBezTo>
                <a:cubicBezTo>
                  <a:pt x="802715" y="1494502"/>
                  <a:pt x="802464" y="1493727"/>
                  <a:pt x="802171" y="1493141"/>
                </a:cubicBezTo>
                <a:cubicBezTo>
                  <a:pt x="801878" y="1492555"/>
                  <a:pt x="801313" y="1491844"/>
                  <a:pt x="800476" y="1491006"/>
                </a:cubicBezTo>
                <a:cubicBezTo>
                  <a:pt x="799639" y="1490169"/>
                  <a:pt x="797923" y="1489123"/>
                  <a:pt x="795327" y="1487867"/>
                </a:cubicBezTo>
                <a:cubicBezTo>
                  <a:pt x="792732" y="1486611"/>
                  <a:pt x="789760" y="1485481"/>
                  <a:pt x="786412" y="1484477"/>
                </a:cubicBezTo>
                <a:cubicBezTo>
                  <a:pt x="783063" y="1483472"/>
                  <a:pt x="779463" y="1482677"/>
                  <a:pt x="775612" y="1482091"/>
                </a:cubicBezTo>
                <a:cubicBezTo>
                  <a:pt x="771761" y="1481505"/>
                  <a:pt x="767910" y="1481212"/>
                  <a:pt x="764059" y="1481212"/>
                </a:cubicBezTo>
                <a:close/>
                <a:moveTo>
                  <a:pt x="1225957" y="1476063"/>
                </a:moveTo>
                <a:cubicBezTo>
                  <a:pt x="1218841" y="1476063"/>
                  <a:pt x="1214006" y="1477298"/>
                  <a:pt x="1211453" y="1479768"/>
                </a:cubicBezTo>
                <a:cubicBezTo>
                  <a:pt x="1208900" y="1482237"/>
                  <a:pt x="1207623" y="1486653"/>
                  <a:pt x="1207623" y="1493016"/>
                </a:cubicBezTo>
                <a:cubicBezTo>
                  <a:pt x="1207623" y="1499127"/>
                  <a:pt x="1208858" y="1503354"/>
                  <a:pt x="1211327" y="1505698"/>
                </a:cubicBezTo>
                <a:cubicBezTo>
                  <a:pt x="1213797" y="1508043"/>
                  <a:pt x="1218590" y="1509215"/>
                  <a:pt x="1225706" y="1509215"/>
                </a:cubicBezTo>
                <a:cubicBezTo>
                  <a:pt x="1232738" y="1509215"/>
                  <a:pt x="1237552" y="1508001"/>
                  <a:pt x="1240147" y="1505573"/>
                </a:cubicBezTo>
                <a:cubicBezTo>
                  <a:pt x="1242742" y="1503145"/>
                  <a:pt x="1244039" y="1498750"/>
                  <a:pt x="1244039" y="1492388"/>
                </a:cubicBezTo>
                <a:cubicBezTo>
                  <a:pt x="1244039" y="1486276"/>
                  <a:pt x="1242784" y="1482028"/>
                  <a:pt x="1240272" y="1479642"/>
                </a:cubicBezTo>
                <a:cubicBezTo>
                  <a:pt x="1237761" y="1477256"/>
                  <a:pt x="1232989" y="1476063"/>
                  <a:pt x="1225957" y="1476063"/>
                </a:cubicBezTo>
                <a:close/>
                <a:moveTo>
                  <a:pt x="1416331" y="1471794"/>
                </a:moveTo>
                <a:cubicBezTo>
                  <a:pt x="1413234" y="1471794"/>
                  <a:pt x="1410680" y="1471919"/>
                  <a:pt x="1408671" y="1472170"/>
                </a:cubicBezTo>
                <a:cubicBezTo>
                  <a:pt x="1406662" y="1472421"/>
                  <a:pt x="1405051" y="1472777"/>
                  <a:pt x="1403837" y="1473238"/>
                </a:cubicBezTo>
                <a:cubicBezTo>
                  <a:pt x="1402623" y="1473698"/>
                  <a:pt x="1401765" y="1474263"/>
                  <a:pt x="1401262" y="1474933"/>
                </a:cubicBezTo>
                <a:cubicBezTo>
                  <a:pt x="1400760" y="1475603"/>
                  <a:pt x="1400509" y="1476356"/>
                  <a:pt x="1400509" y="1477193"/>
                </a:cubicBezTo>
                <a:lnTo>
                  <a:pt x="1400509" y="1642323"/>
                </a:lnTo>
                <a:cubicBezTo>
                  <a:pt x="1400509" y="1643160"/>
                  <a:pt x="1400760" y="1643892"/>
                  <a:pt x="1401262" y="1644520"/>
                </a:cubicBezTo>
                <a:cubicBezTo>
                  <a:pt x="1401765" y="1645148"/>
                  <a:pt x="1402623" y="1645671"/>
                  <a:pt x="1403837" y="1646090"/>
                </a:cubicBezTo>
                <a:cubicBezTo>
                  <a:pt x="1405051" y="1646509"/>
                  <a:pt x="1406662" y="1646822"/>
                  <a:pt x="1408671" y="1647032"/>
                </a:cubicBezTo>
                <a:cubicBezTo>
                  <a:pt x="1410680" y="1647241"/>
                  <a:pt x="1413234" y="1647346"/>
                  <a:pt x="1416331" y="1647346"/>
                </a:cubicBezTo>
                <a:cubicBezTo>
                  <a:pt x="1419429" y="1647346"/>
                  <a:pt x="1421982" y="1647241"/>
                  <a:pt x="1423991" y="1647032"/>
                </a:cubicBezTo>
                <a:cubicBezTo>
                  <a:pt x="1426000" y="1646822"/>
                  <a:pt x="1427612" y="1646509"/>
                  <a:pt x="1428826" y="1646090"/>
                </a:cubicBezTo>
                <a:cubicBezTo>
                  <a:pt x="1430040" y="1645671"/>
                  <a:pt x="1430898" y="1645148"/>
                  <a:pt x="1431400" y="1644520"/>
                </a:cubicBezTo>
                <a:cubicBezTo>
                  <a:pt x="1431902" y="1643892"/>
                  <a:pt x="1432154" y="1643160"/>
                  <a:pt x="1432154" y="1642323"/>
                </a:cubicBezTo>
                <a:lnTo>
                  <a:pt x="1432154" y="1477193"/>
                </a:lnTo>
                <a:cubicBezTo>
                  <a:pt x="1432154" y="1476356"/>
                  <a:pt x="1431902" y="1475603"/>
                  <a:pt x="1431400" y="1474933"/>
                </a:cubicBezTo>
                <a:cubicBezTo>
                  <a:pt x="1430898" y="1474263"/>
                  <a:pt x="1430040" y="1473698"/>
                  <a:pt x="1428826" y="1473238"/>
                </a:cubicBezTo>
                <a:cubicBezTo>
                  <a:pt x="1427612" y="1472777"/>
                  <a:pt x="1426000" y="1472421"/>
                  <a:pt x="1423991" y="1472170"/>
                </a:cubicBezTo>
                <a:cubicBezTo>
                  <a:pt x="1421982" y="1471919"/>
                  <a:pt x="1419429" y="1471794"/>
                  <a:pt x="1416331" y="1471794"/>
                </a:cubicBezTo>
                <a:close/>
                <a:moveTo>
                  <a:pt x="1500498" y="1289930"/>
                </a:moveTo>
                <a:lnTo>
                  <a:pt x="1512553" y="1289930"/>
                </a:lnTo>
                <a:lnTo>
                  <a:pt x="1512553" y="1309018"/>
                </a:lnTo>
                <a:cubicBezTo>
                  <a:pt x="1508702" y="1313371"/>
                  <a:pt x="1504914" y="1316677"/>
                  <a:pt x="1501189" y="1318938"/>
                </a:cubicBezTo>
                <a:cubicBezTo>
                  <a:pt x="1497463" y="1321198"/>
                  <a:pt x="1493382" y="1322328"/>
                  <a:pt x="1488945" y="1322328"/>
                </a:cubicBezTo>
                <a:cubicBezTo>
                  <a:pt x="1483671" y="1322328"/>
                  <a:pt x="1479548" y="1320989"/>
                  <a:pt x="1476576" y="1318310"/>
                </a:cubicBezTo>
                <a:cubicBezTo>
                  <a:pt x="1473604" y="1315631"/>
                  <a:pt x="1472119" y="1311948"/>
                  <a:pt x="1472119" y="1307259"/>
                </a:cubicBezTo>
                <a:cubicBezTo>
                  <a:pt x="1472119" y="1304497"/>
                  <a:pt x="1472642" y="1302048"/>
                  <a:pt x="1473688" y="1299913"/>
                </a:cubicBezTo>
                <a:cubicBezTo>
                  <a:pt x="1474735" y="1297779"/>
                  <a:pt x="1476388" y="1295958"/>
                  <a:pt x="1478648" y="1294451"/>
                </a:cubicBezTo>
                <a:cubicBezTo>
                  <a:pt x="1480909" y="1292944"/>
                  <a:pt x="1483839" y="1291814"/>
                  <a:pt x="1487439" y="1291060"/>
                </a:cubicBezTo>
                <a:cubicBezTo>
                  <a:pt x="1491038" y="1290307"/>
                  <a:pt x="1495392" y="1289930"/>
                  <a:pt x="1500498" y="1289930"/>
                </a:cubicBezTo>
                <a:close/>
                <a:moveTo>
                  <a:pt x="1611515" y="1218353"/>
                </a:moveTo>
                <a:cubicBezTo>
                  <a:pt x="1604483" y="1218353"/>
                  <a:pt x="1598141" y="1219232"/>
                  <a:pt x="1592490" y="1220990"/>
                </a:cubicBezTo>
                <a:cubicBezTo>
                  <a:pt x="1586839" y="1222748"/>
                  <a:pt x="1582047" y="1225218"/>
                  <a:pt x="1578112" y="1228399"/>
                </a:cubicBezTo>
                <a:cubicBezTo>
                  <a:pt x="1574177" y="1231580"/>
                  <a:pt x="1571164" y="1235410"/>
                  <a:pt x="1569071" y="1239889"/>
                </a:cubicBezTo>
                <a:cubicBezTo>
                  <a:pt x="1566978" y="1244368"/>
                  <a:pt x="1565931" y="1249286"/>
                  <a:pt x="1565931" y="1254644"/>
                </a:cubicBezTo>
                <a:cubicBezTo>
                  <a:pt x="1565931" y="1259918"/>
                  <a:pt x="1566706" y="1264439"/>
                  <a:pt x="1568255" y="1268206"/>
                </a:cubicBezTo>
                <a:cubicBezTo>
                  <a:pt x="1569803" y="1271973"/>
                  <a:pt x="1571854" y="1275196"/>
                  <a:pt x="1574408" y="1277875"/>
                </a:cubicBezTo>
                <a:cubicBezTo>
                  <a:pt x="1576961" y="1280554"/>
                  <a:pt x="1579849" y="1282814"/>
                  <a:pt x="1583072" y="1284656"/>
                </a:cubicBezTo>
                <a:cubicBezTo>
                  <a:pt x="1586295" y="1286498"/>
                  <a:pt x="1589602" y="1288130"/>
                  <a:pt x="1592993" y="1289554"/>
                </a:cubicBezTo>
                <a:cubicBezTo>
                  <a:pt x="1596383" y="1290977"/>
                  <a:pt x="1599690" y="1292274"/>
                  <a:pt x="1602913" y="1293446"/>
                </a:cubicBezTo>
                <a:cubicBezTo>
                  <a:pt x="1606136" y="1294618"/>
                  <a:pt x="1609024" y="1295874"/>
                  <a:pt x="1611577" y="1297214"/>
                </a:cubicBezTo>
                <a:cubicBezTo>
                  <a:pt x="1614131" y="1298553"/>
                  <a:pt x="1616182" y="1300123"/>
                  <a:pt x="1617731" y="1301923"/>
                </a:cubicBezTo>
                <a:cubicBezTo>
                  <a:pt x="1619279" y="1303722"/>
                  <a:pt x="1620054" y="1305878"/>
                  <a:pt x="1620054" y="1308390"/>
                </a:cubicBezTo>
                <a:cubicBezTo>
                  <a:pt x="1620054" y="1310566"/>
                  <a:pt x="1619635" y="1312492"/>
                  <a:pt x="1618798" y="1314166"/>
                </a:cubicBezTo>
                <a:cubicBezTo>
                  <a:pt x="1617961" y="1315840"/>
                  <a:pt x="1616726" y="1317222"/>
                  <a:pt x="1615094" y="1318310"/>
                </a:cubicBezTo>
                <a:cubicBezTo>
                  <a:pt x="1613461" y="1319398"/>
                  <a:pt x="1611536" y="1320235"/>
                  <a:pt x="1609317" y="1320821"/>
                </a:cubicBezTo>
                <a:cubicBezTo>
                  <a:pt x="1607099" y="1321407"/>
                  <a:pt x="1604566" y="1321700"/>
                  <a:pt x="1601720" y="1321700"/>
                </a:cubicBezTo>
                <a:cubicBezTo>
                  <a:pt x="1597199" y="1321700"/>
                  <a:pt x="1593160" y="1321156"/>
                  <a:pt x="1589602" y="1320068"/>
                </a:cubicBezTo>
                <a:cubicBezTo>
                  <a:pt x="1586044" y="1318980"/>
                  <a:pt x="1582926" y="1317808"/>
                  <a:pt x="1580247" y="1316552"/>
                </a:cubicBezTo>
                <a:cubicBezTo>
                  <a:pt x="1577568" y="1315296"/>
                  <a:pt x="1575329" y="1314145"/>
                  <a:pt x="1573529" y="1313099"/>
                </a:cubicBezTo>
                <a:cubicBezTo>
                  <a:pt x="1571729" y="1312052"/>
                  <a:pt x="1570368" y="1311529"/>
                  <a:pt x="1569447" y="1311529"/>
                </a:cubicBezTo>
                <a:cubicBezTo>
                  <a:pt x="1568694" y="1311529"/>
                  <a:pt x="1568066" y="1311675"/>
                  <a:pt x="1567564" y="1311968"/>
                </a:cubicBezTo>
                <a:cubicBezTo>
                  <a:pt x="1567062" y="1312261"/>
                  <a:pt x="1566643" y="1312848"/>
                  <a:pt x="1566308" y="1313727"/>
                </a:cubicBezTo>
                <a:cubicBezTo>
                  <a:pt x="1565973" y="1314606"/>
                  <a:pt x="1565722" y="1315778"/>
                  <a:pt x="1565555" y="1317243"/>
                </a:cubicBezTo>
                <a:cubicBezTo>
                  <a:pt x="1565387" y="1318708"/>
                  <a:pt x="1565304" y="1320654"/>
                  <a:pt x="1565304" y="1323082"/>
                </a:cubicBezTo>
                <a:cubicBezTo>
                  <a:pt x="1565304" y="1326765"/>
                  <a:pt x="1565555" y="1329549"/>
                  <a:pt x="1566057" y="1331432"/>
                </a:cubicBezTo>
                <a:cubicBezTo>
                  <a:pt x="1566559" y="1333316"/>
                  <a:pt x="1567271" y="1334697"/>
                  <a:pt x="1568192" y="1335576"/>
                </a:cubicBezTo>
                <a:cubicBezTo>
                  <a:pt x="1569113" y="1336455"/>
                  <a:pt x="1570578" y="1337397"/>
                  <a:pt x="1572587" y="1338402"/>
                </a:cubicBezTo>
                <a:cubicBezTo>
                  <a:pt x="1574596" y="1339406"/>
                  <a:pt x="1577107" y="1340390"/>
                  <a:pt x="1580121" y="1341353"/>
                </a:cubicBezTo>
                <a:cubicBezTo>
                  <a:pt x="1583135" y="1342315"/>
                  <a:pt x="1586546" y="1343111"/>
                  <a:pt x="1590355" y="1343739"/>
                </a:cubicBezTo>
                <a:cubicBezTo>
                  <a:pt x="1594165" y="1344366"/>
                  <a:pt x="1598162" y="1344680"/>
                  <a:pt x="1602348" y="1344680"/>
                </a:cubicBezTo>
                <a:cubicBezTo>
                  <a:pt x="1609296" y="1344680"/>
                  <a:pt x="1615742" y="1343864"/>
                  <a:pt x="1621686" y="1342232"/>
                </a:cubicBezTo>
                <a:cubicBezTo>
                  <a:pt x="1627630" y="1340599"/>
                  <a:pt x="1632778" y="1338151"/>
                  <a:pt x="1637132" y="1334886"/>
                </a:cubicBezTo>
                <a:cubicBezTo>
                  <a:pt x="1641485" y="1331621"/>
                  <a:pt x="1644854" y="1327561"/>
                  <a:pt x="1647240" y="1322705"/>
                </a:cubicBezTo>
                <a:cubicBezTo>
                  <a:pt x="1649626" y="1317849"/>
                  <a:pt x="1650819" y="1312241"/>
                  <a:pt x="1650819" y="1305878"/>
                </a:cubicBezTo>
                <a:cubicBezTo>
                  <a:pt x="1650819" y="1300771"/>
                  <a:pt x="1650024" y="1296355"/>
                  <a:pt x="1648433" y="1292630"/>
                </a:cubicBezTo>
                <a:cubicBezTo>
                  <a:pt x="1646843" y="1288905"/>
                  <a:pt x="1644750" y="1285703"/>
                  <a:pt x="1642155" y="1283024"/>
                </a:cubicBezTo>
                <a:cubicBezTo>
                  <a:pt x="1639559" y="1280345"/>
                  <a:pt x="1636608" y="1278085"/>
                  <a:pt x="1633302" y="1276243"/>
                </a:cubicBezTo>
                <a:cubicBezTo>
                  <a:pt x="1629995" y="1274401"/>
                  <a:pt x="1626646" y="1272789"/>
                  <a:pt x="1623256" y="1271408"/>
                </a:cubicBezTo>
                <a:cubicBezTo>
                  <a:pt x="1619865" y="1270027"/>
                  <a:pt x="1616517" y="1268750"/>
                  <a:pt x="1613210" y="1267578"/>
                </a:cubicBezTo>
                <a:cubicBezTo>
                  <a:pt x="1609903" y="1266406"/>
                  <a:pt x="1606952" y="1265150"/>
                  <a:pt x="1604357" y="1263811"/>
                </a:cubicBezTo>
                <a:cubicBezTo>
                  <a:pt x="1601762" y="1262472"/>
                  <a:pt x="1599669" y="1260923"/>
                  <a:pt x="1598078" y="1259165"/>
                </a:cubicBezTo>
                <a:cubicBezTo>
                  <a:pt x="1596488" y="1257407"/>
                  <a:pt x="1595692" y="1255230"/>
                  <a:pt x="1595692" y="1252635"/>
                </a:cubicBezTo>
                <a:cubicBezTo>
                  <a:pt x="1595692" y="1250961"/>
                  <a:pt x="1596027" y="1249391"/>
                  <a:pt x="1596697" y="1247926"/>
                </a:cubicBezTo>
                <a:cubicBezTo>
                  <a:pt x="1597367" y="1246461"/>
                  <a:pt x="1598371" y="1245184"/>
                  <a:pt x="1599711" y="1244096"/>
                </a:cubicBezTo>
                <a:cubicBezTo>
                  <a:pt x="1601050" y="1243008"/>
                  <a:pt x="1602766" y="1242170"/>
                  <a:pt x="1604859" y="1241584"/>
                </a:cubicBezTo>
                <a:cubicBezTo>
                  <a:pt x="1606952" y="1240998"/>
                  <a:pt x="1609422" y="1240705"/>
                  <a:pt x="1612268" y="1240705"/>
                </a:cubicBezTo>
                <a:cubicBezTo>
                  <a:pt x="1616286" y="1240705"/>
                  <a:pt x="1619865" y="1241145"/>
                  <a:pt x="1623005" y="1242024"/>
                </a:cubicBezTo>
                <a:cubicBezTo>
                  <a:pt x="1626144" y="1242903"/>
                  <a:pt x="1628907" y="1243845"/>
                  <a:pt x="1631293" y="1244849"/>
                </a:cubicBezTo>
                <a:cubicBezTo>
                  <a:pt x="1633678" y="1245854"/>
                  <a:pt x="1635667" y="1246796"/>
                  <a:pt x="1637257" y="1247675"/>
                </a:cubicBezTo>
                <a:cubicBezTo>
                  <a:pt x="1638848" y="1248554"/>
                  <a:pt x="1640020" y="1248993"/>
                  <a:pt x="1640773" y="1248993"/>
                </a:cubicBezTo>
                <a:cubicBezTo>
                  <a:pt x="1641443" y="1248993"/>
                  <a:pt x="1642029" y="1248847"/>
                  <a:pt x="1642531" y="1248554"/>
                </a:cubicBezTo>
                <a:cubicBezTo>
                  <a:pt x="1643034" y="1248261"/>
                  <a:pt x="1643431" y="1247696"/>
                  <a:pt x="1643724" y="1246859"/>
                </a:cubicBezTo>
                <a:cubicBezTo>
                  <a:pt x="1644017" y="1246021"/>
                  <a:pt x="1644227" y="1244891"/>
                  <a:pt x="1644352" y="1243468"/>
                </a:cubicBezTo>
                <a:cubicBezTo>
                  <a:pt x="1644478" y="1242045"/>
                  <a:pt x="1644541" y="1240203"/>
                  <a:pt x="1644541" y="1237943"/>
                </a:cubicBezTo>
                <a:cubicBezTo>
                  <a:pt x="1644541" y="1236017"/>
                  <a:pt x="1644478" y="1234406"/>
                  <a:pt x="1644352" y="1233108"/>
                </a:cubicBezTo>
                <a:cubicBezTo>
                  <a:pt x="1644227" y="1231811"/>
                  <a:pt x="1644080" y="1230722"/>
                  <a:pt x="1643913" y="1229843"/>
                </a:cubicBezTo>
                <a:cubicBezTo>
                  <a:pt x="1643745" y="1228964"/>
                  <a:pt x="1643494" y="1228211"/>
                  <a:pt x="1643159" y="1227583"/>
                </a:cubicBezTo>
                <a:cubicBezTo>
                  <a:pt x="1642824" y="1226955"/>
                  <a:pt x="1642259" y="1226327"/>
                  <a:pt x="1641464" y="1225699"/>
                </a:cubicBezTo>
                <a:cubicBezTo>
                  <a:pt x="1640669" y="1225071"/>
                  <a:pt x="1639350" y="1224318"/>
                  <a:pt x="1637508" y="1223439"/>
                </a:cubicBezTo>
                <a:cubicBezTo>
                  <a:pt x="1635667" y="1222560"/>
                  <a:pt x="1633406" y="1221744"/>
                  <a:pt x="1630727" y="1220990"/>
                </a:cubicBezTo>
                <a:cubicBezTo>
                  <a:pt x="1628049" y="1220237"/>
                  <a:pt x="1625056" y="1219609"/>
                  <a:pt x="1621749" y="1219107"/>
                </a:cubicBezTo>
                <a:cubicBezTo>
                  <a:pt x="1618442" y="1218604"/>
                  <a:pt x="1615031" y="1218353"/>
                  <a:pt x="1611515" y="1218353"/>
                </a:cubicBezTo>
                <a:close/>
                <a:moveTo>
                  <a:pt x="1494094" y="1218353"/>
                </a:moveTo>
                <a:cubicBezTo>
                  <a:pt x="1489155" y="1218353"/>
                  <a:pt x="1484362" y="1218751"/>
                  <a:pt x="1479716" y="1219546"/>
                </a:cubicBezTo>
                <a:cubicBezTo>
                  <a:pt x="1475070" y="1220342"/>
                  <a:pt x="1470779" y="1221367"/>
                  <a:pt x="1466844" y="1222623"/>
                </a:cubicBezTo>
                <a:cubicBezTo>
                  <a:pt x="1462910" y="1223879"/>
                  <a:pt x="1459477" y="1225239"/>
                  <a:pt x="1456547" y="1226704"/>
                </a:cubicBezTo>
                <a:cubicBezTo>
                  <a:pt x="1453617" y="1228169"/>
                  <a:pt x="1451566" y="1229508"/>
                  <a:pt x="1450394" y="1230722"/>
                </a:cubicBezTo>
                <a:cubicBezTo>
                  <a:pt x="1449222" y="1231936"/>
                  <a:pt x="1448427" y="1233297"/>
                  <a:pt x="1448008" y="1234803"/>
                </a:cubicBezTo>
                <a:cubicBezTo>
                  <a:pt x="1447590" y="1236310"/>
                  <a:pt x="1447381" y="1238361"/>
                  <a:pt x="1447381" y="1240957"/>
                </a:cubicBezTo>
                <a:cubicBezTo>
                  <a:pt x="1447381" y="1242882"/>
                  <a:pt x="1447506" y="1244640"/>
                  <a:pt x="1447757" y="1246231"/>
                </a:cubicBezTo>
                <a:cubicBezTo>
                  <a:pt x="1448008" y="1247821"/>
                  <a:pt x="1448364" y="1249161"/>
                  <a:pt x="1448825" y="1250249"/>
                </a:cubicBezTo>
                <a:cubicBezTo>
                  <a:pt x="1449285" y="1251337"/>
                  <a:pt x="1449871" y="1252174"/>
                  <a:pt x="1450583" y="1252760"/>
                </a:cubicBezTo>
                <a:cubicBezTo>
                  <a:pt x="1451294" y="1253346"/>
                  <a:pt x="1452110" y="1253639"/>
                  <a:pt x="1453031" y="1253639"/>
                </a:cubicBezTo>
                <a:cubicBezTo>
                  <a:pt x="1454371" y="1253639"/>
                  <a:pt x="1456108" y="1253053"/>
                  <a:pt x="1458243" y="1251881"/>
                </a:cubicBezTo>
                <a:cubicBezTo>
                  <a:pt x="1460377" y="1250709"/>
                  <a:pt x="1463035" y="1249412"/>
                  <a:pt x="1466217" y="1247989"/>
                </a:cubicBezTo>
                <a:cubicBezTo>
                  <a:pt x="1469398" y="1246566"/>
                  <a:pt x="1473060" y="1245268"/>
                  <a:pt x="1477204" y="1244096"/>
                </a:cubicBezTo>
                <a:cubicBezTo>
                  <a:pt x="1481348" y="1242924"/>
                  <a:pt x="1486057" y="1242338"/>
                  <a:pt x="1491331" y="1242338"/>
                </a:cubicBezTo>
                <a:cubicBezTo>
                  <a:pt x="1495350" y="1242338"/>
                  <a:pt x="1498719" y="1242756"/>
                  <a:pt x="1501440" y="1243594"/>
                </a:cubicBezTo>
                <a:cubicBezTo>
                  <a:pt x="1504161" y="1244431"/>
                  <a:pt x="1506337" y="1245728"/>
                  <a:pt x="1507970" y="1247486"/>
                </a:cubicBezTo>
                <a:cubicBezTo>
                  <a:pt x="1509602" y="1249244"/>
                  <a:pt x="1510774" y="1251442"/>
                  <a:pt x="1511486" y="1254079"/>
                </a:cubicBezTo>
                <a:cubicBezTo>
                  <a:pt x="1512197" y="1256716"/>
                  <a:pt x="1512553" y="1259793"/>
                  <a:pt x="1512553" y="1263309"/>
                </a:cubicBezTo>
                <a:lnTo>
                  <a:pt x="1512553" y="1270090"/>
                </a:lnTo>
                <a:lnTo>
                  <a:pt x="1501628" y="1270090"/>
                </a:lnTo>
                <a:cubicBezTo>
                  <a:pt x="1491666" y="1270090"/>
                  <a:pt x="1482918" y="1270843"/>
                  <a:pt x="1475383" y="1272350"/>
                </a:cubicBezTo>
                <a:cubicBezTo>
                  <a:pt x="1467849" y="1273857"/>
                  <a:pt x="1461549" y="1276180"/>
                  <a:pt x="1456485" y="1279319"/>
                </a:cubicBezTo>
                <a:cubicBezTo>
                  <a:pt x="1451420" y="1282459"/>
                  <a:pt x="1447611" y="1286435"/>
                  <a:pt x="1445057" y="1291249"/>
                </a:cubicBezTo>
                <a:cubicBezTo>
                  <a:pt x="1442504" y="1296062"/>
                  <a:pt x="1441227" y="1301734"/>
                  <a:pt x="1441227" y="1308264"/>
                </a:cubicBezTo>
                <a:cubicBezTo>
                  <a:pt x="1441227" y="1314292"/>
                  <a:pt x="1442232" y="1319566"/>
                  <a:pt x="1444241" y="1324086"/>
                </a:cubicBezTo>
                <a:cubicBezTo>
                  <a:pt x="1446250" y="1328607"/>
                  <a:pt x="1449076" y="1332395"/>
                  <a:pt x="1452717" y="1335451"/>
                </a:cubicBezTo>
                <a:cubicBezTo>
                  <a:pt x="1456359" y="1338506"/>
                  <a:pt x="1460670" y="1340809"/>
                  <a:pt x="1465651" y="1342357"/>
                </a:cubicBezTo>
                <a:cubicBezTo>
                  <a:pt x="1470633" y="1343906"/>
                  <a:pt x="1476095" y="1344680"/>
                  <a:pt x="1482039" y="1344680"/>
                </a:cubicBezTo>
                <a:cubicBezTo>
                  <a:pt x="1489238" y="1344680"/>
                  <a:pt x="1495789" y="1343299"/>
                  <a:pt x="1501691" y="1340536"/>
                </a:cubicBezTo>
                <a:cubicBezTo>
                  <a:pt x="1507593" y="1337774"/>
                  <a:pt x="1512846" y="1333923"/>
                  <a:pt x="1517451" y="1328984"/>
                </a:cubicBezTo>
                <a:lnTo>
                  <a:pt x="1517451" y="1337899"/>
                </a:lnTo>
                <a:cubicBezTo>
                  <a:pt x="1517451" y="1339071"/>
                  <a:pt x="1517806" y="1339992"/>
                  <a:pt x="1518518" y="1340662"/>
                </a:cubicBezTo>
                <a:cubicBezTo>
                  <a:pt x="1519230" y="1341332"/>
                  <a:pt x="1520443" y="1341813"/>
                  <a:pt x="1522160" y="1342106"/>
                </a:cubicBezTo>
                <a:cubicBezTo>
                  <a:pt x="1523876" y="1342399"/>
                  <a:pt x="1526618" y="1342546"/>
                  <a:pt x="1530385" y="1342546"/>
                </a:cubicBezTo>
                <a:cubicBezTo>
                  <a:pt x="1533901" y="1342546"/>
                  <a:pt x="1536559" y="1342399"/>
                  <a:pt x="1538359" y="1342106"/>
                </a:cubicBezTo>
                <a:cubicBezTo>
                  <a:pt x="1540159" y="1341813"/>
                  <a:pt x="1541477" y="1341332"/>
                  <a:pt x="1542314" y="1340662"/>
                </a:cubicBezTo>
                <a:cubicBezTo>
                  <a:pt x="1543151" y="1339992"/>
                  <a:pt x="1543570" y="1339071"/>
                  <a:pt x="1543570" y="1337899"/>
                </a:cubicBezTo>
                <a:lnTo>
                  <a:pt x="1543570" y="1262555"/>
                </a:lnTo>
                <a:cubicBezTo>
                  <a:pt x="1543570" y="1254853"/>
                  <a:pt x="1542649" y="1248198"/>
                  <a:pt x="1540807" y="1242589"/>
                </a:cubicBezTo>
                <a:cubicBezTo>
                  <a:pt x="1538966" y="1236980"/>
                  <a:pt x="1536036" y="1232397"/>
                  <a:pt x="1532017" y="1228839"/>
                </a:cubicBezTo>
                <a:cubicBezTo>
                  <a:pt x="1527999" y="1225281"/>
                  <a:pt x="1522871" y="1222644"/>
                  <a:pt x="1516634" y="1220928"/>
                </a:cubicBezTo>
                <a:cubicBezTo>
                  <a:pt x="1510398" y="1219211"/>
                  <a:pt x="1502884" y="1218353"/>
                  <a:pt x="1494094" y="1218353"/>
                </a:cubicBezTo>
                <a:close/>
                <a:moveTo>
                  <a:pt x="1140018" y="1205168"/>
                </a:moveTo>
                <a:lnTo>
                  <a:pt x="1156719" y="1205168"/>
                </a:lnTo>
                <a:cubicBezTo>
                  <a:pt x="1166849" y="1205168"/>
                  <a:pt x="1175032" y="1206528"/>
                  <a:pt x="1181269" y="1209249"/>
                </a:cubicBezTo>
                <a:cubicBezTo>
                  <a:pt x="1187506" y="1211970"/>
                  <a:pt x="1192612" y="1215758"/>
                  <a:pt x="1196589" y="1220614"/>
                </a:cubicBezTo>
                <a:cubicBezTo>
                  <a:pt x="1200565" y="1225469"/>
                  <a:pt x="1203453" y="1231204"/>
                  <a:pt x="1205253" y="1237817"/>
                </a:cubicBezTo>
                <a:cubicBezTo>
                  <a:pt x="1207053" y="1244431"/>
                  <a:pt x="1207953" y="1251588"/>
                  <a:pt x="1207953" y="1259290"/>
                </a:cubicBezTo>
                <a:cubicBezTo>
                  <a:pt x="1207953" y="1268666"/>
                  <a:pt x="1206928" y="1276871"/>
                  <a:pt x="1204877" y="1283903"/>
                </a:cubicBezTo>
                <a:cubicBezTo>
                  <a:pt x="1202826" y="1290935"/>
                  <a:pt x="1199728" y="1296816"/>
                  <a:pt x="1195584" y="1301546"/>
                </a:cubicBezTo>
                <a:cubicBezTo>
                  <a:pt x="1191440" y="1306276"/>
                  <a:pt x="1186271" y="1309813"/>
                  <a:pt x="1180076" y="1312157"/>
                </a:cubicBezTo>
                <a:cubicBezTo>
                  <a:pt x="1173881" y="1314501"/>
                  <a:pt x="1166263" y="1315673"/>
                  <a:pt x="1157221" y="1315673"/>
                </a:cubicBezTo>
                <a:lnTo>
                  <a:pt x="1140018" y="1315673"/>
                </a:lnTo>
                <a:close/>
                <a:moveTo>
                  <a:pt x="688111" y="1202531"/>
                </a:moveTo>
                <a:cubicBezTo>
                  <a:pt x="690957" y="1202531"/>
                  <a:pt x="693552" y="1202908"/>
                  <a:pt x="695896" y="1203661"/>
                </a:cubicBezTo>
                <a:cubicBezTo>
                  <a:pt x="698240" y="1204415"/>
                  <a:pt x="700333" y="1205691"/>
                  <a:pt x="702175" y="1207491"/>
                </a:cubicBezTo>
                <a:cubicBezTo>
                  <a:pt x="704017" y="1209291"/>
                  <a:pt x="705586" y="1211698"/>
                  <a:pt x="706884" y="1214712"/>
                </a:cubicBezTo>
                <a:cubicBezTo>
                  <a:pt x="708181" y="1217725"/>
                  <a:pt x="709270" y="1221409"/>
                  <a:pt x="710149" y="1225762"/>
                </a:cubicBezTo>
                <a:cubicBezTo>
                  <a:pt x="711028" y="1230115"/>
                  <a:pt x="711677" y="1235243"/>
                  <a:pt x="712095" y="1241145"/>
                </a:cubicBezTo>
                <a:cubicBezTo>
                  <a:pt x="712514" y="1247047"/>
                  <a:pt x="712723" y="1253849"/>
                  <a:pt x="712723" y="1261551"/>
                </a:cubicBezTo>
                <a:cubicBezTo>
                  <a:pt x="712723" y="1267913"/>
                  <a:pt x="712577" y="1273731"/>
                  <a:pt x="712284" y="1279005"/>
                </a:cubicBezTo>
                <a:cubicBezTo>
                  <a:pt x="711991" y="1284279"/>
                  <a:pt x="711446" y="1289009"/>
                  <a:pt x="710651" y="1293195"/>
                </a:cubicBezTo>
                <a:cubicBezTo>
                  <a:pt x="709856" y="1297381"/>
                  <a:pt x="708830" y="1301065"/>
                  <a:pt x="707575" y="1304246"/>
                </a:cubicBezTo>
                <a:cubicBezTo>
                  <a:pt x="706319" y="1307427"/>
                  <a:pt x="704749" y="1310064"/>
                  <a:pt x="702865" y="1312157"/>
                </a:cubicBezTo>
                <a:cubicBezTo>
                  <a:pt x="700982" y="1314250"/>
                  <a:pt x="698784" y="1315819"/>
                  <a:pt x="696273" y="1316866"/>
                </a:cubicBezTo>
                <a:cubicBezTo>
                  <a:pt x="693761" y="1317912"/>
                  <a:pt x="690873" y="1318436"/>
                  <a:pt x="687608" y="1318436"/>
                </a:cubicBezTo>
                <a:cubicBezTo>
                  <a:pt x="683255" y="1318436"/>
                  <a:pt x="679530" y="1317536"/>
                  <a:pt x="676432" y="1315736"/>
                </a:cubicBezTo>
                <a:cubicBezTo>
                  <a:pt x="673335" y="1313936"/>
                  <a:pt x="670802" y="1310796"/>
                  <a:pt x="668835" y="1306318"/>
                </a:cubicBezTo>
                <a:cubicBezTo>
                  <a:pt x="666868" y="1301839"/>
                  <a:pt x="665424" y="1295811"/>
                  <a:pt x="664503" y="1288235"/>
                </a:cubicBezTo>
                <a:cubicBezTo>
                  <a:pt x="663582" y="1280659"/>
                  <a:pt x="663121" y="1271094"/>
                  <a:pt x="663121" y="1259541"/>
                </a:cubicBezTo>
                <a:cubicBezTo>
                  <a:pt x="663121" y="1250082"/>
                  <a:pt x="663498" y="1241794"/>
                  <a:pt x="664251" y="1234678"/>
                </a:cubicBezTo>
                <a:cubicBezTo>
                  <a:pt x="665005" y="1227562"/>
                  <a:pt x="666324" y="1221618"/>
                  <a:pt x="668207" y="1216846"/>
                </a:cubicBezTo>
                <a:cubicBezTo>
                  <a:pt x="670091" y="1212075"/>
                  <a:pt x="672644" y="1208496"/>
                  <a:pt x="675867" y="1206110"/>
                </a:cubicBezTo>
                <a:cubicBezTo>
                  <a:pt x="679090" y="1203724"/>
                  <a:pt x="683171" y="1202531"/>
                  <a:pt x="688111" y="1202531"/>
                </a:cubicBezTo>
                <a:close/>
                <a:moveTo>
                  <a:pt x="1116912" y="1179300"/>
                </a:moveTo>
                <a:cubicBezTo>
                  <a:pt x="1114150" y="1179300"/>
                  <a:pt x="1111827" y="1180116"/>
                  <a:pt x="1109943" y="1181749"/>
                </a:cubicBezTo>
                <a:cubicBezTo>
                  <a:pt x="1108059" y="1183381"/>
                  <a:pt x="1107118" y="1186039"/>
                  <a:pt x="1107118" y="1189722"/>
                </a:cubicBezTo>
                <a:lnTo>
                  <a:pt x="1107118" y="1331370"/>
                </a:lnTo>
                <a:cubicBezTo>
                  <a:pt x="1107118" y="1335053"/>
                  <a:pt x="1108059" y="1337711"/>
                  <a:pt x="1109943" y="1339344"/>
                </a:cubicBezTo>
                <a:cubicBezTo>
                  <a:pt x="1111827" y="1340976"/>
                  <a:pt x="1114150" y="1341792"/>
                  <a:pt x="1116912" y="1341792"/>
                </a:cubicBezTo>
                <a:lnTo>
                  <a:pt x="1155715" y="1341792"/>
                </a:lnTo>
                <a:cubicBezTo>
                  <a:pt x="1170114" y="1341792"/>
                  <a:pt x="1182525" y="1340223"/>
                  <a:pt x="1192947" y="1337083"/>
                </a:cubicBezTo>
                <a:cubicBezTo>
                  <a:pt x="1203370" y="1333944"/>
                  <a:pt x="1212223" y="1329026"/>
                  <a:pt x="1219506" y="1322328"/>
                </a:cubicBezTo>
                <a:cubicBezTo>
                  <a:pt x="1226789" y="1315631"/>
                  <a:pt x="1232377" y="1306987"/>
                  <a:pt x="1236270" y="1296397"/>
                </a:cubicBezTo>
                <a:cubicBezTo>
                  <a:pt x="1240163" y="1285807"/>
                  <a:pt x="1242109" y="1273062"/>
                  <a:pt x="1242109" y="1258160"/>
                </a:cubicBezTo>
                <a:cubicBezTo>
                  <a:pt x="1242109" y="1245268"/>
                  <a:pt x="1240309" y="1233924"/>
                  <a:pt x="1236710" y="1224130"/>
                </a:cubicBezTo>
                <a:cubicBezTo>
                  <a:pt x="1233110" y="1214335"/>
                  <a:pt x="1227857" y="1206110"/>
                  <a:pt x="1220950" y="1199454"/>
                </a:cubicBezTo>
                <a:cubicBezTo>
                  <a:pt x="1214044" y="1192799"/>
                  <a:pt x="1205546" y="1187776"/>
                  <a:pt x="1195459" y="1184386"/>
                </a:cubicBezTo>
                <a:cubicBezTo>
                  <a:pt x="1185371" y="1180995"/>
                  <a:pt x="1173086" y="1179300"/>
                  <a:pt x="1158603" y="1179300"/>
                </a:cubicBezTo>
                <a:close/>
                <a:moveTo>
                  <a:pt x="515958" y="1179300"/>
                </a:moveTo>
                <a:cubicBezTo>
                  <a:pt x="513112" y="1179300"/>
                  <a:pt x="511040" y="1180032"/>
                  <a:pt x="509742" y="1181497"/>
                </a:cubicBezTo>
                <a:cubicBezTo>
                  <a:pt x="508445" y="1182962"/>
                  <a:pt x="507796" y="1185369"/>
                  <a:pt x="507796" y="1188718"/>
                </a:cubicBezTo>
                <a:lnTo>
                  <a:pt x="507796" y="1259290"/>
                </a:lnTo>
                <a:cubicBezTo>
                  <a:pt x="507796" y="1262555"/>
                  <a:pt x="508319" y="1264795"/>
                  <a:pt x="509366" y="1266009"/>
                </a:cubicBezTo>
                <a:cubicBezTo>
                  <a:pt x="510412" y="1267222"/>
                  <a:pt x="512149" y="1267829"/>
                  <a:pt x="514577" y="1267829"/>
                </a:cubicBezTo>
                <a:cubicBezTo>
                  <a:pt x="518093" y="1267829"/>
                  <a:pt x="521839" y="1267578"/>
                  <a:pt x="525816" y="1267076"/>
                </a:cubicBezTo>
                <a:cubicBezTo>
                  <a:pt x="529792" y="1266574"/>
                  <a:pt x="534208" y="1266322"/>
                  <a:pt x="539064" y="1266322"/>
                </a:cubicBezTo>
                <a:cubicBezTo>
                  <a:pt x="545175" y="1266322"/>
                  <a:pt x="550365" y="1266867"/>
                  <a:pt x="554635" y="1267955"/>
                </a:cubicBezTo>
                <a:cubicBezTo>
                  <a:pt x="558904" y="1269043"/>
                  <a:pt x="562379" y="1270676"/>
                  <a:pt x="565058" y="1272852"/>
                </a:cubicBezTo>
                <a:cubicBezTo>
                  <a:pt x="567736" y="1275029"/>
                  <a:pt x="569704" y="1277687"/>
                  <a:pt x="570960" y="1280826"/>
                </a:cubicBezTo>
                <a:cubicBezTo>
                  <a:pt x="572215" y="1283966"/>
                  <a:pt x="572843" y="1287544"/>
                  <a:pt x="572843" y="1291563"/>
                </a:cubicBezTo>
                <a:cubicBezTo>
                  <a:pt x="572843" y="1296251"/>
                  <a:pt x="572090" y="1300269"/>
                  <a:pt x="570583" y="1303618"/>
                </a:cubicBezTo>
                <a:cubicBezTo>
                  <a:pt x="569076" y="1306966"/>
                  <a:pt x="566941" y="1309750"/>
                  <a:pt x="564179" y="1311968"/>
                </a:cubicBezTo>
                <a:cubicBezTo>
                  <a:pt x="561416" y="1314187"/>
                  <a:pt x="558046" y="1315798"/>
                  <a:pt x="554070" y="1316803"/>
                </a:cubicBezTo>
                <a:cubicBezTo>
                  <a:pt x="550093" y="1317808"/>
                  <a:pt x="545677" y="1318310"/>
                  <a:pt x="540822" y="1318310"/>
                </a:cubicBezTo>
                <a:cubicBezTo>
                  <a:pt x="535213" y="1318310"/>
                  <a:pt x="530399" y="1317829"/>
                  <a:pt x="526381" y="1316866"/>
                </a:cubicBezTo>
                <a:cubicBezTo>
                  <a:pt x="522362" y="1315903"/>
                  <a:pt x="518951" y="1314836"/>
                  <a:pt x="516147" y="1313664"/>
                </a:cubicBezTo>
                <a:cubicBezTo>
                  <a:pt x="513342" y="1312492"/>
                  <a:pt x="511082" y="1311424"/>
                  <a:pt x="509366" y="1310462"/>
                </a:cubicBezTo>
                <a:cubicBezTo>
                  <a:pt x="507649" y="1309499"/>
                  <a:pt x="506373" y="1309018"/>
                  <a:pt x="505536" y="1309018"/>
                </a:cubicBezTo>
                <a:cubicBezTo>
                  <a:pt x="504866" y="1309018"/>
                  <a:pt x="504280" y="1309227"/>
                  <a:pt x="503778" y="1309645"/>
                </a:cubicBezTo>
                <a:cubicBezTo>
                  <a:pt x="503275" y="1310064"/>
                  <a:pt x="502836" y="1310776"/>
                  <a:pt x="502459" y="1311780"/>
                </a:cubicBezTo>
                <a:cubicBezTo>
                  <a:pt x="502082" y="1312785"/>
                  <a:pt x="501810" y="1314103"/>
                  <a:pt x="501643" y="1315736"/>
                </a:cubicBezTo>
                <a:cubicBezTo>
                  <a:pt x="501475" y="1317368"/>
                  <a:pt x="501392" y="1319356"/>
                  <a:pt x="501392" y="1321700"/>
                </a:cubicBezTo>
                <a:cubicBezTo>
                  <a:pt x="501392" y="1323877"/>
                  <a:pt x="501434" y="1325761"/>
                  <a:pt x="501517" y="1327351"/>
                </a:cubicBezTo>
                <a:cubicBezTo>
                  <a:pt x="501601" y="1328942"/>
                  <a:pt x="501747" y="1330260"/>
                  <a:pt x="501957" y="1331307"/>
                </a:cubicBezTo>
                <a:cubicBezTo>
                  <a:pt x="502166" y="1332353"/>
                  <a:pt x="502438" y="1333253"/>
                  <a:pt x="502773" y="1334007"/>
                </a:cubicBezTo>
                <a:cubicBezTo>
                  <a:pt x="503108" y="1334760"/>
                  <a:pt x="503631" y="1335451"/>
                  <a:pt x="504343" y="1336079"/>
                </a:cubicBezTo>
                <a:cubicBezTo>
                  <a:pt x="505054" y="1336706"/>
                  <a:pt x="506561" y="1337502"/>
                  <a:pt x="508863" y="1338465"/>
                </a:cubicBezTo>
                <a:cubicBezTo>
                  <a:pt x="511165" y="1339427"/>
                  <a:pt x="514116" y="1340390"/>
                  <a:pt x="517716" y="1341353"/>
                </a:cubicBezTo>
                <a:cubicBezTo>
                  <a:pt x="521316" y="1342315"/>
                  <a:pt x="525376" y="1343111"/>
                  <a:pt x="529897" y="1343739"/>
                </a:cubicBezTo>
                <a:cubicBezTo>
                  <a:pt x="534418" y="1344366"/>
                  <a:pt x="539189" y="1344680"/>
                  <a:pt x="544212" y="1344680"/>
                </a:cubicBezTo>
                <a:cubicBezTo>
                  <a:pt x="553756" y="1344680"/>
                  <a:pt x="562441" y="1343425"/>
                  <a:pt x="570269" y="1340913"/>
                </a:cubicBezTo>
                <a:cubicBezTo>
                  <a:pt x="578096" y="1338402"/>
                  <a:pt x="584794" y="1334781"/>
                  <a:pt x="590361" y="1330051"/>
                </a:cubicBezTo>
                <a:cubicBezTo>
                  <a:pt x="595928" y="1325321"/>
                  <a:pt x="600239" y="1319503"/>
                  <a:pt x="603295" y="1312596"/>
                </a:cubicBezTo>
                <a:cubicBezTo>
                  <a:pt x="606350" y="1305690"/>
                  <a:pt x="607878" y="1297841"/>
                  <a:pt x="607878" y="1289051"/>
                </a:cubicBezTo>
                <a:cubicBezTo>
                  <a:pt x="607878" y="1281266"/>
                  <a:pt x="606664" y="1274422"/>
                  <a:pt x="604237" y="1268520"/>
                </a:cubicBezTo>
                <a:cubicBezTo>
                  <a:pt x="601809" y="1262618"/>
                  <a:pt x="598272" y="1257679"/>
                  <a:pt x="593626" y="1253702"/>
                </a:cubicBezTo>
                <a:cubicBezTo>
                  <a:pt x="588979" y="1249726"/>
                  <a:pt x="583245" y="1246712"/>
                  <a:pt x="576422" y="1244661"/>
                </a:cubicBezTo>
                <a:cubicBezTo>
                  <a:pt x="569599" y="1242610"/>
                  <a:pt x="561793" y="1241584"/>
                  <a:pt x="553002" y="1241584"/>
                </a:cubicBezTo>
                <a:cubicBezTo>
                  <a:pt x="549821" y="1241584"/>
                  <a:pt x="546787" y="1241626"/>
                  <a:pt x="543898" y="1241710"/>
                </a:cubicBezTo>
                <a:cubicBezTo>
                  <a:pt x="541010" y="1241794"/>
                  <a:pt x="538101" y="1242003"/>
                  <a:pt x="535171" y="1242338"/>
                </a:cubicBezTo>
                <a:lnTo>
                  <a:pt x="535171" y="1207554"/>
                </a:lnTo>
                <a:lnTo>
                  <a:pt x="592935" y="1207554"/>
                </a:lnTo>
                <a:cubicBezTo>
                  <a:pt x="594609" y="1207554"/>
                  <a:pt x="595886" y="1206424"/>
                  <a:pt x="596765" y="1204163"/>
                </a:cubicBezTo>
                <a:cubicBezTo>
                  <a:pt x="597644" y="1201903"/>
                  <a:pt x="598083" y="1198261"/>
                  <a:pt x="598083" y="1193239"/>
                </a:cubicBezTo>
                <a:cubicBezTo>
                  <a:pt x="598083" y="1190727"/>
                  <a:pt x="597979" y="1188571"/>
                  <a:pt x="597769" y="1186771"/>
                </a:cubicBezTo>
                <a:cubicBezTo>
                  <a:pt x="597560" y="1184972"/>
                  <a:pt x="597225" y="1183527"/>
                  <a:pt x="596765" y="1182439"/>
                </a:cubicBezTo>
                <a:cubicBezTo>
                  <a:pt x="596304" y="1181351"/>
                  <a:pt x="595739" y="1180556"/>
                  <a:pt x="595070" y="1180053"/>
                </a:cubicBezTo>
                <a:cubicBezTo>
                  <a:pt x="594400" y="1179551"/>
                  <a:pt x="593688" y="1179300"/>
                  <a:pt x="592935" y="1179300"/>
                </a:cubicBezTo>
                <a:close/>
                <a:moveTo>
                  <a:pt x="828293" y="1178546"/>
                </a:moveTo>
                <a:cubicBezTo>
                  <a:pt x="825028" y="1178546"/>
                  <a:pt x="822349" y="1178672"/>
                  <a:pt x="820256" y="1178923"/>
                </a:cubicBezTo>
                <a:cubicBezTo>
                  <a:pt x="818163" y="1179174"/>
                  <a:pt x="816468" y="1179509"/>
                  <a:pt x="815170" y="1179928"/>
                </a:cubicBezTo>
                <a:cubicBezTo>
                  <a:pt x="813873" y="1180346"/>
                  <a:pt x="812973" y="1180890"/>
                  <a:pt x="812470" y="1181560"/>
                </a:cubicBezTo>
                <a:cubicBezTo>
                  <a:pt x="811968" y="1182230"/>
                  <a:pt x="811717" y="1182983"/>
                  <a:pt x="811717" y="1183820"/>
                </a:cubicBezTo>
                <a:lnTo>
                  <a:pt x="811717" y="1282647"/>
                </a:lnTo>
                <a:cubicBezTo>
                  <a:pt x="811717" y="1293028"/>
                  <a:pt x="813203" y="1302090"/>
                  <a:pt x="816175" y="1309834"/>
                </a:cubicBezTo>
                <a:cubicBezTo>
                  <a:pt x="819147" y="1317577"/>
                  <a:pt x="823437" y="1324044"/>
                  <a:pt x="829046" y="1329235"/>
                </a:cubicBezTo>
                <a:cubicBezTo>
                  <a:pt x="834655" y="1334425"/>
                  <a:pt x="841520" y="1338297"/>
                  <a:pt x="849640" y="1340850"/>
                </a:cubicBezTo>
                <a:cubicBezTo>
                  <a:pt x="857761" y="1343404"/>
                  <a:pt x="866928" y="1344680"/>
                  <a:pt x="877141" y="1344680"/>
                </a:cubicBezTo>
                <a:cubicBezTo>
                  <a:pt x="888024" y="1344680"/>
                  <a:pt x="897651" y="1343257"/>
                  <a:pt x="906023" y="1340411"/>
                </a:cubicBezTo>
                <a:cubicBezTo>
                  <a:pt x="914394" y="1337565"/>
                  <a:pt x="921427" y="1333421"/>
                  <a:pt x="927119" y="1327979"/>
                </a:cubicBezTo>
                <a:cubicBezTo>
                  <a:pt x="932812" y="1322538"/>
                  <a:pt x="937123" y="1315882"/>
                  <a:pt x="940053" y="1308013"/>
                </a:cubicBezTo>
                <a:cubicBezTo>
                  <a:pt x="942983" y="1300144"/>
                  <a:pt x="944448" y="1291228"/>
                  <a:pt x="944448" y="1281266"/>
                </a:cubicBezTo>
                <a:lnTo>
                  <a:pt x="944448" y="1183820"/>
                </a:lnTo>
                <a:cubicBezTo>
                  <a:pt x="944448" y="1182983"/>
                  <a:pt x="944197" y="1182230"/>
                  <a:pt x="943695" y="1181560"/>
                </a:cubicBezTo>
                <a:cubicBezTo>
                  <a:pt x="943193" y="1180890"/>
                  <a:pt x="942314" y="1180346"/>
                  <a:pt x="941058" y="1179928"/>
                </a:cubicBezTo>
                <a:cubicBezTo>
                  <a:pt x="939802" y="1179509"/>
                  <a:pt x="938149" y="1179174"/>
                  <a:pt x="936098" y="1178923"/>
                </a:cubicBezTo>
                <a:cubicBezTo>
                  <a:pt x="934047" y="1178672"/>
                  <a:pt x="931431" y="1178546"/>
                  <a:pt x="928249" y="1178546"/>
                </a:cubicBezTo>
                <a:cubicBezTo>
                  <a:pt x="925068" y="1178546"/>
                  <a:pt x="922410" y="1178672"/>
                  <a:pt x="920276" y="1178923"/>
                </a:cubicBezTo>
                <a:cubicBezTo>
                  <a:pt x="918141" y="1179174"/>
                  <a:pt x="916445" y="1179509"/>
                  <a:pt x="915190" y="1179928"/>
                </a:cubicBezTo>
                <a:cubicBezTo>
                  <a:pt x="913934" y="1180346"/>
                  <a:pt x="913055" y="1180890"/>
                  <a:pt x="912553" y="1181560"/>
                </a:cubicBezTo>
                <a:cubicBezTo>
                  <a:pt x="912050" y="1182230"/>
                  <a:pt x="911799" y="1182983"/>
                  <a:pt x="911799" y="1183820"/>
                </a:cubicBezTo>
                <a:lnTo>
                  <a:pt x="911799" y="1281642"/>
                </a:lnTo>
                <a:cubicBezTo>
                  <a:pt x="911799" y="1287335"/>
                  <a:pt x="911025" y="1292421"/>
                  <a:pt x="909476" y="1296900"/>
                </a:cubicBezTo>
                <a:cubicBezTo>
                  <a:pt x="907927" y="1301378"/>
                  <a:pt x="905730" y="1305146"/>
                  <a:pt x="902883" y="1308201"/>
                </a:cubicBezTo>
                <a:cubicBezTo>
                  <a:pt x="900037" y="1311257"/>
                  <a:pt x="896563" y="1313580"/>
                  <a:pt x="892461" y="1315171"/>
                </a:cubicBezTo>
                <a:cubicBezTo>
                  <a:pt x="888359" y="1316761"/>
                  <a:pt x="883713" y="1317556"/>
                  <a:pt x="878522" y="1317556"/>
                </a:cubicBezTo>
                <a:cubicBezTo>
                  <a:pt x="873416" y="1317556"/>
                  <a:pt x="868790" y="1316782"/>
                  <a:pt x="864646" y="1315233"/>
                </a:cubicBezTo>
                <a:cubicBezTo>
                  <a:pt x="860502" y="1313685"/>
                  <a:pt x="856944" y="1311362"/>
                  <a:pt x="853973" y="1308264"/>
                </a:cubicBezTo>
                <a:cubicBezTo>
                  <a:pt x="851001" y="1305167"/>
                  <a:pt x="848719" y="1301253"/>
                  <a:pt x="847129" y="1296523"/>
                </a:cubicBezTo>
                <a:cubicBezTo>
                  <a:pt x="845538" y="1291793"/>
                  <a:pt x="844743" y="1286205"/>
                  <a:pt x="844743" y="1279759"/>
                </a:cubicBezTo>
                <a:lnTo>
                  <a:pt x="844743" y="1183820"/>
                </a:lnTo>
                <a:cubicBezTo>
                  <a:pt x="844743" y="1182983"/>
                  <a:pt x="844471" y="1182230"/>
                  <a:pt x="843927" y="1181560"/>
                </a:cubicBezTo>
                <a:cubicBezTo>
                  <a:pt x="843383" y="1180890"/>
                  <a:pt x="842483" y="1180346"/>
                  <a:pt x="841227" y="1179928"/>
                </a:cubicBezTo>
                <a:cubicBezTo>
                  <a:pt x="839971" y="1179509"/>
                  <a:pt x="838297" y="1179174"/>
                  <a:pt x="836204" y="1178923"/>
                </a:cubicBezTo>
                <a:cubicBezTo>
                  <a:pt x="834111" y="1178672"/>
                  <a:pt x="831474" y="1178546"/>
                  <a:pt x="828293" y="1178546"/>
                </a:cubicBezTo>
                <a:close/>
                <a:moveTo>
                  <a:pt x="428317" y="1178170"/>
                </a:moveTo>
                <a:cubicBezTo>
                  <a:pt x="425722" y="1178170"/>
                  <a:pt x="423608" y="1178191"/>
                  <a:pt x="421976" y="1178232"/>
                </a:cubicBezTo>
                <a:cubicBezTo>
                  <a:pt x="420343" y="1178274"/>
                  <a:pt x="419025" y="1178358"/>
                  <a:pt x="418020" y="1178484"/>
                </a:cubicBezTo>
                <a:cubicBezTo>
                  <a:pt x="417015" y="1178609"/>
                  <a:pt x="416199" y="1178777"/>
                  <a:pt x="415571" y="1178986"/>
                </a:cubicBezTo>
                <a:cubicBezTo>
                  <a:pt x="414943" y="1179195"/>
                  <a:pt x="414420" y="1179467"/>
                  <a:pt x="414002" y="1179802"/>
                </a:cubicBezTo>
                <a:lnTo>
                  <a:pt x="379092" y="1202405"/>
                </a:lnTo>
                <a:cubicBezTo>
                  <a:pt x="378088" y="1203075"/>
                  <a:pt x="377292" y="1203703"/>
                  <a:pt x="376706" y="1204289"/>
                </a:cubicBezTo>
                <a:cubicBezTo>
                  <a:pt x="376120" y="1204875"/>
                  <a:pt x="375660" y="1205628"/>
                  <a:pt x="375325" y="1206549"/>
                </a:cubicBezTo>
                <a:cubicBezTo>
                  <a:pt x="374990" y="1207470"/>
                  <a:pt x="374781" y="1208579"/>
                  <a:pt x="374697" y="1209877"/>
                </a:cubicBezTo>
                <a:cubicBezTo>
                  <a:pt x="374613" y="1211175"/>
                  <a:pt x="374571" y="1212828"/>
                  <a:pt x="374571" y="1214837"/>
                </a:cubicBezTo>
                <a:cubicBezTo>
                  <a:pt x="374571" y="1218018"/>
                  <a:pt x="374697" y="1220488"/>
                  <a:pt x="374948" y="1222246"/>
                </a:cubicBezTo>
                <a:cubicBezTo>
                  <a:pt x="375199" y="1224004"/>
                  <a:pt x="375681" y="1225239"/>
                  <a:pt x="376392" y="1225950"/>
                </a:cubicBezTo>
                <a:cubicBezTo>
                  <a:pt x="377104" y="1226662"/>
                  <a:pt x="378067" y="1226913"/>
                  <a:pt x="379281" y="1226704"/>
                </a:cubicBezTo>
                <a:cubicBezTo>
                  <a:pt x="380494" y="1226495"/>
                  <a:pt x="382064" y="1225930"/>
                  <a:pt x="383990" y="1225009"/>
                </a:cubicBezTo>
                <a:lnTo>
                  <a:pt x="410109" y="1210568"/>
                </a:lnTo>
                <a:lnTo>
                  <a:pt x="410109" y="1316301"/>
                </a:lnTo>
                <a:lnTo>
                  <a:pt x="379846" y="1316301"/>
                </a:lnTo>
                <a:cubicBezTo>
                  <a:pt x="379092" y="1316301"/>
                  <a:pt x="378422" y="1316531"/>
                  <a:pt x="377836" y="1316991"/>
                </a:cubicBezTo>
                <a:cubicBezTo>
                  <a:pt x="377250" y="1317452"/>
                  <a:pt x="376727" y="1318184"/>
                  <a:pt x="376267" y="1319189"/>
                </a:cubicBezTo>
                <a:cubicBezTo>
                  <a:pt x="375806" y="1320194"/>
                  <a:pt x="375471" y="1321512"/>
                  <a:pt x="375262" y="1323145"/>
                </a:cubicBezTo>
                <a:cubicBezTo>
                  <a:pt x="375053" y="1324777"/>
                  <a:pt x="374948" y="1326807"/>
                  <a:pt x="374948" y="1329235"/>
                </a:cubicBezTo>
                <a:cubicBezTo>
                  <a:pt x="374948" y="1331579"/>
                  <a:pt x="375074" y="1333567"/>
                  <a:pt x="375325" y="1335200"/>
                </a:cubicBezTo>
                <a:cubicBezTo>
                  <a:pt x="375576" y="1336832"/>
                  <a:pt x="375932" y="1338130"/>
                  <a:pt x="376392" y="1339092"/>
                </a:cubicBezTo>
                <a:cubicBezTo>
                  <a:pt x="376853" y="1340055"/>
                  <a:pt x="377376" y="1340746"/>
                  <a:pt x="377962" y="1341164"/>
                </a:cubicBezTo>
                <a:cubicBezTo>
                  <a:pt x="378548" y="1341583"/>
                  <a:pt x="379176" y="1341792"/>
                  <a:pt x="379846" y="1341792"/>
                </a:cubicBezTo>
                <a:lnTo>
                  <a:pt x="469505" y="1341792"/>
                </a:lnTo>
                <a:cubicBezTo>
                  <a:pt x="470259" y="1341792"/>
                  <a:pt x="470928" y="1341583"/>
                  <a:pt x="471514" y="1341164"/>
                </a:cubicBezTo>
                <a:cubicBezTo>
                  <a:pt x="472100" y="1340746"/>
                  <a:pt x="472624" y="1340055"/>
                  <a:pt x="473084" y="1339092"/>
                </a:cubicBezTo>
                <a:cubicBezTo>
                  <a:pt x="473545" y="1338130"/>
                  <a:pt x="473900" y="1336832"/>
                  <a:pt x="474151" y="1335200"/>
                </a:cubicBezTo>
                <a:cubicBezTo>
                  <a:pt x="474403" y="1333567"/>
                  <a:pt x="474528" y="1331579"/>
                  <a:pt x="474528" y="1329235"/>
                </a:cubicBezTo>
                <a:cubicBezTo>
                  <a:pt x="474528" y="1326807"/>
                  <a:pt x="474424" y="1324777"/>
                  <a:pt x="474214" y="1323145"/>
                </a:cubicBezTo>
                <a:cubicBezTo>
                  <a:pt x="474005" y="1321512"/>
                  <a:pt x="473670" y="1320194"/>
                  <a:pt x="473210" y="1319189"/>
                </a:cubicBezTo>
                <a:cubicBezTo>
                  <a:pt x="472749" y="1318184"/>
                  <a:pt x="472205" y="1317452"/>
                  <a:pt x="471577" y="1316991"/>
                </a:cubicBezTo>
                <a:cubicBezTo>
                  <a:pt x="470949" y="1316531"/>
                  <a:pt x="470259" y="1316301"/>
                  <a:pt x="469505" y="1316301"/>
                </a:cubicBezTo>
                <a:lnTo>
                  <a:pt x="443009" y="1316301"/>
                </a:lnTo>
                <a:lnTo>
                  <a:pt x="443009" y="1182062"/>
                </a:lnTo>
                <a:cubicBezTo>
                  <a:pt x="443009" y="1181309"/>
                  <a:pt x="442842" y="1180681"/>
                  <a:pt x="442507" y="1180179"/>
                </a:cubicBezTo>
                <a:cubicBezTo>
                  <a:pt x="442172" y="1179677"/>
                  <a:pt x="441502" y="1179279"/>
                  <a:pt x="440498" y="1178986"/>
                </a:cubicBezTo>
                <a:cubicBezTo>
                  <a:pt x="439493" y="1178693"/>
                  <a:pt x="438007" y="1178484"/>
                  <a:pt x="436040" y="1178358"/>
                </a:cubicBezTo>
                <a:cubicBezTo>
                  <a:pt x="434073" y="1178232"/>
                  <a:pt x="431498" y="1178170"/>
                  <a:pt x="428317" y="1178170"/>
                </a:cubicBezTo>
                <a:close/>
                <a:moveTo>
                  <a:pt x="1384226" y="1176663"/>
                </a:moveTo>
                <a:cubicBezTo>
                  <a:pt x="1373092" y="1176663"/>
                  <a:pt x="1362900" y="1178546"/>
                  <a:pt x="1353649" y="1182314"/>
                </a:cubicBezTo>
                <a:cubicBezTo>
                  <a:pt x="1344398" y="1186081"/>
                  <a:pt x="1336466" y="1191606"/>
                  <a:pt x="1329853" y="1198889"/>
                </a:cubicBezTo>
                <a:cubicBezTo>
                  <a:pt x="1323239" y="1206173"/>
                  <a:pt x="1318091" y="1215172"/>
                  <a:pt x="1314407" y="1225888"/>
                </a:cubicBezTo>
                <a:cubicBezTo>
                  <a:pt x="1310724" y="1236603"/>
                  <a:pt x="1308882" y="1248868"/>
                  <a:pt x="1308882" y="1262681"/>
                </a:cubicBezTo>
                <a:cubicBezTo>
                  <a:pt x="1308882" y="1276243"/>
                  <a:pt x="1310556" y="1288130"/>
                  <a:pt x="1313905" y="1298344"/>
                </a:cubicBezTo>
                <a:cubicBezTo>
                  <a:pt x="1317254" y="1308557"/>
                  <a:pt x="1322067" y="1317075"/>
                  <a:pt x="1328346" y="1323898"/>
                </a:cubicBezTo>
                <a:cubicBezTo>
                  <a:pt x="1334625" y="1330721"/>
                  <a:pt x="1342243" y="1335848"/>
                  <a:pt x="1351200" y="1339281"/>
                </a:cubicBezTo>
                <a:cubicBezTo>
                  <a:pt x="1360158" y="1342713"/>
                  <a:pt x="1370204" y="1344429"/>
                  <a:pt x="1381338" y="1344429"/>
                </a:cubicBezTo>
                <a:cubicBezTo>
                  <a:pt x="1387031" y="1344429"/>
                  <a:pt x="1392326" y="1343969"/>
                  <a:pt x="1397223" y="1343048"/>
                </a:cubicBezTo>
                <a:cubicBezTo>
                  <a:pt x="1402120" y="1342127"/>
                  <a:pt x="1406474" y="1340976"/>
                  <a:pt x="1410283" y="1339595"/>
                </a:cubicBezTo>
                <a:cubicBezTo>
                  <a:pt x="1414092" y="1338213"/>
                  <a:pt x="1417315" y="1336769"/>
                  <a:pt x="1419952" y="1335262"/>
                </a:cubicBezTo>
                <a:cubicBezTo>
                  <a:pt x="1422589" y="1333755"/>
                  <a:pt x="1424368" y="1332521"/>
                  <a:pt x="1425289" y="1331558"/>
                </a:cubicBezTo>
                <a:cubicBezTo>
                  <a:pt x="1426210" y="1330595"/>
                  <a:pt x="1426879" y="1329737"/>
                  <a:pt x="1427298" y="1328984"/>
                </a:cubicBezTo>
                <a:cubicBezTo>
                  <a:pt x="1427717" y="1328230"/>
                  <a:pt x="1428051" y="1327330"/>
                  <a:pt x="1428303" y="1326284"/>
                </a:cubicBezTo>
                <a:cubicBezTo>
                  <a:pt x="1428554" y="1325237"/>
                  <a:pt x="1428742" y="1323982"/>
                  <a:pt x="1428868" y="1322517"/>
                </a:cubicBezTo>
                <a:cubicBezTo>
                  <a:pt x="1428993" y="1321052"/>
                  <a:pt x="1429056" y="1319273"/>
                  <a:pt x="1429056" y="1317180"/>
                </a:cubicBezTo>
                <a:cubicBezTo>
                  <a:pt x="1429056" y="1314166"/>
                  <a:pt x="1428972" y="1311759"/>
                  <a:pt x="1428805" y="1309959"/>
                </a:cubicBezTo>
                <a:cubicBezTo>
                  <a:pt x="1428637" y="1308159"/>
                  <a:pt x="1428386" y="1306757"/>
                  <a:pt x="1428051" y="1305753"/>
                </a:cubicBezTo>
                <a:cubicBezTo>
                  <a:pt x="1427717" y="1304748"/>
                  <a:pt x="1427298" y="1304078"/>
                  <a:pt x="1426796" y="1303743"/>
                </a:cubicBezTo>
                <a:cubicBezTo>
                  <a:pt x="1426293" y="1303409"/>
                  <a:pt x="1425624" y="1303241"/>
                  <a:pt x="1424787" y="1303241"/>
                </a:cubicBezTo>
                <a:cubicBezTo>
                  <a:pt x="1423698" y="1303241"/>
                  <a:pt x="1422170" y="1303911"/>
                  <a:pt x="1420203" y="1305250"/>
                </a:cubicBezTo>
                <a:cubicBezTo>
                  <a:pt x="1418236" y="1306590"/>
                  <a:pt x="1415724" y="1308097"/>
                  <a:pt x="1412669" y="1309771"/>
                </a:cubicBezTo>
                <a:cubicBezTo>
                  <a:pt x="1409613" y="1311445"/>
                  <a:pt x="1405950" y="1312973"/>
                  <a:pt x="1401681" y="1314354"/>
                </a:cubicBezTo>
                <a:cubicBezTo>
                  <a:pt x="1397411" y="1315736"/>
                  <a:pt x="1392347" y="1316426"/>
                  <a:pt x="1386487" y="1316426"/>
                </a:cubicBezTo>
                <a:cubicBezTo>
                  <a:pt x="1380040" y="1316426"/>
                  <a:pt x="1374243" y="1315317"/>
                  <a:pt x="1369095" y="1313099"/>
                </a:cubicBezTo>
                <a:cubicBezTo>
                  <a:pt x="1363946" y="1310880"/>
                  <a:pt x="1359551" y="1307511"/>
                  <a:pt x="1355909" y="1302990"/>
                </a:cubicBezTo>
                <a:cubicBezTo>
                  <a:pt x="1352268" y="1298469"/>
                  <a:pt x="1349463" y="1292714"/>
                  <a:pt x="1347496" y="1285724"/>
                </a:cubicBezTo>
                <a:cubicBezTo>
                  <a:pt x="1345529" y="1278733"/>
                  <a:pt x="1344545" y="1270466"/>
                  <a:pt x="1344545" y="1260923"/>
                </a:cubicBezTo>
                <a:cubicBezTo>
                  <a:pt x="1344545" y="1252216"/>
                  <a:pt x="1345466" y="1244389"/>
                  <a:pt x="1347308" y="1237440"/>
                </a:cubicBezTo>
                <a:cubicBezTo>
                  <a:pt x="1349149" y="1230492"/>
                  <a:pt x="1351849" y="1224569"/>
                  <a:pt x="1355407" y="1219672"/>
                </a:cubicBezTo>
                <a:cubicBezTo>
                  <a:pt x="1358965" y="1214774"/>
                  <a:pt x="1363276" y="1211007"/>
                  <a:pt x="1368341" y="1208370"/>
                </a:cubicBezTo>
                <a:cubicBezTo>
                  <a:pt x="1373406" y="1205733"/>
                  <a:pt x="1379161" y="1204415"/>
                  <a:pt x="1385608" y="1204415"/>
                </a:cubicBezTo>
                <a:cubicBezTo>
                  <a:pt x="1391468" y="1204415"/>
                  <a:pt x="1396512" y="1205147"/>
                  <a:pt x="1400739" y="1206612"/>
                </a:cubicBezTo>
                <a:cubicBezTo>
                  <a:pt x="1404967" y="1208077"/>
                  <a:pt x="1408608" y="1209710"/>
                  <a:pt x="1411664" y="1211510"/>
                </a:cubicBezTo>
                <a:cubicBezTo>
                  <a:pt x="1414720" y="1213309"/>
                  <a:pt x="1417210" y="1214942"/>
                  <a:pt x="1419136" y="1216407"/>
                </a:cubicBezTo>
                <a:cubicBezTo>
                  <a:pt x="1421061" y="1217872"/>
                  <a:pt x="1422652" y="1218604"/>
                  <a:pt x="1423908" y="1218604"/>
                </a:cubicBezTo>
                <a:cubicBezTo>
                  <a:pt x="1424661" y="1218604"/>
                  <a:pt x="1425331" y="1218353"/>
                  <a:pt x="1425917" y="1217851"/>
                </a:cubicBezTo>
                <a:cubicBezTo>
                  <a:pt x="1426503" y="1217349"/>
                  <a:pt x="1427005" y="1216553"/>
                  <a:pt x="1427424" y="1215465"/>
                </a:cubicBezTo>
                <a:cubicBezTo>
                  <a:pt x="1427842" y="1214377"/>
                  <a:pt x="1428135" y="1212954"/>
                  <a:pt x="1428303" y="1211196"/>
                </a:cubicBezTo>
                <a:cubicBezTo>
                  <a:pt x="1428470" y="1209438"/>
                  <a:pt x="1428554" y="1207303"/>
                  <a:pt x="1428554" y="1204791"/>
                </a:cubicBezTo>
                <a:cubicBezTo>
                  <a:pt x="1428554" y="1202447"/>
                  <a:pt x="1428491" y="1200480"/>
                  <a:pt x="1428365" y="1198889"/>
                </a:cubicBezTo>
                <a:cubicBezTo>
                  <a:pt x="1428240" y="1197299"/>
                  <a:pt x="1428051" y="1195917"/>
                  <a:pt x="1427800" y="1194745"/>
                </a:cubicBezTo>
                <a:cubicBezTo>
                  <a:pt x="1427549" y="1193573"/>
                  <a:pt x="1427214" y="1192611"/>
                  <a:pt x="1426796" y="1191857"/>
                </a:cubicBezTo>
                <a:cubicBezTo>
                  <a:pt x="1426377" y="1191104"/>
                  <a:pt x="1425603" y="1190162"/>
                  <a:pt x="1424473" y="1189032"/>
                </a:cubicBezTo>
                <a:cubicBezTo>
                  <a:pt x="1423342" y="1187902"/>
                  <a:pt x="1421354" y="1186541"/>
                  <a:pt x="1418508" y="1184951"/>
                </a:cubicBezTo>
                <a:cubicBezTo>
                  <a:pt x="1415662" y="1183360"/>
                  <a:pt x="1412459" y="1181958"/>
                  <a:pt x="1408901" y="1180744"/>
                </a:cubicBezTo>
                <a:cubicBezTo>
                  <a:pt x="1405344" y="1179530"/>
                  <a:pt x="1401472" y="1178546"/>
                  <a:pt x="1397286" y="1177793"/>
                </a:cubicBezTo>
                <a:cubicBezTo>
                  <a:pt x="1393100" y="1177040"/>
                  <a:pt x="1388747" y="1176663"/>
                  <a:pt x="1384226" y="1176663"/>
                </a:cubicBezTo>
                <a:close/>
                <a:moveTo>
                  <a:pt x="1030759" y="1176412"/>
                </a:moveTo>
                <a:cubicBezTo>
                  <a:pt x="1023309" y="1176412"/>
                  <a:pt x="1016256" y="1177374"/>
                  <a:pt x="1009600" y="1179300"/>
                </a:cubicBezTo>
                <a:cubicBezTo>
                  <a:pt x="1002945" y="1181225"/>
                  <a:pt x="997168" y="1184134"/>
                  <a:pt x="992271" y="1188027"/>
                </a:cubicBezTo>
                <a:cubicBezTo>
                  <a:pt x="987374" y="1191920"/>
                  <a:pt x="983481" y="1196817"/>
                  <a:pt x="980593" y="1202719"/>
                </a:cubicBezTo>
                <a:cubicBezTo>
                  <a:pt x="977704" y="1208621"/>
                  <a:pt x="976260" y="1215465"/>
                  <a:pt x="976260" y="1223251"/>
                </a:cubicBezTo>
                <a:cubicBezTo>
                  <a:pt x="976260" y="1230032"/>
                  <a:pt x="977265" y="1235850"/>
                  <a:pt x="979274" y="1240705"/>
                </a:cubicBezTo>
                <a:cubicBezTo>
                  <a:pt x="981283" y="1245561"/>
                  <a:pt x="983899" y="1249768"/>
                  <a:pt x="987123" y="1253326"/>
                </a:cubicBezTo>
                <a:cubicBezTo>
                  <a:pt x="990346" y="1256883"/>
                  <a:pt x="994008" y="1259939"/>
                  <a:pt x="998110" y="1262492"/>
                </a:cubicBezTo>
                <a:cubicBezTo>
                  <a:pt x="1002212" y="1265046"/>
                  <a:pt x="1006440" y="1267327"/>
                  <a:pt x="1010793" y="1269336"/>
                </a:cubicBezTo>
                <a:cubicBezTo>
                  <a:pt x="1015146" y="1271345"/>
                  <a:pt x="1019374" y="1273250"/>
                  <a:pt x="1023476" y="1275050"/>
                </a:cubicBezTo>
                <a:cubicBezTo>
                  <a:pt x="1027578" y="1276850"/>
                  <a:pt x="1031241" y="1278775"/>
                  <a:pt x="1034464" y="1280826"/>
                </a:cubicBezTo>
                <a:cubicBezTo>
                  <a:pt x="1037687" y="1282877"/>
                  <a:pt x="1040303" y="1285221"/>
                  <a:pt x="1042312" y="1287858"/>
                </a:cubicBezTo>
                <a:cubicBezTo>
                  <a:pt x="1044321" y="1290495"/>
                  <a:pt x="1045326" y="1293656"/>
                  <a:pt x="1045326" y="1297339"/>
                </a:cubicBezTo>
                <a:cubicBezTo>
                  <a:pt x="1045326" y="1300520"/>
                  <a:pt x="1044740" y="1303409"/>
                  <a:pt x="1043568" y="1306004"/>
                </a:cubicBezTo>
                <a:cubicBezTo>
                  <a:pt x="1042396" y="1308599"/>
                  <a:pt x="1040701" y="1310776"/>
                  <a:pt x="1038482" y="1312534"/>
                </a:cubicBezTo>
                <a:cubicBezTo>
                  <a:pt x="1036264" y="1314292"/>
                  <a:pt x="1033564" y="1315652"/>
                  <a:pt x="1030383" y="1316615"/>
                </a:cubicBezTo>
                <a:cubicBezTo>
                  <a:pt x="1027201" y="1317577"/>
                  <a:pt x="1023602" y="1318059"/>
                  <a:pt x="1019583" y="1318059"/>
                </a:cubicBezTo>
                <a:cubicBezTo>
                  <a:pt x="1013472" y="1318059"/>
                  <a:pt x="1008093" y="1317368"/>
                  <a:pt x="1003447" y="1315987"/>
                </a:cubicBezTo>
                <a:cubicBezTo>
                  <a:pt x="998801" y="1314606"/>
                  <a:pt x="994803" y="1313078"/>
                  <a:pt x="991455" y="1311403"/>
                </a:cubicBezTo>
                <a:cubicBezTo>
                  <a:pt x="988106" y="1309729"/>
                  <a:pt x="985365" y="1308201"/>
                  <a:pt x="983230" y="1306820"/>
                </a:cubicBezTo>
                <a:cubicBezTo>
                  <a:pt x="981095" y="1305439"/>
                  <a:pt x="979442" y="1304748"/>
                  <a:pt x="978270" y="1304748"/>
                </a:cubicBezTo>
                <a:cubicBezTo>
                  <a:pt x="977432" y="1304748"/>
                  <a:pt x="976700" y="1304978"/>
                  <a:pt x="976072" y="1305439"/>
                </a:cubicBezTo>
                <a:cubicBezTo>
                  <a:pt x="975444" y="1305899"/>
                  <a:pt x="974942" y="1306673"/>
                  <a:pt x="974565" y="1307762"/>
                </a:cubicBezTo>
                <a:cubicBezTo>
                  <a:pt x="974188" y="1308850"/>
                  <a:pt x="973916" y="1310273"/>
                  <a:pt x="973749" y="1312031"/>
                </a:cubicBezTo>
                <a:cubicBezTo>
                  <a:pt x="973581" y="1313789"/>
                  <a:pt x="973498" y="1315966"/>
                  <a:pt x="973498" y="1318561"/>
                </a:cubicBezTo>
                <a:cubicBezTo>
                  <a:pt x="973498" y="1322412"/>
                  <a:pt x="973728" y="1325363"/>
                  <a:pt x="974188" y="1327414"/>
                </a:cubicBezTo>
                <a:cubicBezTo>
                  <a:pt x="974649" y="1329465"/>
                  <a:pt x="975423" y="1331035"/>
                  <a:pt x="976512" y="1332123"/>
                </a:cubicBezTo>
                <a:cubicBezTo>
                  <a:pt x="977600" y="1333211"/>
                  <a:pt x="979379" y="1334467"/>
                  <a:pt x="981848" y="1335890"/>
                </a:cubicBezTo>
                <a:cubicBezTo>
                  <a:pt x="984318" y="1337313"/>
                  <a:pt x="987395" y="1338674"/>
                  <a:pt x="991078" y="1339971"/>
                </a:cubicBezTo>
                <a:cubicBezTo>
                  <a:pt x="994762" y="1341269"/>
                  <a:pt x="999010" y="1342378"/>
                  <a:pt x="1003824" y="1343299"/>
                </a:cubicBezTo>
                <a:cubicBezTo>
                  <a:pt x="1008637" y="1344220"/>
                  <a:pt x="1013849" y="1344680"/>
                  <a:pt x="1019458" y="1344680"/>
                </a:cubicBezTo>
                <a:cubicBezTo>
                  <a:pt x="1027746" y="1344680"/>
                  <a:pt x="1035531" y="1343592"/>
                  <a:pt x="1042814" y="1341415"/>
                </a:cubicBezTo>
                <a:cubicBezTo>
                  <a:pt x="1050098" y="1339239"/>
                  <a:pt x="1056460" y="1335995"/>
                  <a:pt x="1061902" y="1331684"/>
                </a:cubicBezTo>
                <a:cubicBezTo>
                  <a:pt x="1067343" y="1327372"/>
                  <a:pt x="1071655" y="1321993"/>
                  <a:pt x="1074836" y="1315547"/>
                </a:cubicBezTo>
                <a:cubicBezTo>
                  <a:pt x="1078017" y="1309101"/>
                  <a:pt x="1079608" y="1301609"/>
                  <a:pt x="1079608" y="1293070"/>
                </a:cubicBezTo>
                <a:cubicBezTo>
                  <a:pt x="1079608" y="1286540"/>
                  <a:pt x="1078603" y="1280868"/>
                  <a:pt x="1076594" y="1276054"/>
                </a:cubicBezTo>
                <a:cubicBezTo>
                  <a:pt x="1074585" y="1271241"/>
                  <a:pt x="1071948" y="1267055"/>
                  <a:pt x="1068683" y="1263497"/>
                </a:cubicBezTo>
                <a:cubicBezTo>
                  <a:pt x="1065418" y="1259939"/>
                  <a:pt x="1061692" y="1256883"/>
                  <a:pt x="1057507" y="1254330"/>
                </a:cubicBezTo>
                <a:cubicBezTo>
                  <a:pt x="1053321" y="1251777"/>
                  <a:pt x="1049051" y="1249496"/>
                  <a:pt x="1044698" y="1247486"/>
                </a:cubicBezTo>
                <a:cubicBezTo>
                  <a:pt x="1040345" y="1245477"/>
                  <a:pt x="1036075" y="1243573"/>
                  <a:pt x="1031890" y="1241773"/>
                </a:cubicBezTo>
                <a:cubicBezTo>
                  <a:pt x="1027704" y="1239973"/>
                  <a:pt x="1023958" y="1238047"/>
                  <a:pt x="1020651" y="1235996"/>
                </a:cubicBezTo>
                <a:cubicBezTo>
                  <a:pt x="1017344" y="1233945"/>
                  <a:pt x="1014707" y="1231601"/>
                  <a:pt x="1012740" y="1228964"/>
                </a:cubicBezTo>
                <a:cubicBezTo>
                  <a:pt x="1010772" y="1226327"/>
                  <a:pt x="1009789" y="1223209"/>
                  <a:pt x="1009789" y="1219609"/>
                </a:cubicBezTo>
                <a:cubicBezTo>
                  <a:pt x="1009789" y="1217181"/>
                  <a:pt x="1010228" y="1214879"/>
                  <a:pt x="1011107" y="1212702"/>
                </a:cubicBezTo>
                <a:cubicBezTo>
                  <a:pt x="1011986" y="1210526"/>
                  <a:pt x="1013326" y="1208663"/>
                  <a:pt x="1015125" y="1207114"/>
                </a:cubicBezTo>
                <a:cubicBezTo>
                  <a:pt x="1016925" y="1205566"/>
                  <a:pt x="1019165" y="1204352"/>
                  <a:pt x="1021844" y="1203473"/>
                </a:cubicBezTo>
                <a:cubicBezTo>
                  <a:pt x="1024523" y="1202594"/>
                  <a:pt x="1027662" y="1202154"/>
                  <a:pt x="1031262" y="1202154"/>
                </a:cubicBezTo>
                <a:cubicBezTo>
                  <a:pt x="1035866" y="1202154"/>
                  <a:pt x="1040094" y="1202719"/>
                  <a:pt x="1043945" y="1203850"/>
                </a:cubicBezTo>
                <a:cubicBezTo>
                  <a:pt x="1047796" y="1204980"/>
                  <a:pt x="1051186" y="1206235"/>
                  <a:pt x="1054116" y="1207617"/>
                </a:cubicBezTo>
                <a:cubicBezTo>
                  <a:pt x="1057046" y="1208998"/>
                  <a:pt x="1059516" y="1210275"/>
                  <a:pt x="1061525" y="1211447"/>
                </a:cubicBezTo>
                <a:cubicBezTo>
                  <a:pt x="1063534" y="1212619"/>
                  <a:pt x="1064999" y="1213205"/>
                  <a:pt x="1065920" y="1213205"/>
                </a:cubicBezTo>
                <a:cubicBezTo>
                  <a:pt x="1066841" y="1213205"/>
                  <a:pt x="1067573" y="1212954"/>
                  <a:pt x="1068118" y="1212451"/>
                </a:cubicBezTo>
                <a:cubicBezTo>
                  <a:pt x="1068662" y="1211949"/>
                  <a:pt x="1069080" y="1211154"/>
                  <a:pt x="1069373" y="1210065"/>
                </a:cubicBezTo>
                <a:cubicBezTo>
                  <a:pt x="1069666" y="1208977"/>
                  <a:pt x="1069876" y="1207596"/>
                  <a:pt x="1070001" y="1205921"/>
                </a:cubicBezTo>
                <a:cubicBezTo>
                  <a:pt x="1070127" y="1204247"/>
                  <a:pt x="1070190" y="1202196"/>
                  <a:pt x="1070190" y="1199768"/>
                </a:cubicBezTo>
                <a:cubicBezTo>
                  <a:pt x="1070190" y="1197592"/>
                  <a:pt x="1070148" y="1195771"/>
                  <a:pt x="1070064" y="1194306"/>
                </a:cubicBezTo>
                <a:cubicBezTo>
                  <a:pt x="1069980" y="1192841"/>
                  <a:pt x="1069834" y="1191627"/>
                  <a:pt x="1069624" y="1190664"/>
                </a:cubicBezTo>
                <a:cubicBezTo>
                  <a:pt x="1069415" y="1189702"/>
                  <a:pt x="1069164" y="1188927"/>
                  <a:pt x="1068871" y="1188341"/>
                </a:cubicBezTo>
                <a:cubicBezTo>
                  <a:pt x="1068578" y="1187755"/>
                  <a:pt x="1068013" y="1187044"/>
                  <a:pt x="1067176" y="1186206"/>
                </a:cubicBezTo>
                <a:cubicBezTo>
                  <a:pt x="1066339" y="1185369"/>
                  <a:pt x="1064622" y="1184323"/>
                  <a:pt x="1062027" y="1183067"/>
                </a:cubicBezTo>
                <a:cubicBezTo>
                  <a:pt x="1059432" y="1181811"/>
                  <a:pt x="1056460" y="1180681"/>
                  <a:pt x="1053112" y="1179677"/>
                </a:cubicBezTo>
                <a:cubicBezTo>
                  <a:pt x="1049763" y="1178672"/>
                  <a:pt x="1046163" y="1177877"/>
                  <a:pt x="1042312" y="1177291"/>
                </a:cubicBezTo>
                <a:cubicBezTo>
                  <a:pt x="1038461" y="1176705"/>
                  <a:pt x="1034610" y="1176412"/>
                  <a:pt x="1030759" y="1176412"/>
                </a:cubicBezTo>
                <a:close/>
                <a:moveTo>
                  <a:pt x="689492" y="1176412"/>
                </a:moveTo>
                <a:cubicBezTo>
                  <a:pt x="678609" y="1176412"/>
                  <a:pt x="669379" y="1178379"/>
                  <a:pt x="661803" y="1182314"/>
                </a:cubicBezTo>
                <a:cubicBezTo>
                  <a:pt x="654227" y="1186248"/>
                  <a:pt x="648073" y="1191899"/>
                  <a:pt x="643343" y="1199266"/>
                </a:cubicBezTo>
                <a:cubicBezTo>
                  <a:pt x="638614" y="1206633"/>
                  <a:pt x="635181" y="1215570"/>
                  <a:pt x="633046" y="1226076"/>
                </a:cubicBezTo>
                <a:cubicBezTo>
                  <a:pt x="630912" y="1236582"/>
                  <a:pt x="629844" y="1248282"/>
                  <a:pt x="629844" y="1261174"/>
                </a:cubicBezTo>
                <a:cubicBezTo>
                  <a:pt x="629844" y="1274234"/>
                  <a:pt x="630702" y="1285933"/>
                  <a:pt x="632419" y="1296272"/>
                </a:cubicBezTo>
                <a:cubicBezTo>
                  <a:pt x="634135" y="1306611"/>
                  <a:pt x="637128" y="1315359"/>
                  <a:pt x="641397" y="1322517"/>
                </a:cubicBezTo>
                <a:cubicBezTo>
                  <a:pt x="645667" y="1329674"/>
                  <a:pt x="651443" y="1335158"/>
                  <a:pt x="658726" y="1338967"/>
                </a:cubicBezTo>
                <a:cubicBezTo>
                  <a:pt x="666010" y="1342776"/>
                  <a:pt x="675218" y="1344680"/>
                  <a:pt x="686353" y="1344680"/>
                </a:cubicBezTo>
                <a:cubicBezTo>
                  <a:pt x="697319" y="1344680"/>
                  <a:pt x="706591" y="1342713"/>
                  <a:pt x="714167" y="1338778"/>
                </a:cubicBezTo>
                <a:cubicBezTo>
                  <a:pt x="721743" y="1334844"/>
                  <a:pt x="727897" y="1329193"/>
                  <a:pt x="732626" y="1321826"/>
                </a:cubicBezTo>
                <a:cubicBezTo>
                  <a:pt x="737356" y="1314459"/>
                  <a:pt x="740768" y="1305543"/>
                  <a:pt x="742861" y="1295079"/>
                </a:cubicBezTo>
                <a:cubicBezTo>
                  <a:pt x="744954" y="1284614"/>
                  <a:pt x="746000" y="1272894"/>
                  <a:pt x="746000" y="1259918"/>
                </a:cubicBezTo>
                <a:cubicBezTo>
                  <a:pt x="746000" y="1246859"/>
                  <a:pt x="745163" y="1235159"/>
                  <a:pt x="743489" y="1224820"/>
                </a:cubicBezTo>
                <a:cubicBezTo>
                  <a:pt x="741814" y="1214481"/>
                  <a:pt x="738842" y="1205733"/>
                  <a:pt x="734573" y="1198575"/>
                </a:cubicBezTo>
                <a:cubicBezTo>
                  <a:pt x="730303" y="1191418"/>
                  <a:pt x="724506" y="1185934"/>
                  <a:pt x="717181" y="1182125"/>
                </a:cubicBezTo>
                <a:cubicBezTo>
                  <a:pt x="709856" y="1178316"/>
                  <a:pt x="700626" y="1176412"/>
                  <a:pt x="689492" y="1176412"/>
                </a:cubicBezTo>
                <a:close/>
                <a:moveTo>
                  <a:pt x="1692556" y="1166994"/>
                </a:moveTo>
                <a:cubicBezTo>
                  <a:pt x="1689459" y="1166994"/>
                  <a:pt x="1686905" y="1167119"/>
                  <a:pt x="1684896" y="1167370"/>
                </a:cubicBezTo>
                <a:cubicBezTo>
                  <a:pt x="1682887" y="1167621"/>
                  <a:pt x="1681276" y="1167977"/>
                  <a:pt x="1680062" y="1168438"/>
                </a:cubicBezTo>
                <a:cubicBezTo>
                  <a:pt x="1678848" y="1168898"/>
                  <a:pt x="1677990" y="1169463"/>
                  <a:pt x="1677487" y="1170133"/>
                </a:cubicBezTo>
                <a:cubicBezTo>
                  <a:pt x="1676985" y="1170803"/>
                  <a:pt x="1676734" y="1171556"/>
                  <a:pt x="1676734" y="1172393"/>
                </a:cubicBezTo>
                <a:lnTo>
                  <a:pt x="1676734" y="1337523"/>
                </a:lnTo>
                <a:cubicBezTo>
                  <a:pt x="1676734" y="1338360"/>
                  <a:pt x="1676985" y="1339092"/>
                  <a:pt x="1677487" y="1339720"/>
                </a:cubicBezTo>
                <a:cubicBezTo>
                  <a:pt x="1677990" y="1340348"/>
                  <a:pt x="1678848" y="1340871"/>
                  <a:pt x="1680062" y="1341290"/>
                </a:cubicBezTo>
                <a:cubicBezTo>
                  <a:pt x="1681276" y="1341709"/>
                  <a:pt x="1682887" y="1342022"/>
                  <a:pt x="1684896" y="1342232"/>
                </a:cubicBezTo>
                <a:cubicBezTo>
                  <a:pt x="1686905" y="1342441"/>
                  <a:pt x="1689459" y="1342546"/>
                  <a:pt x="1692556" y="1342546"/>
                </a:cubicBezTo>
                <a:cubicBezTo>
                  <a:pt x="1695654" y="1342546"/>
                  <a:pt x="1698207" y="1342441"/>
                  <a:pt x="1700216" y="1342232"/>
                </a:cubicBezTo>
                <a:cubicBezTo>
                  <a:pt x="1702225" y="1342022"/>
                  <a:pt x="1703837" y="1341709"/>
                  <a:pt x="1705051" y="1341290"/>
                </a:cubicBezTo>
                <a:cubicBezTo>
                  <a:pt x="1706265" y="1340871"/>
                  <a:pt x="1707123" y="1340348"/>
                  <a:pt x="1707625" y="1339720"/>
                </a:cubicBezTo>
                <a:cubicBezTo>
                  <a:pt x="1708127" y="1339092"/>
                  <a:pt x="1708379" y="1338360"/>
                  <a:pt x="1708379" y="1337523"/>
                </a:cubicBezTo>
                <a:lnTo>
                  <a:pt x="1708379" y="1263058"/>
                </a:lnTo>
                <a:cubicBezTo>
                  <a:pt x="1712815" y="1257449"/>
                  <a:pt x="1717085" y="1253179"/>
                  <a:pt x="1721187" y="1250249"/>
                </a:cubicBezTo>
                <a:cubicBezTo>
                  <a:pt x="1725289" y="1247319"/>
                  <a:pt x="1729349" y="1245854"/>
                  <a:pt x="1733368" y="1245854"/>
                </a:cubicBezTo>
                <a:cubicBezTo>
                  <a:pt x="1736549" y="1245854"/>
                  <a:pt x="1739332" y="1246461"/>
                  <a:pt x="1741718" y="1247675"/>
                </a:cubicBezTo>
                <a:cubicBezTo>
                  <a:pt x="1744104" y="1248889"/>
                  <a:pt x="1746051" y="1250605"/>
                  <a:pt x="1747558" y="1252823"/>
                </a:cubicBezTo>
                <a:cubicBezTo>
                  <a:pt x="1749064" y="1255042"/>
                  <a:pt x="1750216" y="1257700"/>
                  <a:pt x="1751011" y="1260797"/>
                </a:cubicBezTo>
                <a:cubicBezTo>
                  <a:pt x="1751806" y="1263895"/>
                  <a:pt x="1752204" y="1268164"/>
                  <a:pt x="1752204" y="1273606"/>
                </a:cubicBezTo>
                <a:lnTo>
                  <a:pt x="1752204" y="1337523"/>
                </a:lnTo>
                <a:cubicBezTo>
                  <a:pt x="1752204" y="1338360"/>
                  <a:pt x="1752455" y="1339092"/>
                  <a:pt x="1752957" y="1339720"/>
                </a:cubicBezTo>
                <a:cubicBezTo>
                  <a:pt x="1753459" y="1340348"/>
                  <a:pt x="1754297" y="1340871"/>
                  <a:pt x="1755469" y="1341290"/>
                </a:cubicBezTo>
                <a:cubicBezTo>
                  <a:pt x="1756641" y="1341709"/>
                  <a:pt x="1758252" y="1342022"/>
                  <a:pt x="1760303" y="1342232"/>
                </a:cubicBezTo>
                <a:cubicBezTo>
                  <a:pt x="1762354" y="1342441"/>
                  <a:pt x="1764929" y="1342546"/>
                  <a:pt x="1768026" y="1342546"/>
                </a:cubicBezTo>
                <a:cubicBezTo>
                  <a:pt x="1771040" y="1342546"/>
                  <a:pt x="1773572" y="1342441"/>
                  <a:pt x="1775623" y="1342232"/>
                </a:cubicBezTo>
                <a:cubicBezTo>
                  <a:pt x="1777674" y="1342022"/>
                  <a:pt x="1779286" y="1341709"/>
                  <a:pt x="1780458" y="1341290"/>
                </a:cubicBezTo>
                <a:cubicBezTo>
                  <a:pt x="1781630" y="1340871"/>
                  <a:pt x="1782467" y="1340348"/>
                  <a:pt x="1782969" y="1339720"/>
                </a:cubicBezTo>
                <a:cubicBezTo>
                  <a:pt x="1783472" y="1339092"/>
                  <a:pt x="1783723" y="1338360"/>
                  <a:pt x="1783723" y="1337523"/>
                </a:cubicBezTo>
                <a:lnTo>
                  <a:pt x="1783723" y="1268834"/>
                </a:lnTo>
                <a:cubicBezTo>
                  <a:pt x="1783723" y="1260546"/>
                  <a:pt x="1783011" y="1253493"/>
                  <a:pt x="1781588" y="1247675"/>
                </a:cubicBezTo>
                <a:cubicBezTo>
                  <a:pt x="1780165" y="1241856"/>
                  <a:pt x="1777842" y="1236771"/>
                  <a:pt x="1774619" y="1232418"/>
                </a:cubicBezTo>
                <a:cubicBezTo>
                  <a:pt x="1771396" y="1228064"/>
                  <a:pt x="1767168" y="1224632"/>
                  <a:pt x="1761936" y="1222120"/>
                </a:cubicBezTo>
                <a:cubicBezTo>
                  <a:pt x="1756703" y="1219609"/>
                  <a:pt x="1750278" y="1218353"/>
                  <a:pt x="1742660" y="1218353"/>
                </a:cubicBezTo>
                <a:cubicBezTo>
                  <a:pt x="1736549" y="1218353"/>
                  <a:pt x="1730668" y="1219672"/>
                  <a:pt x="1725017" y="1222309"/>
                </a:cubicBezTo>
                <a:cubicBezTo>
                  <a:pt x="1719366" y="1224946"/>
                  <a:pt x="1713820" y="1228943"/>
                  <a:pt x="1708379" y="1234301"/>
                </a:cubicBezTo>
                <a:lnTo>
                  <a:pt x="1708379" y="1172393"/>
                </a:lnTo>
                <a:cubicBezTo>
                  <a:pt x="1708379" y="1171556"/>
                  <a:pt x="1708127" y="1170803"/>
                  <a:pt x="1707625" y="1170133"/>
                </a:cubicBezTo>
                <a:cubicBezTo>
                  <a:pt x="1707123" y="1169463"/>
                  <a:pt x="1706265" y="1168898"/>
                  <a:pt x="1705051" y="1168438"/>
                </a:cubicBezTo>
                <a:cubicBezTo>
                  <a:pt x="1703837" y="1167977"/>
                  <a:pt x="1702225" y="1167621"/>
                  <a:pt x="1700216" y="1167370"/>
                </a:cubicBezTo>
                <a:cubicBezTo>
                  <a:pt x="1698207" y="1167119"/>
                  <a:pt x="1695654" y="1166994"/>
                  <a:pt x="1692556" y="1166994"/>
                </a:cubicBezTo>
                <a:close/>
                <a:moveTo>
                  <a:pt x="1632155" y="533102"/>
                </a:moveTo>
                <a:cubicBezTo>
                  <a:pt x="1644821" y="533102"/>
                  <a:pt x="1654187" y="537135"/>
                  <a:pt x="1660254" y="545201"/>
                </a:cubicBezTo>
                <a:cubicBezTo>
                  <a:pt x="1666320" y="553267"/>
                  <a:pt x="1669153" y="564367"/>
                  <a:pt x="1668753" y="578499"/>
                </a:cubicBezTo>
                <a:lnTo>
                  <a:pt x="1593558" y="578499"/>
                </a:lnTo>
                <a:cubicBezTo>
                  <a:pt x="1593824" y="572233"/>
                  <a:pt x="1594791" y="566333"/>
                  <a:pt x="1596457" y="560800"/>
                </a:cubicBezTo>
                <a:cubicBezTo>
                  <a:pt x="1598124" y="555267"/>
                  <a:pt x="1600524" y="550468"/>
                  <a:pt x="1603657" y="546401"/>
                </a:cubicBezTo>
                <a:cubicBezTo>
                  <a:pt x="1606790" y="542335"/>
                  <a:pt x="1610723" y="539102"/>
                  <a:pt x="1615456" y="536702"/>
                </a:cubicBezTo>
                <a:cubicBezTo>
                  <a:pt x="1620189" y="534302"/>
                  <a:pt x="1625756" y="533102"/>
                  <a:pt x="1632155" y="533102"/>
                </a:cubicBezTo>
                <a:close/>
                <a:moveTo>
                  <a:pt x="1400360" y="502104"/>
                </a:moveTo>
                <a:cubicBezTo>
                  <a:pt x="1398893" y="502104"/>
                  <a:pt x="1397627" y="502437"/>
                  <a:pt x="1396560" y="503104"/>
                </a:cubicBezTo>
                <a:cubicBezTo>
                  <a:pt x="1395494" y="503770"/>
                  <a:pt x="1394627" y="504870"/>
                  <a:pt x="1393961" y="506404"/>
                </a:cubicBezTo>
                <a:cubicBezTo>
                  <a:pt x="1393294" y="507937"/>
                  <a:pt x="1392794" y="510003"/>
                  <a:pt x="1392461" y="512603"/>
                </a:cubicBezTo>
                <a:cubicBezTo>
                  <a:pt x="1392127" y="515203"/>
                  <a:pt x="1391961" y="518436"/>
                  <a:pt x="1391961" y="522303"/>
                </a:cubicBezTo>
                <a:cubicBezTo>
                  <a:pt x="1391961" y="529369"/>
                  <a:pt x="1392727" y="534502"/>
                  <a:pt x="1394260" y="537702"/>
                </a:cubicBezTo>
                <a:cubicBezTo>
                  <a:pt x="1395794" y="540901"/>
                  <a:pt x="1397827" y="542501"/>
                  <a:pt x="1400360" y="542501"/>
                </a:cubicBezTo>
                <a:lnTo>
                  <a:pt x="1463556" y="542501"/>
                </a:lnTo>
                <a:lnTo>
                  <a:pt x="1396760" y="645695"/>
                </a:lnTo>
                <a:cubicBezTo>
                  <a:pt x="1395160" y="647962"/>
                  <a:pt x="1393861" y="650028"/>
                  <a:pt x="1392861" y="651895"/>
                </a:cubicBezTo>
                <a:cubicBezTo>
                  <a:pt x="1391861" y="653761"/>
                  <a:pt x="1391061" y="655594"/>
                  <a:pt x="1390461" y="657394"/>
                </a:cubicBezTo>
                <a:cubicBezTo>
                  <a:pt x="1389861" y="659194"/>
                  <a:pt x="1389461" y="661061"/>
                  <a:pt x="1389261" y="662994"/>
                </a:cubicBezTo>
                <a:cubicBezTo>
                  <a:pt x="1389061" y="664927"/>
                  <a:pt x="1388961" y="667094"/>
                  <a:pt x="1388961" y="669494"/>
                </a:cubicBezTo>
                <a:lnTo>
                  <a:pt x="1388961" y="678693"/>
                </a:lnTo>
                <a:cubicBezTo>
                  <a:pt x="1388961" y="684159"/>
                  <a:pt x="1389927" y="688092"/>
                  <a:pt x="1391861" y="690492"/>
                </a:cubicBezTo>
                <a:cubicBezTo>
                  <a:pt x="1393794" y="692892"/>
                  <a:pt x="1396560" y="694092"/>
                  <a:pt x="1400160" y="694092"/>
                </a:cubicBezTo>
                <a:lnTo>
                  <a:pt x="1516753" y="694092"/>
                </a:lnTo>
                <a:cubicBezTo>
                  <a:pt x="1518086" y="694092"/>
                  <a:pt x="1519286" y="693792"/>
                  <a:pt x="1520353" y="693192"/>
                </a:cubicBezTo>
                <a:cubicBezTo>
                  <a:pt x="1521419" y="692592"/>
                  <a:pt x="1522286" y="691492"/>
                  <a:pt x="1522953" y="689892"/>
                </a:cubicBezTo>
                <a:cubicBezTo>
                  <a:pt x="1523619" y="688292"/>
                  <a:pt x="1524153" y="686126"/>
                  <a:pt x="1524553" y="683393"/>
                </a:cubicBezTo>
                <a:cubicBezTo>
                  <a:pt x="1524953" y="680660"/>
                  <a:pt x="1525152" y="677360"/>
                  <a:pt x="1525152" y="673493"/>
                </a:cubicBezTo>
                <a:cubicBezTo>
                  <a:pt x="1525152" y="669494"/>
                  <a:pt x="1524953" y="666194"/>
                  <a:pt x="1524553" y="663594"/>
                </a:cubicBezTo>
                <a:cubicBezTo>
                  <a:pt x="1524153" y="660994"/>
                  <a:pt x="1523586" y="658961"/>
                  <a:pt x="1522853" y="657494"/>
                </a:cubicBezTo>
                <a:cubicBezTo>
                  <a:pt x="1522119" y="656028"/>
                  <a:pt x="1521219" y="655028"/>
                  <a:pt x="1520153" y="654495"/>
                </a:cubicBezTo>
                <a:cubicBezTo>
                  <a:pt x="1519086" y="653961"/>
                  <a:pt x="1517953" y="653695"/>
                  <a:pt x="1516753" y="653695"/>
                </a:cubicBezTo>
                <a:lnTo>
                  <a:pt x="1446357" y="653695"/>
                </a:lnTo>
                <a:lnTo>
                  <a:pt x="1512753" y="550701"/>
                </a:lnTo>
                <a:cubicBezTo>
                  <a:pt x="1514086" y="548568"/>
                  <a:pt x="1515253" y="546568"/>
                  <a:pt x="1516253" y="544701"/>
                </a:cubicBezTo>
                <a:cubicBezTo>
                  <a:pt x="1517253" y="542835"/>
                  <a:pt x="1518020" y="540968"/>
                  <a:pt x="1518553" y="539102"/>
                </a:cubicBezTo>
                <a:cubicBezTo>
                  <a:pt x="1519086" y="537235"/>
                  <a:pt x="1519486" y="535268"/>
                  <a:pt x="1519753" y="533202"/>
                </a:cubicBezTo>
                <a:cubicBezTo>
                  <a:pt x="1520020" y="531135"/>
                  <a:pt x="1520153" y="528769"/>
                  <a:pt x="1520153" y="526102"/>
                </a:cubicBezTo>
                <a:lnTo>
                  <a:pt x="1520153" y="516303"/>
                </a:lnTo>
                <a:cubicBezTo>
                  <a:pt x="1520153" y="513503"/>
                  <a:pt x="1519920" y="511170"/>
                  <a:pt x="1519453" y="509303"/>
                </a:cubicBezTo>
                <a:cubicBezTo>
                  <a:pt x="1518986" y="507437"/>
                  <a:pt x="1518320" y="505970"/>
                  <a:pt x="1517453" y="504904"/>
                </a:cubicBezTo>
                <a:cubicBezTo>
                  <a:pt x="1516586" y="503837"/>
                  <a:pt x="1515486" y="503104"/>
                  <a:pt x="1514153" y="502704"/>
                </a:cubicBezTo>
                <a:cubicBezTo>
                  <a:pt x="1512820" y="502304"/>
                  <a:pt x="1511220" y="502104"/>
                  <a:pt x="1509353" y="502104"/>
                </a:cubicBezTo>
                <a:close/>
                <a:moveTo>
                  <a:pt x="1320784" y="500904"/>
                </a:moveTo>
                <a:cubicBezTo>
                  <a:pt x="1315851" y="500904"/>
                  <a:pt x="1311784" y="501104"/>
                  <a:pt x="1308584" y="501504"/>
                </a:cubicBezTo>
                <a:cubicBezTo>
                  <a:pt x="1305385" y="501904"/>
                  <a:pt x="1302818" y="502470"/>
                  <a:pt x="1300885" y="503204"/>
                </a:cubicBezTo>
                <a:cubicBezTo>
                  <a:pt x="1298952" y="503937"/>
                  <a:pt x="1297585" y="504804"/>
                  <a:pt x="1296785" y="505804"/>
                </a:cubicBezTo>
                <a:cubicBezTo>
                  <a:pt x="1295985" y="506804"/>
                  <a:pt x="1295585" y="507970"/>
                  <a:pt x="1295585" y="509303"/>
                </a:cubicBezTo>
                <a:lnTo>
                  <a:pt x="1295585" y="687293"/>
                </a:lnTo>
                <a:cubicBezTo>
                  <a:pt x="1295585" y="688626"/>
                  <a:pt x="1295985" y="689792"/>
                  <a:pt x="1296785" y="690792"/>
                </a:cubicBezTo>
                <a:cubicBezTo>
                  <a:pt x="1297585" y="691792"/>
                  <a:pt x="1298952" y="692626"/>
                  <a:pt x="1300885" y="693292"/>
                </a:cubicBezTo>
                <a:cubicBezTo>
                  <a:pt x="1302818" y="693959"/>
                  <a:pt x="1305385" y="694459"/>
                  <a:pt x="1308584" y="694792"/>
                </a:cubicBezTo>
                <a:cubicBezTo>
                  <a:pt x="1311784" y="695125"/>
                  <a:pt x="1315851" y="695292"/>
                  <a:pt x="1320784" y="695292"/>
                </a:cubicBezTo>
                <a:cubicBezTo>
                  <a:pt x="1325717" y="695292"/>
                  <a:pt x="1329783" y="695125"/>
                  <a:pt x="1332983" y="694792"/>
                </a:cubicBezTo>
                <a:cubicBezTo>
                  <a:pt x="1336183" y="694459"/>
                  <a:pt x="1338749" y="693959"/>
                  <a:pt x="1340682" y="693292"/>
                </a:cubicBezTo>
                <a:cubicBezTo>
                  <a:pt x="1342616" y="692626"/>
                  <a:pt x="1343982" y="691792"/>
                  <a:pt x="1344782" y="690792"/>
                </a:cubicBezTo>
                <a:cubicBezTo>
                  <a:pt x="1345582" y="689792"/>
                  <a:pt x="1345982" y="688626"/>
                  <a:pt x="1345982" y="687293"/>
                </a:cubicBezTo>
                <a:lnTo>
                  <a:pt x="1345982" y="509303"/>
                </a:lnTo>
                <a:cubicBezTo>
                  <a:pt x="1345982" y="507970"/>
                  <a:pt x="1345582" y="506804"/>
                  <a:pt x="1344782" y="505804"/>
                </a:cubicBezTo>
                <a:cubicBezTo>
                  <a:pt x="1343982" y="504804"/>
                  <a:pt x="1342616" y="503937"/>
                  <a:pt x="1340682" y="503204"/>
                </a:cubicBezTo>
                <a:cubicBezTo>
                  <a:pt x="1338749" y="502470"/>
                  <a:pt x="1336183" y="501904"/>
                  <a:pt x="1332983" y="501504"/>
                </a:cubicBezTo>
                <a:cubicBezTo>
                  <a:pt x="1329783" y="501104"/>
                  <a:pt x="1325717" y="500904"/>
                  <a:pt x="1320784" y="500904"/>
                </a:cubicBezTo>
                <a:close/>
                <a:moveTo>
                  <a:pt x="1633355" y="497504"/>
                </a:moveTo>
                <a:cubicBezTo>
                  <a:pt x="1619223" y="497504"/>
                  <a:pt x="1606524" y="499837"/>
                  <a:pt x="1595258" y="504504"/>
                </a:cubicBezTo>
                <a:cubicBezTo>
                  <a:pt x="1583992" y="509170"/>
                  <a:pt x="1574426" y="515936"/>
                  <a:pt x="1566559" y="524802"/>
                </a:cubicBezTo>
                <a:cubicBezTo>
                  <a:pt x="1558693" y="533669"/>
                  <a:pt x="1552694" y="544468"/>
                  <a:pt x="1548560" y="557200"/>
                </a:cubicBezTo>
                <a:cubicBezTo>
                  <a:pt x="1544427" y="569933"/>
                  <a:pt x="1542361" y="584232"/>
                  <a:pt x="1542361" y="600098"/>
                </a:cubicBezTo>
                <a:cubicBezTo>
                  <a:pt x="1542361" y="616764"/>
                  <a:pt x="1544327" y="631296"/>
                  <a:pt x="1548260" y="643695"/>
                </a:cubicBezTo>
                <a:cubicBezTo>
                  <a:pt x="1552194" y="656094"/>
                  <a:pt x="1558160" y="666361"/>
                  <a:pt x="1566159" y="674493"/>
                </a:cubicBezTo>
                <a:cubicBezTo>
                  <a:pt x="1574159" y="682626"/>
                  <a:pt x="1584125" y="688692"/>
                  <a:pt x="1596057" y="692692"/>
                </a:cubicBezTo>
                <a:cubicBezTo>
                  <a:pt x="1607990" y="696692"/>
                  <a:pt x="1621889" y="698692"/>
                  <a:pt x="1637755" y="698692"/>
                </a:cubicBezTo>
                <a:cubicBezTo>
                  <a:pt x="1646554" y="698692"/>
                  <a:pt x="1654821" y="698125"/>
                  <a:pt x="1662553" y="696992"/>
                </a:cubicBezTo>
                <a:cubicBezTo>
                  <a:pt x="1670286" y="695859"/>
                  <a:pt x="1677153" y="694525"/>
                  <a:pt x="1683152" y="692992"/>
                </a:cubicBezTo>
                <a:cubicBezTo>
                  <a:pt x="1689152" y="691459"/>
                  <a:pt x="1694085" y="689892"/>
                  <a:pt x="1697951" y="688292"/>
                </a:cubicBezTo>
                <a:cubicBezTo>
                  <a:pt x="1701818" y="686693"/>
                  <a:pt x="1704184" y="685426"/>
                  <a:pt x="1705051" y="684493"/>
                </a:cubicBezTo>
                <a:cubicBezTo>
                  <a:pt x="1705917" y="683559"/>
                  <a:pt x="1706617" y="682593"/>
                  <a:pt x="1707151" y="681593"/>
                </a:cubicBezTo>
                <a:cubicBezTo>
                  <a:pt x="1707684" y="680593"/>
                  <a:pt x="1708084" y="679360"/>
                  <a:pt x="1708351" y="677893"/>
                </a:cubicBezTo>
                <a:cubicBezTo>
                  <a:pt x="1708617" y="676427"/>
                  <a:pt x="1708817" y="674660"/>
                  <a:pt x="1708951" y="672593"/>
                </a:cubicBezTo>
                <a:cubicBezTo>
                  <a:pt x="1709084" y="670527"/>
                  <a:pt x="1709151" y="668027"/>
                  <a:pt x="1709151" y="665094"/>
                </a:cubicBezTo>
                <a:cubicBezTo>
                  <a:pt x="1709151" y="661761"/>
                  <a:pt x="1709051" y="658994"/>
                  <a:pt x="1708851" y="656794"/>
                </a:cubicBezTo>
                <a:cubicBezTo>
                  <a:pt x="1708651" y="654595"/>
                  <a:pt x="1708284" y="652895"/>
                  <a:pt x="1707751" y="651695"/>
                </a:cubicBezTo>
                <a:cubicBezTo>
                  <a:pt x="1707217" y="650495"/>
                  <a:pt x="1706551" y="649662"/>
                  <a:pt x="1705751" y="649195"/>
                </a:cubicBezTo>
                <a:cubicBezTo>
                  <a:pt x="1704951" y="648728"/>
                  <a:pt x="1703951" y="648495"/>
                  <a:pt x="1702751" y="648495"/>
                </a:cubicBezTo>
                <a:cubicBezTo>
                  <a:pt x="1700751" y="648495"/>
                  <a:pt x="1698151" y="649128"/>
                  <a:pt x="1694951" y="650395"/>
                </a:cubicBezTo>
                <a:cubicBezTo>
                  <a:pt x="1691752" y="651661"/>
                  <a:pt x="1687719" y="653061"/>
                  <a:pt x="1682852" y="654595"/>
                </a:cubicBezTo>
                <a:cubicBezTo>
                  <a:pt x="1677986" y="656128"/>
                  <a:pt x="1672220" y="657528"/>
                  <a:pt x="1665553" y="658794"/>
                </a:cubicBezTo>
                <a:cubicBezTo>
                  <a:pt x="1658887" y="660061"/>
                  <a:pt x="1651154" y="660694"/>
                  <a:pt x="1642355" y="660694"/>
                </a:cubicBezTo>
                <a:cubicBezTo>
                  <a:pt x="1633689" y="660694"/>
                  <a:pt x="1626256" y="659561"/>
                  <a:pt x="1620056" y="657294"/>
                </a:cubicBezTo>
                <a:cubicBezTo>
                  <a:pt x="1613856" y="655028"/>
                  <a:pt x="1608790" y="651728"/>
                  <a:pt x="1604857" y="647395"/>
                </a:cubicBezTo>
                <a:cubicBezTo>
                  <a:pt x="1600924" y="643062"/>
                  <a:pt x="1598057" y="637796"/>
                  <a:pt x="1596257" y="631596"/>
                </a:cubicBezTo>
                <a:cubicBezTo>
                  <a:pt x="1594458" y="625396"/>
                  <a:pt x="1593558" y="618497"/>
                  <a:pt x="1593558" y="610897"/>
                </a:cubicBezTo>
                <a:lnTo>
                  <a:pt x="1702151" y="610897"/>
                </a:lnTo>
                <a:cubicBezTo>
                  <a:pt x="1706951" y="610897"/>
                  <a:pt x="1710717" y="609431"/>
                  <a:pt x="1713450" y="606497"/>
                </a:cubicBezTo>
                <a:cubicBezTo>
                  <a:pt x="1716184" y="603564"/>
                  <a:pt x="1717550" y="599031"/>
                  <a:pt x="1717550" y="592898"/>
                </a:cubicBezTo>
                <a:lnTo>
                  <a:pt x="1717550" y="584899"/>
                </a:lnTo>
                <a:cubicBezTo>
                  <a:pt x="1717550" y="572366"/>
                  <a:pt x="1715950" y="560767"/>
                  <a:pt x="1712750" y="550101"/>
                </a:cubicBezTo>
                <a:cubicBezTo>
                  <a:pt x="1709551" y="539435"/>
                  <a:pt x="1704551" y="530202"/>
                  <a:pt x="1697751" y="522403"/>
                </a:cubicBezTo>
                <a:cubicBezTo>
                  <a:pt x="1690952" y="514603"/>
                  <a:pt x="1682252" y="508503"/>
                  <a:pt x="1671653" y="504104"/>
                </a:cubicBezTo>
                <a:cubicBezTo>
                  <a:pt x="1661054" y="499704"/>
                  <a:pt x="1648288" y="497504"/>
                  <a:pt x="1633355" y="497504"/>
                </a:cubicBezTo>
                <a:close/>
                <a:moveTo>
                  <a:pt x="1243105" y="497504"/>
                </a:moveTo>
                <a:cubicBezTo>
                  <a:pt x="1239371" y="497504"/>
                  <a:pt x="1235638" y="498004"/>
                  <a:pt x="1231905" y="499004"/>
                </a:cubicBezTo>
                <a:cubicBezTo>
                  <a:pt x="1228172" y="500004"/>
                  <a:pt x="1224439" y="501771"/>
                  <a:pt x="1220706" y="504304"/>
                </a:cubicBezTo>
                <a:cubicBezTo>
                  <a:pt x="1216973" y="506837"/>
                  <a:pt x="1213040" y="510270"/>
                  <a:pt x="1208907" y="514603"/>
                </a:cubicBezTo>
                <a:cubicBezTo>
                  <a:pt x="1204774" y="518936"/>
                  <a:pt x="1200374" y="524436"/>
                  <a:pt x="1195708" y="531102"/>
                </a:cubicBezTo>
                <a:lnTo>
                  <a:pt x="1195708" y="508903"/>
                </a:lnTo>
                <a:cubicBezTo>
                  <a:pt x="1195708" y="507570"/>
                  <a:pt x="1195374" y="506404"/>
                  <a:pt x="1194708" y="505404"/>
                </a:cubicBezTo>
                <a:cubicBezTo>
                  <a:pt x="1194041" y="504404"/>
                  <a:pt x="1192941" y="503570"/>
                  <a:pt x="1191408" y="502904"/>
                </a:cubicBezTo>
                <a:cubicBezTo>
                  <a:pt x="1189875" y="502237"/>
                  <a:pt x="1187708" y="501737"/>
                  <a:pt x="1184908" y="501404"/>
                </a:cubicBezTo>
                <a:cubicBezTo>
                  <a:pt x="1182108" y="501071"/>
                  <a:pt x="1178575" y="500904"/>
                  <a:pt x="1174309" y="500904"/>
                </a:cubicBezTo>
                <a:cubicBezTo>
                  <a:pt x="1170176" y="500904"/>
                  <a:pt x="1166743" y="501071"/>
                  <a:pt x="1164009" y="501404"/>
                </a:cubicBezTo>
                <a:cubicBezTo>
                  <a:pt x="1161276" y="501737"/>
                  <a:pt x="1159043" y="502237"/>
                  <a:pt x="1157310" y="502904"/>
                </a:cubicBezTo>
                <a:cubicBezTo>
                  <a:pt x="1155577" y="503570"/>
                  <a:pt x="1154377" y="504404"/>
                  <a:pt x="1153710" y="505404"/>
                </a:cubicBezTo>
                <a:cubicBezTo>
                  <a:pt x="1153043" y="506404"/>
                  <a:pt x="1152710" y="507570"/>
                  <a:pt x="1152710" y="508903"/>
                </a:cubicBezTo>
                <a:lnTo>
                  <a:pt x="1152710" y="687293"/>
                </a:lnTo>
                <a:cubicBezTo>
                  <a:pt x="1152710" y="688626"/>
                  <a:pt x="1153110" y="689792"/>
                  <a:pt x="1153910" y="690792"/>
                </a:cubicBezTo>
                <a:cubicBezTo>
                  <a:pt x="1154710" y="691792"/>
                  <a:pt x="1156077" y="692626"/>
                  <a:pt x="1158010" y="693292"/>
                </a:cubicBezTo>
                <a:cubicBezTo>
                  <a:pt x="1159943" y="693959"/>
                  <a:pt x="1162510" y="694459"/>
                  <a:pt x="1165709" y="694792"/>
                </a:cubicBezTo>
                <a:cubicBezTo>
                  <a:pt x="1168909" y="695125"/>
                  <a:pt x="1172976" y="695292"/>
                  <a:pt x="1177909" y="695292"/>
                </a:cubicBezTo>
                <a:cubicBezTo>
                  <a:pt x="1182842" y="695292"/>
                  <a:pt x="1186908" y="695125"/>
                  <a:pt x="1190108" y="694792"/>
                </a:cubicBezTo>
                <a:cubicBezTo>
                  <a:pt x="1193308" y="694459"/>
                  <a:pt x="1195874" y="693959"/>
                  <a:pt x="1197807" y="693292"/>
                </a:cubicBezTo>
                <a:cubicBezTo>
                  <a:pt x="1199741" y="692626"/>
                  <a:pt x="1201107" y="691792"/>
                  <a:pt x="1201907" y="690792"/>
                </a:cubicBezTo>
                <a:cubicBezTo>
                  <a:pt x="1202707" y="689792"/>
                  <a:pt x="1203107" y="688626"/>
                  <a:pt x="1203107" y="687293"/>
                </a:cubicBezTo>
                <a:lnTo>
                  <a:pt x="1203107" y="576099"/>
                </a:lnTo>
                <a:cubicBezTo>
                  <a:pt x="1206840" y="570233"/>
                  <a:pt x="1210340" y="565300"/>
                  <a:pt x="1213606" y="561300"/>
                </a:cubicBezTo>
                <a:cubicBezTo>
                  <a:pt x="1216873" y="557301"/>
                  <a:pt x="1220006" y="554101"/>
                  <a:pt x="1223006" y="551701"/>
                </a:cubicBezTo>
                <a:cubicBezTo>
                  <a:pt x="1226006" y="549301"/>
                  <a:pt x="1228905" y="547534"/>
                  <a:pt x="1231705" y="546401"/>
                </a:cubicBezTo>
                <a:cubicBezTo>
                  <a:pt x="1234505" y="545268"/>
                  <a:pt x="1237305" y="544701"/>
                  <a:pt x="1240105" y="544701"/>
                </a:cubicBezTo>
                <a:cubicBezTo>
                  <a:pt x="1242505" y="544701"/>
                  <a:pt x="1244705" y="544935"/>
                  <a:pt x="1246704" y="545401"/>
                </a:cubicBezTo>
                <a:cubicBezTo>
                  <a:pt x="1248704" y="545868"/>
                  <a:pt x="1250538" y="546368"/>
                  <a:pt x="1252204" y="546901"/>
                </a:cubicBezTo>
                <a:cubicBezTo>
                  <a:pt x="1253871" y="547434"/>
                  <a:pt x="1255370" y="547934"/>
                  <a:pt x="1256704" y="548401"/>
                </a:cubicBezTo>
                <a:cubicBezTo>
                  <a:pt x="1258037" y="548868"/>
                  <a:pt x="1259237" y="549101"/>
                  <a:pt x="1260304" y="549101"/>
                </a:cubicBezTo>
                <a:cubicBezTo>
                  <a:pt x="1261637" y="549101"/>
                  <a:pt x="1262737" y="548768"/>
                  <a:pt x="1263603" y="548101"/>
                </a:cubicBezTo>
                <a:cubicBezTo>
                  <a:pt x="1264470" y="547434"/>
                  <a:pt x="1265170" y="546234"/>
                  <a:pt x="1265703" y="544501"/>
                </a:cubicBezTo>
                <a:cubicBezTo>
                  <a:pt x="1266237" y="542768"/>
                  <a:pt x="1266637" y="540368"/>
                  <a:pt x="1266903" y="537302"/>
                </a:cubicBezTo>
                <a:cubicBezTo>
                  <a:pt x="1267170" y="534235"/>
                  <a:pt x="1267303" y="530302"/>
                  <a:pt x="1267303" y="525502"/>
                </a:cubicBezTo>
                <a:cubicBezTo>
                  <a:pt x="1267303" y="520703"/>
                  <a:pt x="1267236" y="516903"/>
                  <a:pt x="1267103" y="514103"/>
                </a:cubicBezTo>
                <a:cubicBezTo>
                  <a:pt x="1266970" y="511303"/>
                  <a:pt x="1266770" y="509203"/>
                  <a:pt x="1266503" y="507803"/>
                </a:cubicBezTo>
                <a:cubicBezTo>
                  <a:pt x="1266237" y="506404"/>
                  <a:pt x="1265937" y="505304"/>
                  <a:pt x="1265603" y="504504"/>
                </a:cubicBezTo>
                <a:cubicBezTo>
                  <a:pt x="1265270" y="503704"/>
                  <a:pt x="1264737" y="502970"/>
                  <a:pt x="1264003" y="502304"/>
                </a:cubicBezTo>
                <a:cubicBezTo>
                  <a:pt x="1263270" y="501637"/>
                  <a:pt x="1262103" y="501004"/>
                  <a:pt x="1260504" y="500404"/>
                </a:cubicBezTo>
                <a:cubicBezTo>
                  <a:pt x="1258904" y="499804"/>
                  <a:pt x="1257037" y="499271"/>
                  <a:pt x="1254904" y="498804"/>
                </a:cubicBezTo>
                <a:cubicBezTo>
                  <a:pt x="1252771" y="498337"/>
                  <a:pt x="1250704" y="498004"/>
                  <a:pt x="1248704" y="497804"/>
                </a:cubicBezTo>
                <a:cubicBezTo>
                  <a:pt x="1246704" y="497604"/>
                  <a:pt x="1244838" y="497504"/>
                  <a:pt x="1243105" y="497504"/>
                </a:cubicBezTo>
                <a:close/>
                <a:moveTo>
                  <a:pt x="989232" y="475905"/>
                </a:moveTo>
                <a:lnTo>
                  <a:pt x="1011630" y="475905"/>
                </a:lnTo>
                <a:cubicBezTo>
                  <a:pt x="1017097" y="475905"/>
                  <a:pt x="1022396" y="476272"/>
                  <a:pt x="1027529" y="477005"/>
                </a:cubicBezTo>
                <a:cubicBezTo>
                  <a:pt x="1032662" y="477739"/>
                  <a:pt x="1037562" y="479505"/>
                  <a:pt x="1042229" y="482305"/>
                </a:cubicBezTo>
                <a:cubicBezTo>
                  <a:pt x="1046895" y="485105"/>
                  <a:pt x="1050828" y="489438"/>
                  <a:pt x="1054028" y="495304"/>
                </a:cubicBezTo>
                <a:cubicBezTo>
                  <a:pt x="1057228" y="501171"/>
                  <a:pt x="1058828" y="508637"/>
                  <a:pt x="1058828" y="517703"/>
                </a:cubicBezTo>
                <a:cubicBezTo>
                  <a:pt x="1058828" y="524369"/>
                  <a:pt x="1057894" y="530535"/>
                  <a:pt x="1056028" y="536202"/>
                </a:cubicBezTo>
                <a:cubicBezTo>
                  <a:pt x="1054161" y="541868"/>
                  <a:pt x="1051428" y="546734"/>
                  <a:pt x="1047828" y="550801"/>
                </a:cubicBezTo>
                <a:cubicBezTo>
                  <a:pt x="1044228" y="554867"/>
                  <a:pt x="1039595" y="558034"/>
                  <a:pt x="1033929" y="560300"/>
                </a:cubicBezTo>
                <a:cubicBezTo>
                  <a:pt x="1028263" y="562567"/>
                  <a:pt x="1021230" y="563700"/>
                  <a:pt x="1012830" y="563700"/>
                </a:cubicBezTo>
                <a:lnTo>
                  <a:pt x="989232" y="563700"/>
                </a:lnTo>
                <a:close/>
                <a:moveTo>
                  <a:pt x="680116" y="442256"/>
                </a:moveTo>
                <a:cubicBezTo>
                  <a:pt x="672823" y="442256"/>
                  <a:pt x="666247" y="443168"/>
                  <a:pt x="660387" y="444991"/>
                </a:cubicBezTo>
                <a:cubicBezTo>
                  <a:pt x="654526" y="446814"/>
                  <a:pt x="649556" y="449375"/>
                  <a:pt x="645476" y="452674"/>
                </a:cubicBezTo>
                <a:cubicBezTo>
                  <a:pt x="641396" y="455973"/>
                  <a:pt x="638270" y="459945"/>
                  <a:pt x="636100" y="464590"/>
                </a:cubicBezTo>
                <a:cubicBezTo>
                  <a:pt x="633929" y="469235"/>
                  <a:pt x="632844" y="474335"/>
                  <a:pt x="632844" y="479891"/>
                </a:cubicBezTo>
                <a:cubicBezTo>
                  <a:pt x="632844" y="485361"/>
                  <a:pt x="633647" y="490049"/>
                  <a:pt x="635253" y="493956"/>
                </a:cubicBezTo>
                <a:cubicBezTo>
                  <a:pt x="636859" y="497862"/>
                  <a:pt x="638986" y="501205"/>
                  <a:pt x="641634" y="503983"/>
                </a:cubicBezTo>
                <a:cubicBezTo>
                  <a:pt x="644282" y="506761"/>
                  <a:pt x="647277" y="509105"/>
                  <a:pt x="650620" y="511015"/>
                </a:cubicBezTo>
                <a:cubicBezTo>
                  <a:pt x="653962" y="512925"/>
                  <a:pt x="657391" y="514618"/>
                  <a:pt x="660908" y="516094"/>
                </a:cubicBezTo>
                <a:cubicBezTo>
                  <a:pt x="664424" y="517570"/>
                  <a:pt x="667853" y="518915"/>
                  <a:pt x="671195" y="520131"/>
                </a:cubicBezTo>
                <a:cubicBezTo>
                  <a:pt x="674538" y="521346"/>
                  <a:pt x="677533" y="522648"/>
                  <a:pt x="680181" y="524037"/>
                </a:cubicBezTo>
                <a:cubicBezTo>
                  <a:pt x="682829" y="525426"/>
                  <a:pt x="684956" y="527054"/>
                  <a:pt x="686562" y="528921"/>
                </a:cubicBezTo>
                <a:cubicBezTo>
                  <a:pt x="688168" y="530787"/>
                  <a:pt x="688971" y="533023"/>
                  <a:pt x="688971" y="535627"/>
                </a:cubicBezTo>
                <a:cubicBezTo>
                  <a:pt x="688971" y="537885"/>
                  <a:pt x="688537" y="539881"/>
                  <a:pt x="687669" y="541618"/>
                </a:cubicBezTo>
                <a:cubicBezTo>
                  <a:pt x="686801" y="543354"/>
                  <a:pt x="685520" y="544787"/>
                  <a:pt x="683827" y="545915"/>
                </a:cubicBezTo>
                <a:cubicBezTo>
                  <a:pt x="682134" y="547044"/>
                  <a:pt x="680137" y="547912"/>
                  <a:pt x="677837" y="548520"/>
                </a:cubicBezTo>
                <a:cubicBezTo>
                  <a:pt x="675536" y="549127"/>
                  <a:pt x="672910" y="549431"/>
                  <a:pt x="669958" y="549431"/>
                </a:cubicBezTo>
                <a:cubicBezTo>
                  <a:pt x="665270" y="549431"/>
                  <a:pt x="661081" y="548867"/>
                  <a:pt x="657391" y="547738"/>
                </a:cubicBezTo>
                <a:cubicBezTo>
                  <a:pt x="653702" y="546610"/>
                  <a:pt x="650468" y="545394"/>
                  <a:pt x="647690" y="544092"/>
                </a:cubicBezTo>
                <a:cubicBezTo>
                  <a:pt x="644912" y="542790"/>
                  <a:pt x="642589" y="541596"/>
                  <a:pt x="640723" y="540511"/>
                </a:cubicBezTo>
                <a:cubicBezTo>
                  <a:pt x="638856" y="539426"/>
                  <a:pt x="637445" y="538883"/>
                  <a:pt x="636490" y="538883"/>
                </a:cubicBezTo>
                <a:cubicBezTo>
                  <a:pt x="635709" y="538883"/>
                  <a:pt x="635058" y="539035"/>
                  <a:pt x="634537" y="539339"/>
                </a:cubicBezTo>
                <a:cubicBezTo>
                  <a:pt x="634016" y="539643"/>
                  <a:pt x="633582" y="540250"/>
                  <a:pt x="633235" y="541162"/>
                </a:cubicBezTo>
                <a:cubicBezTo>
                  <a:pt x="632888" y="542074"/>
                  <a:pt x="632627" y="543289"/>
                  <a:pt x="632453" y="544808"/>
                </a:cubicBezTo>
                <a:cubicBezTo>
                  <a:pt x="632280" y="546328"/>
                  <a:pt x="632193" y="548346"/>
                  <a:pt x="632193" y="550864"/>
                </a:cubicBezTo>
                <a:cubicBezTo>
                  <a:pt x="632193" y="554684"/>
                  <a:pt x="632453" y="557570"/>
                  <a:pt x="632974" y="559524"/>
                </a:cubicBezTo>
                <a:cubicBezTo>
                  <a:pt x="633495" y="561477"/>
                  <a:pt x="634233" y="562909"/>
                  <a:pt x="635188" y="563821"/>
                </a:cubicBezTo>
                <a:cubicBezTo>
                  <a:pt x="636143" y="564733"/>
                  <a:pt x="637662" y="565709"/>
                  <a:pt x="639746" y="566751"/>
                </a:cubicBezTo>
                <a:cubicBezTo>
                  <a:pt x="641830" y="567793"/>
                  <a:pt x="644434" y="568813"/>
                  <a:pt x="647559" y="569811"/>
                </a:cubicBezTo>
                <a:cubicBezTo>
                  <a:pt x="650685" y="570810"/>
                  <a:pt x="654223" y="571634"/>
                  <a:pt x="658173" y="572286"/>
                </a:cubicBezTo>
                <a:cubicBezTo>
                  <a:pt x="662123" y="572937"/>
                  <a:pt x="666268" y="573262"/>
                  <a:pt x="670609" y="573262"/>
                </a:cubicBezTo>
                <a:cubicBezTo>
                  <a:pt x="677815" y="573262"/>
                  <a:pt x="684500" y="572416"/>
                  <a:pt x="690664" y="570723"/>
                </a:cubicBezTo>
                <a:cubicBezTo>
                  <a:pt x="696828" y="569030"/>
                  <a:pt x="702167" y="566491"/>
                  <a:pt x="706682" y="563105"/>
                </a:cubicBezTo>
                <a:cubicBezTo>
                  <a:pt x="711196" y="559719"/>
                  <a:pt x="714690" y="555508"/>
                  <a:pt x="717165" y="550473"/>
                </a:cubicBezTo>
                <a:cubicBezTo>
                  <a:pt x="719639" y="545438"/>
                  <a:pt x="720876" y="539621"/>
                  <a:pt x="720876" y="533023"/>
                </a:cubicBezTo>
                <a:cubicBezTo>
                  <a:pt x="720876" y="527727"/>
                  <a:pt x="720051" y="523148"/>
                  <a:pt x="718402" y="519284"/>
                </a:cubicBezTo>
                <a:cubicBezTo>
                  <a:pt x="716752" y="515421"/>
                  <a:pt x="714582" y="512100"/>
                  <a:pt x="711891" y="509322"/>
                </a:cubicBezTo>
                <a:cubicBezTo>
                  <a:pt x="709199" y="506544"/>
                  <a:pt x="706139" y="504200"/>
                  <a:pt x="702710" y="502290"/>
                </a:cubicBezTo>
                <a:cubicBezTo>
                  <a:pt x="699280" y="500380"/>
                  <a:pt x="695808" y="498709"/>
                  <a:pt x="692292" y="497276"/>
                </a:cubicBezTo>
                <a:cubicBezTo>
                  <a:pt x="688776" y="495844"/>
                  <a:pt x="685303" y="494520"/>
                  <a:pt x="681874" y="493304"/>
                </a:cubicBezTo>
                <a:cubicBezTo>
                  <a:pt x="678444" y="492089"/>
                  <a:pt x="675384" y="490787"/>
                  <a:pt x="672693" y="489398"/>
                </a:cubicBezTo>
                <a:cubicBezTo>
                  <a:pt x="670002" y="488009"/>
                  <a:pt x="667831" y="486402"/>
                  <a:pt x="666182" y="484579"/>
                </a:cubicBezTo>
                <a:cubicBezTo>
                  <a:pt x="664532" y="482756"/>
                  <a:pt x="663707" y="480499"/>
                  <a:pt x="663707" y="477808"/>
                </a:cubicBezTo>
                <a:cubicBezTo>
                  <a:pt x="663707" y="476071"/>
                  <a:pt x="664055" y="474444"/>
                  <a:pt x="664749" y="472924"/>
                </a:cubicBezTo>
                <a:cubicBezTo>
                  <a:pt x="665444" y="471405"/>
                  <a:pt x="666486" y="470081"/>
                  <a:pt x="667875" y="468952"/>
                </a:cubicBezTo>
                <a:cubicBezTo>
                  <a:pt x="669264" y="467824"/>
                  <a:pt x="671043" y="466956"/>
                  <a:pt x="673214" y="466348"/>
                </a:cubicBezTo>
                <a:cubicBezTo>
                  <a:pt x="675384" y="465740"/>
                  <a:pt x="677945" y="465436"/>
                  <a:pt x="680897" y="465436"/>
                </a:cubicBezTo>
                <a:cubicBezTo>
                  <a:pt x="685064" y="465436"/>
                  <a:pt x="688776" y="465892"/>
                  <a:pt x="692031" y="466804"/>
                </a:cubicBezTo>
                <a:cubicBezTo>
                  <a:pt x="695287" y="467715"/>
                  <a:pt x="698152" y="468692"/>
                  <a:pt x="700626" y="469734"/>
                </a:cubicBezTo>
                <a:cubicBezTo>
                  <a:pt x="703100" y="470776"/>
                  <a:pt x="705162" y="471752"/>
                  <a:pt x="706812" y="472664"/>
                </a:cubicBezTo>
                <a:cubicBezTo>
                  <a:pt x="708461" y="473575"/>
                  <a:pt x="709677" y="474031"/>
                  <a:pt x="710458" y="474031"/>
                </a:cubicBezTo>
                <a:cubicBezTo>
                  <a:pt x="711153" y="474031"/>
                  <a:pt x="711760" y="473879"/>
                  <a:pt x="712281" y="473575"/>
                </a:cubicBezTo>
                <a:cubicBezTo>
                  <a:pt x="712802" y="473272"/>
                  <a:pt x="713214" y="472685"/>
                  <a:pt x="713518" y="471817"/>
                </a:cubicBezTo>
                <a:cubicBezTo>
                  <a:pt x="713822" y="470949"/>
                  <a:pt x="714039" y="469777"/>
                  <a:pt x="714169" y="468301"/>
                </a:cubicBezTo>
                <a:cubicBezTo>
                  <a:pt x="714300" y="466825"/>
                  <a:pt x="714365" y="464915"/>
                  <a:pt x="714365" y="462571"/>
                </a:cubicBezTo>
                <a:cubicBezTo>
                  <a:pt x="714365" y="460575"/>
                  <a:pt x="714300" y="458903"/>
                  <a:pt x="714169" y="457558"/>
                </a:cubicBezTo>
                <a:cubicBezTo>
                  <a:pt x="714039" y="456212"/>
                  <a:pt x="713887" y="455083"/>
                  <a:pt x="713714" y="454172"/>
                </a:cubicBezTo>
                <a:cubicBezTo>
                  <a:pt x="713540" y="453260"/>
                  <a:pt x="713280" y="452479"/>
                  <a:pt x="712932" y="451828"/>
                </a:cubicBezTo>
                <a:cubicBezTo>
                  <a:pt x="712585" y="451177"/>
                  <a:pt x="711999" y="450526"/>
                  <a:pt x="711174" y="449874"/>
                </a:cubicBezTo>
                <a:cubicBezTo>
                  <a:pt x="710350" y="449223"/>
                  <a:pt x="708982" y="448442"/>
                  <a:pt x="707072" y="447530"/>
                </a:cubicBezTo>
                <a:cubicBezTo>
                  <a:pt x="705162" y="446619"/>
                  <a:pt x="702818" y="445772"/>
                  <a:pt x="700040" y="444991"/>
                </a:cubicBezTo>
                <a:cubicBezTo>
                  <a:pt x="697262" y="444210"/>
                  <a:pt x="694158" y="443559"/>
                  <a:pt x="690729" y="443038"/>
                </a:cubicBezTo>
                <a:cubicBezTo>
                  <a:pt x="687300" y="442517"/>
                  <a:pt x="683762" y="442256"/>
                  <a:pt x="680116" y="442256"/>
                </a:cubicBezTo>
                <a:close/>
                <a:moveTo>
                  <a:pt x="954434" y="435308"/>
                </a:moveTo>
                <a:cubicBezTo>
                  <a:pt x="949101" y="435308"/>
                  <a:pt x="944801" y="436875"/>
                  <a:pt x="941535" y="440008"/>
                </a:cubicBezTo>
                <a:cubicBezTo>
                  <a:pt x="938268" y="443141"/>
                  <a:pt x="936635" y="447840"/>
                  <a:pt x="936635" y="454107"/>
                </a:cubicBezTo>
                <a:lnTo>
                  <a:pt x="936635" y="686893"/>
                </a:lnTo>
                <a:cubicBezTo>
                  <a:pt x="936635" y="688226"/>
                  <a:pt x="937035" y="689426"/>
                  <a:pt x="937835" y="690492"/>
                </a:cubicBezTo>
                <a:cubicBezTo>
                  <a:pt x="938635" y="691559"/>
                  <a:pt x="940035" y="692426"/>
                  <a:pt x="942035" y="693092"/>
                </a:cubicBezTo>
                <a:cubicBezTo>
                  <a:pt x="944035" y="693759"/>
                  <a:pt x="946734" y="694292"/>
                  <a:pt x="950134" y="694692"/>
                </a:cubicBezTo>
                <a:cubicBezTo>
                  <a:pt x="953534" y="695092"/>
                  <a:pt x="957767" y="695292"/>
                  <a:pt x="962833" y="695292"/>
                </a:cubicBezTo>
                <a:cubicBezTo>
                  <a:pt x="968033" y="695292"/>
                  <a:pt x="972299" y="695092"/>
                  <a:pt x="975633" y="694692"/>
                </a:cubicBezTo>
                <a:cubicBezTo>
                  <a:pt x="978966" y="694292"/>
                  <a:pt x="981632" y="693759"/>
                  <a:pt x="983632" y="693092"/>
                </a:cubicBezTo>
                <a:cubicBezTo>
                  <a:pt x="985632" y="692426"/>
                  <a:pt x="987065" y="691559"/>
                  <a:pt x="987932" y="690492"/>
                </a:cubicBezTo>
                <a:cubicBezTo>
                  <a:pt x="988798" y="689426"/>
                  <a:pt x="989232" y="688226"/>
                  <a:pt x="989232" y="686893"/>
                </a:cubicBezTo>
                <a:lnTo>
                  <a:pt x="989232" y="604298"/>
                </a:lnTo>
                <a:lnTo>
                  <a:pt x="1010830" y="604298"/>
                </a:lnTo>
                <a:cubicBezTo>
                  <a:pt x="1027896" y="604298"/>
                  <a:pt x="1042728" y="602298"/>
                  <a:pt x="1055328" y="598298"/>
                </a:cubicBezTo>
                <a:cubicBezTo>
                  <a:pt x="1067927" y="594298"/>
                  <a:pt x="1078560" y="588465"/>
                  <a:pt x="1087226" y="580799"/>
                </a:cubicBezTo>
                <a:cubicBezTo>
                  <a:pt x="1095892" y="573133"/>
                  <a:pt x="1102491" y="563700"/>
                  <a:pt x="1107025" y="552501"/>
                </a:cubicBezTo>
                <a:cubicBezTo>
                  <a:pt x="1111558" y="541301"/>
                  <a:pt x="1113824" y="528436"/>
                  <a:pt x="1113824" y="513903"/>
                </a:cubicBezTo>
                <a:cubicBezTo>
                  <a:pt x="1113824" y="503370"/>
                  <a:pt x="1112358" y="493871"/>
                  <a:pt x="1109424" y="485405"/>
                </a:cubicBezTo>
                <a:cubicBezTo>
                  <a:pt x="1106491" y="476939"/>
                  <a:pt x="1102225" y="469539"/>
                  <a:pt x="1096625" y="463206"/>
                </a:cubicBezTo>
                <a:cubicBezTo>
                  <a:pt x="1091026" y="456873"/>
                  <a:pt x="1084259" y="451640"/>
                  <a:pt x="1076326" y="447507"/>
                </a:cubicBezTo>
                <a:cubicBezTo>
                  <a:pt x="1068394" y="443374"/>
                  <a:pt x="1060561" y="440541"/>
                  <a:pt x="1052828" y="439008"/>
                </a:cubicBezTo>
                <a:cubicBezTo>
                  <a:pt x="1045095" y="437474"/>
                  <a:pt x="1038462" y="436475"/>
                  <a:pt x="1032929" y="436008"/>
                </a:cubicBezTo>
                <a:cubicBezTo>
                  <a:pt x="1027396" y="435541"/>
                  <a:pt x="1021563" y="435308"/>
                  <a:pt x="1015430" y="435308"/>
                </a:cubicBezTo>
                <a:close/>
                <a:moveTo>
                  <a:pt x="528330" y="433508"/>
                </a:moveTo>
                <a:cubicBezTo>
                  <a:pt x="524196" y="433508"/>
                  <a:pt x="520830" y="433541"/>
                  <a:pt x="518230" y="433608"/>
                </a:cubicBezTo>
                <a:cubicBezTo>
                  <a:pt x="515630" y="433675"/>
                  <a:pt x="513530" y="433808"/>
                  <a:pt x="511931" y="434008"/>
                </a:cubicBezTo>
                <a:cubicBezTo>
                  <a:pt x="510331" y="434208"/>
                  <a:pt x="509031" y="434475"/>
                  <a:pt x="508031" y="434808"/>
                </a:cubicBezTo>
                <a:cubicBezTo>
                  <a:pt x="507031" y="435141"/>
                  <a:pt x="506198" y="435575"/>
                  <a:pt x="505531" y="436108"/>
                </a:cubicBezTo>
                <a:lnTo>
                  <a:pt x="449934" y="472106"/>
                </a:lnTo>
                <a:cubicBezTo>
                  <a:pt x="448334" y="473172"/>
                  <a:pt x="447068" y="474172"/>
                  <a:pt x="446135" y="475105"/>
                </a:cubicBezTo>
                <a:cubicBezTo>
                  <a:pt x="445201" y="476039"/>
                  <a:pt x="444468" y="477239"/>
                  <a:pt x="443935" y="478705"/>
                </a:cubicBezTo>
                <a:cubicBezTo>
                  <a:pt x="443401" y="480172"/>
                  <a:pt x="443068" y="481938"/>
                  <a:pt x="442935" y="484005"/>
                </a:cubicBezTo>
                <a:cubicBezTo>
                  <a:pt x="442801" y="486072"/>
                  <a:pt x="442735" y="488705"/>
                  <a:pt x="442735" y="491904"/>
                </a:cubicBezTo>
                <a:cubicBezTo>
                  <a:pt x="442735" y="496971"/>
                  <a:pt x="442935" y="500904"/>
                  <a:pt x="443335" y="503704"/>
                </a:cubicBezTo>
                <a:cubicBezTo>
                  <a:pt x="443735" y="506504"/>
                  <a:pt x="444501" y="508470"/>
                  <a:pt x="445635" y="509603"/>
                </a:cubicBezTo>
                <a:cubicBezTo>
                  <a:pt x="446768" y="510737"/>
                  <a:pt x="448301" y="511137"/>
                  <a:pt x="450234" y="510803"/>
                </a:cubicBezTo>
                <a:cubicBezTo>
                  <a:pt x="452168" y="510470"/>
                  <a:pt x="454667" y="509570"/>
                  <a:pt x="457734" y="508103"/>
                </a:cubicBezTo>
                <a:lnTo>
                  <a:pt x="499331" y="485105"/>
                </a:lnTo>
                <a:lnTo>
                  <a:pt x="499331" y="653495"/>
                </a:lnTo>
                <a:lnTo>
                  <a:pt x="451134" y="653495"/>
                </a:lnTo>
                <a:cubicBezTo>
                  <a:pt x="449934" y="653495"/>
                  <a:pt x="448868" y="653861"/>
                  <a:pt x="447934" y="654595"/>
                </a:cubicBezTo>
                <a:cubicBezTo>
                  <a:pt x="447001" y="655328"/>
                  <a:pt x="446168" y="656494"/>
                  <a:pt x="445435" y="658094"/>
                </a:cubicBezTo>
                <a:cubicBezTo>
                  <a:pt x="444701" y="659694"/>
                  <a:pt x="444168" y="661794"/>
                  <a:pt x="443835" y="664394"/>
                </a:cubicBezTo>
                <a:cubicBezTo>
                  <a:pt x="443501" y="666994"/>
                  <a:pt x="443335" y="670227"/>
                  <a:pt x="443335" y="674093"/>
                </a:cubicBezTo>
                <a:cubicBezTo>
                  <a:pt x="443335" y="677826"/>
                  <a:pt x="443535" y="680993"/>
                  <a:pt x="443935" y="683593"/>
                </a:cubicBezTo>
                <a:cubicBezTo>
                  <a:pt x="444335" y="686193"/>
                  <a:pt x="444901" y="688259"/>
                  <a:pt x="445635" y="689792"/>
                </a:cubicBezTo>
                <a:cubicBezTo>
                  <a:pt x="446368" y="691326"/>
                  <a:pt x="447201" y="692426"/>
                  <a:pt x="448134" y="693092"/>
                </a:cubicBezTo>
                <a:cubicBezTo>
                  <a:pt x="449068" y="693759"/>
                  <a:pt x="450068" y="694092"/>
                  <a:pt x="451134" y="694092"/>
                </a:cubicBezTo>
                <a:lnTo>
                  <a:pt x="593926" y="694092"/>
                </a:lnTo>
                <a:cubicBezTo>
                  <a:pt x="595125" y="694092"/>
                  <a:pt x="596192" y="693759"/>
                  <a:pt x="597125" y="693092"/>
                </a:cubicBezTo>
                <a:cubicBezTo>
                  <a:pt x="598059" y="692426"/>
                  <a:pt x="598892" y="691326"/>
                  <a:pt x="599625" y="689792"/>
                </a:cubicBezTo>
                <a:cubicBezTo>
                  <a:pt x="600358" y="688259"/>
                  <a:pt x="600925" y="686193"/>
                  <a:pt x="601325" y="683593"/>
                </a:cubicBezTo>
                <a:cubicBezTo>
                  <a:pt x="601725" y="680993"/>
                  <a:pt x="601925" y="677826"/>
                  <a:pt x="601925" y="674093"/>
                </a:cubicBezTo>
                <a:cubicBezTo>
                  <a:pt x="601925" y="670227"/>
                  <a:pt x="601758" y="666994"/>
                  <a:pt x="601425" y="664394"/>
                </a:cubicBezTo>
                <a:cubicBezTo>
                  <a:pt x="601092" y="661794"/>
                  <a:pt x="600558" y="659694"/>
                  <a:pt x="599825" y="658094"/>
                </a:cubicBezTo>
                <a:cubicBezTo>
                  <a:pt x="599092" y="656494"/>
                  <a:pt x="598225" y="655328"/>
                  <a:pt x="597225" y="654595"/>
                </a:cubicBezTo>
                <a:cubicBezTo>
                  <a:pt x="596225" y="653861"/>
                  <a:pt x="595125" y="653495"/>
                  <a:pt x="593926" y="653495"/>
                </a:cubicBezTo>
                <a:lnTo>
                  <a:pt x="551728" y="653495"/>
                </a:lnTo>
                <a:lnTo>
                  <a:pt x="551728" y="439708"/>
                </a:lnTo>
                <a:cubicBezTo>
                  <a:pt x="551728" y="438508"/>
                  <a:pt x="551461" y="437508"/>
                  <a:pt x="550928" y="436708"/>
                </a:cubicBezTo>
                <a:cubicBezTo>
                  <a:pt x="550395" y="435908"/>
                  <a:pt x="549328" y="435275"/>
                  <a:pt x="547728" y="434808"/>
                </a:cubicBezTo>
                <a:cubicBezTo>
                  <a:pt x="546128" y="434341"/>
                  <a:pt x="543762" y="434008"/>
                  <a:pt x="540629" y="433808"/>
                </a:cubicBezTo>
                <a:cubicBezTo>
                  <a:pt x="537496" y="433608"/>
                  <a:pt x="533396" y="433508"/>
                  <a:pt x="528330" y="433508"/>
                </a:cubicBezTo>
                <a:close/>
                <a:moveTo>
                  <a:pt x="1320984" y="422509"/>
                </a:moveTo>
                <a:cubicBezTo>
                  <a:pt x="1309651" y="422509"/>
                  <a:pt x="1301951" y="424475"/>
                  <a:pt x="1297885" y="428408"/>
                </a:cubicBezTo>
                <a:cubicBezTo>
                  <a:pt x="1293819" y="432341"/>
                  <a:pt x="1291785" y="439374"/>
                  <a:pt x="1291785" y="449507"/>
                </a:cubicBezTo>
                <a:cubicBezTo>
                  <a:pt x="1291785" y="459240"/>
                  <a:pt x="1293752" y="465973"/>
                  <a:pt x="1297685" y="469706"/>
                </a:cubicBezTo>
                <a:cubicBezTo>
                  <a:pt x="1301618" y="473439"/>
                  <a:pt x="1309251" y="475305"/>
                  <a:pt x="1320584" y="475305"/>
                </a:cubicBezTo>
                <a:cubicBezTo>
                  <a:pt x="1331783" y="475305"/>
                  <a:pt x="1339449" y="473372"/>
                  <a:pt x="1343582" y="469506"/>
                </a:cubicBezTo>
                <a:cubicBezTo>
                  <a:pt x="1347715" y="465639"/>
                  <a:pt x="1349782" y="458640"/>
                  <a:pt x="1349782" y="448507"/>
                </a:cubicBezTo>
                <a:cubicBezTo>
                  <a:pt x="1349782" y="438774"/>
                  <a:pt x="1347782" y="432008"/>
                  <a:pt x="1343782" y="428208"/>
                </a:cubicBezTo>
                <a:cubicBezTo>
                  <a:pt x="1339782" y="424409"/>
                  <a:pt x="1332183" y="422509"/>
                  <a:pt x="1320984" y="422509"/>
                </a:cubicBezTo>
                <a:close/>
                <a:moveTo>
                  <a:pt x="765748" y="413867"/>
                </a:moveTo>
                <a:cubicBezTo>
                  <a:pt x="762622" y="413867"/>
                  <a:pt x="759996" y="413976"/>
                  <a:pt x="757869" y="414193"/>
                </a:cubicBezTo>
                <a:cubicBezTo>
                  <a:pt x="755742" y="414410"/>
                  <a:pt x="754049" y="414757"/>
                  <a:pt x="752790" y="415235"/>
                </a:cubicBezTo>
                <a:cubicBezTo>
                  <a:pt x="751532" y="415712"/>
                  <a:pt x="750663" y="416298"/>
                  <a:pt x="750186" y="416993"/>
                </a:cubicBezTo>
                <a:cubicBezTo>
                  <a:pt x="749708" y="417687"/>
                  <a:pt x="749470" y="418469"/>
                  <a:pt x="749470" y="419337"/>
                </a:cubicBezTo>
                <a:lnTo>
                  <a:pt x="749470" y="445252"/>
                </a:lnTo>
                <a:lnTo>
                  <a:pt x="735666" y="445252"/>
                </a:lnTo>
                <a:cubicBezTo>
                  <a:pt x="734798" y="445252"/>
                  <a:pt x="734038" y="445469"/>
                  <a:pt x="733387" y="445903"/>
                </a:cubicBezTo>
                <a:cubicBezTo>
                  <a:pt x="732736" y="446337"/>
                  <a:pt x="732193" y="447053"/>
                  <a:pt x="731759" y="448051"/>
                </a:cubicBezTo>
                <a:cubicBezTo>
                  <a:pt x="731325" y="449050"/>
                  <a:pt x="730999" y="450417"/>
                  <a:pt x="730782" y="452153"/>
                </a:cubicBezTo>
                <a:cubicBezTo>
                  <a:pt x="730565" y="453890"/>
                  <a:pt x="730457" y="456017"/>
                  <a:pt x="730457" y="458534"/>
                </a:cubicBezTo>
                <a:cubicBezTo>
                  <a:pt x="730457" y="463309"/>
                  <a:pt x="730891" y="466717"/>
                  <a:pt x="731759" y="468757"/>
                </a:cubicBezTo>
                <a:cubicBezTo>
                  <a:pt x="732627" y="470797"/>
                  <a:pt x="733886" y="471817"/>
                  <a:pt x="735536" y="471817"/>
                </a:cubicBezTo>
                <a:lnTo>
                  <a:pt x="749470" y="471817"/>
                </a:lnTo>
                <a:lnTo>
                  <a:pt x="749470" y="531330"/>
                </a:lnTo>
                <a:cubicBezTo>
                  <a:pt x="749470" y="538449"/>
                  <a:pt x="750208" y="544613"/>
                  <a:pt x="751683" y="549822"/>
                </a:cubicBezTo>
                <a:cubicBezTo>
                  <a:pt x="753159" y="555031"/>
                  <a:pt x="755460" y="559350"/>
                  <a:pt x="758585" y="562779"/>
                </a:cubicBezTo>
                <a:cubicBezTo>
                  <a:pt x="761711" y="566208"/>
                  <a:pt x="765661" y="568748"/>
                  <a:pt x="770436" y="570397"/>
                </a:cubicBezTo>
                <a:cubicBezTo>
                  <a:pt x="775211" y="572047"/>
                  <a:pt x="780854" y="572872"/>
                  <a:pt x="787365" y="572872"/>
                </a:cubicBezTo>
                <a:cubicBezTo>
                  <a:pt x="789796" y="572872"/>
                  <a:pt x="792205" y="572741"/>
                  <a:pt x="794592" y="572481"/>
                </a:cubicBezTo>
                <a:cubicBezTo>
                  <a:pt x="796980" y="572221"/>
                  <a:pt x="799194" y="571852"/>
                  <a:pt x="801234" y="571374"/>
                </a:cubicBezTo>
                <a:cubicBezTo>
                  <a:pt x="803274" y="570897"/>
                  <a:pt x="805054" y="570332"/>
                  <a:pt x="806573" y="569681"/>
                </a:cubicBezTo>
                <a:cubicBezTo>
                  <a:pt x="808092" y="569030"/>
                  <a:pt x="809243" y="568292"/>
                  <a:pt x="810024" y="567467"/>
                </a:cubicBezTo>
                <a:cubicBezTo>
                  <a:pt x="810805" y="566643"/>
                  <a:pt x="811435" y="565210"/>
                  <a:pt x="811912" y="563170"/>
                </a:cubicBezTo>
                <a:cubicBezTo>
                  <a:pt x="812390" y="561130"/>
                  <a:pt x="812629" y="558200"/>
                  <a:pt x="812629" y="554380"/>
                </a:cubicBezTo>
                <a:cubicBezTo>
                  <a:pt x="812629" y="551949"/>
                  <a:pt x="812520" y="549952"/>
                  <a:pt x="812303" y="548389"/>
                </a:cubicBezTo>
                <a:cubicBezTo>
                  <a:pt x="812086" y="546827"/>
                  <a:pt x="811847" y="545590"/>
                  <a:pt x="811587" y="544678"/>
                </a:cubicBezTo>
                <a:cubicBezTo>
                  <a:pt x="811326" y="543766"/>
                  <a:pt x="810957" y="543159"/>
                  <a:pt x="810480" y="542855"/>
                </a:cubicBezTo>
                <a:cubicBezTo>
                  <a:pt x="810002" y="542551"/>
                  <a:pt x="809503" y="542399"/>
                  <a:pt x="808982" y="542399"/>
                </a:cubicBezTo>
                <a:cubicBezTo>
                  <a:pt x="808375" y="542399"/>
                  <a:pt x="807702" y="542551"/>
                  <a:pt x="806964" y="542855"/>
                </a:cubicBezTo>
                <a:cubicBezTo>
                  <a:pt x="806226" y="543159"/>
                  <a:pt x="805314" y="543506"/>
                  <a:pt x="804229" y="543897"/>
                </a:cubicBezTo>
                <a:cubicBezTo>
                  <a:pt x="803144" y="544287"/>
                  <a:pt x="801907" y="544635"/>
                  <a:pt x="800518" y="544938"/>
                </a:cubicBezTo>
                <a:cubicBezTo>
                  <a:pt x="799129" y="545242"/>
                  <a:pt x="797566" y="545394"/>
                  <a:pt x="795830" y="545394"/>
                </a:cubicBezTo>
                <a:cubicBezTo>
                  <a:pt x="790707" y="545394"/>
                  <a:pt x="787148" y="543810"/>
                  <a:pt x="785151" y="540641"/>
                </a:cubicBezTo>
                <a:cubicBezTo>
                  <a:pt x="783154" y="537472"/>
                  <a:pt x="782156" y="532719"/>
                  <a:pt x="782156" y="526381"/>
                </a:cubicBezTo>
                <a:lnTo>
                  <a:pt x="782156" y="471817"/>
                </a:lnTo>
                <a:lnTo>
                  <a:pt x="807550" y="471817"/>
                </a:lnTo>
                <a:cubicBezTo>
                  <a:pt x="809199" y="471817"/>
                  <a:pt x="810458" y="470797"/>
                  <a:pt x="811326" y="468757"/>
                </a:cubicBezTo>
                <a:cubicBezTo>
                  <a:pt x="812194" y="466717"/>
                  <a:pt x="812629" y="463309"/>
                  <a:pt x="812629" y="458534"/>
                </a:cubicBezTo>
                <a:cubicBezTo>
                  <a:pt x="812629" y="456017"/>
                  <a:pt x="812520" y="453890"/>
                  <a:pt x="812303" y="452153"/>
                </a:cubicBezTo>
                <a:cubicBezTo>
                  <a:pt x="812086" y="450417"/>
                  <a:pt x="811760" y="449050"/>
                  <a:pt x="811326" y="448051"/>
                </a:cubicBezTo>
                <a:cubicBezTo>
                  <a:pt x="810892" y="447053"/>
                  <a:pt x="810350" y="446337"/>
                  <a:pt x="809698" y="445903"/>
                </a:cubicBezTo>
                <a:cubicBezTo>
                  <a:pt x="809047" y="445469"/>
                  <a:pt x="808288" y="445252"/>
                  <a:pt x="807420" y="445252"/>
                </a:cubicBezTo>
                <a:lnTo>
                  <a:pt x="782156" y="445252"/>
                </a:lnTo>
                <a:lnTo>
                  <a:pt x="782156" y="419337"/>
                </a:lnTo>
                <a:cubicBezTo>
                  <a:pt x="782156" y="418469"/>
                  <a:pt x="781896" y="417687"/>
                  <a:pt x="781375" y="416993"/>
                </a:cubicBezTo>
                <a:cubicBezTo>
                  <a:pt x="780854" y="416298"/>
                  <a:pt x="779986" y="415712"/>
                  <a:pt x="778770" y="415235"/>
                </a:cubicBezTo>
                <a:cubicBezTo>
                  <a:pt x="777555" y="414757"/>
                  <a:pt x="775884" y="414410"/>
                  <a:pt x="773757" y="414193"/>
                </a:cubicBezTo>
                <a:cubicBezTo>
                  <a:pt x="771629" y="413976"/>
                  <a:pt x="768960" y="413867"/>
                  <a:pt x="765748" y="413867"/>
                </a:cubicBezTo>
                <a:close/>
                <a:moveTo>
                  <a:pt x="0" y="0"/>
                </a:moveTo>
                <a:lnTo>
                  <a:pt x="2081213" y="0"/>
                </a:lnTo>
                <a:lnTo>
                  <a:pt x="2081213" y="2327010"/>
                </a:lnTo>
                <a:lnTo>
                  <a:pt x="0" y="2327010"/>
                </a:lnTo>
                <a:close/>
              </a:path>
            </a:pathLst>
          </a:custGeom>
        </p:spPr>
      </p:pic>
      <p:pic>
        <p:nvPicPr>
          <p:cNvPr id="69" name="Picture 68" descr="A cartoon of a scroll&#10;&#10;Description automatically generated">
            <a:extLst>
              <a:ext uri="{FF2B5EF4-FFF2-40B4-BE49-F238E27FC236}">
                <a16:creationId xmlns:a16="http://schemas.microsoft.com/office/drawing/2014/main" id="{CE654CC1-316C-47F8-81C5-D54052212765}"/>
              </a:ext>
            </a:extLst>
          </p:cNvPr>
          <p:cNvPicPr>
            <a:picLocks noChangeAspect="1"/>
          </p:cNvPicPr>
          <p:nvPr/>
        </p:nvPicPr>
        <p:blipFill>
          <a:blip r:embed="rId4"/>
          <a:srcRect l="12717" t="16233" r="13389" b="16255"/>
          <a:stretch>
            <a:fillRect/>
          </a:stretch>
        </p:blipFill>
        <p:spPr>
          <a:xfrm>
            <a:off x="8703132" y="4110937"/>
            <a:ext cx="2158820" cy="72261"/>
          </a:xfrm>
          <a:custGeom>
            <a:avLst/>
            <a:gdLst/>
            <a:ahLst/>
            <a:cxnLst/>
            <a:rect l="l" t="t" r="r" b="b"/>
            <a:pathLst>
              <a:path w="2158820" h="1630722">
                <a:moveTo>
                  <a:pt x="1603346" y="1086300"/>
                </a:moveTo>
                <a:lnTo>
                  <a:pt x="1644510" y="1086300"/>
                </a:lnTo>
                <a:cubicBezTo>
                  <a:pt x="1657164" y="1086300"/>
                  <a:pt x="1666983" y="1089998"/>
                  <a:pt x="1673967" y="1097392"/>
                </a:cubicBezTo>
                <a:cubicBezTo>
                  <a:pt x="1680951" y="1104787"/>
                  <a:pt x="1684443" y="1115140"/>
                  <a:pt x="1684443" y="1128451"/>
                </a:cubicBezTo>
                <a:lnTo>
                  <a:pt x="1684443" y="1164933"/>
                </a:lnTo>
                <a:cubicBezTo>
                  <a:pt x="1684443" y="1177422"/>
                  <a:pt x="1680951" y="1187158"/>
                  <a:pt x="1673967" y="1194142"/>
                </a:cubicBezTo>
                <a:cubicBezTo>
                  <a:pt x="1666983" y="1201126"/>
                  <a:pt x="1657164" y="1204618"/>
                  <a:pt x="1644510" y="1204618"/>
                </a:cubicBezTo>
                <a:lnTo>
                  <a:pt x="1603346" y="1204618"/>
                </a:lnTo>
                <a:close/>
                <a:moveTo>
                  <a:pt x="1207346" y="1084082"/>
                </a:moveTo>
                <a:cubicBezTo>
                  <a:pt x="1220657" y="1084082"/>
                  <a:pt x="1231010" y="1087820"/>
                  <a:pt x="1238405" y="1095297"/>
                </a:cubicBezTo>
                <a:cubicBezTo>
                  <a:pt x="1245800" y="1102774"/>
                  <a:pt x="1249497" y="1113333"/>
                  <a:pt x="1249497" y="1126972"/>
                </a:cubicBezTo>
                <a:lnTo>
                  <a:pt x="1249497" y="1315788"/>
                </a:lnTo>
                <a:cubicBezTo>
                  <a:pt x="1249497" y="1329264"/>
                  <a:pt x="1245800" y="1339781"/>
                  <a:pt x="1238405" y="1347340"/>
                </a:cubicBezTo>
                <a:cubicBezTo>
                  <a:pt x="1231010" y="1354899"/>
                  <a:pt x="1220657" y="1358679"/>
                  <a:pt x="1207346" y="1358679"/>
                </a:cubicBezTo>
                <a:cubicBezTo>
                  <a:pt x="1193871" y="1358679"/>
                  <a:pt x="1183477" y="1354899"/>
                  <a:pt x="1176165" y="1347340"/>
                </a:cubicBezTo>
                <a:cubicBezTo>
                  <a:pt x="1168852" y="1339781"/>
                  <a:pt x="1165196" y="1329264"/>
                  <a:pt x="1165196" y="1315788"/>
                </a:cubicBezTo>
                <a:lnTo>
                  <a:pt x="1165196" y="1126972"/>
                </a:lnTo>
                <a:cubicBezTo>
                  <a:pt x="1165196" y="1113333"/>
                  <a:pt x="1168852" y="1102774"/>
                  <a:pt x="1176165" y="1095297"/>
                </a:cubicBezTo>
                <a:cubicBezTo>
                  <a:pt x="1183477" y="1087820"/>
                  <a:pt x="1193871" y="1084082"/>
                  <a:pt x="1207346" y="1084082"/>
                </a:cubicBezTo>
                <a:close/>
                <a:moveTo>
                  <a:pt x="750146" y="1084082"/>
                </a:moveTo>
                <a:cubicBezTo>
                  <a:pt x="763457" y="1084082"/>
                  <a:pt x="773810" y="1087820"/>
                  <a:pt x="781205" y="1095297"/>
                </a:cubicBezTo>
                <a:cubicBezTo>
                  <a:pt x="788600" y="1102774"/>
                  <a:pt x="792297" y="1113333"/>
                  <a:pt x="792297" y="1126972"/>
                </a:cubicBezTo>
                <a:lnTo>
                  <a:pt x="792297" y="1315788"/>
                </a:lnTo>
                <a:cubicBezTo>
                  <a:pt x="792297" y="1329264"/>
                  <a:pt x="788600" y="1339781"/>
                  <a:pt x="781205" y="1347340"/>
                </a:cubicBezTo>
                <a:cubicBezTo>
                  <a:pt x="773810" y="1354899"/>
                  <a:pt x="763457" y="1358679"/>
                  <a:pt x="750146" y="1358679"/>
                </a:cubicBezTo>
                <a:cubicBezTo>
                  <a:pt x="736671" y="1358679"/>
                  <a:pt x="726277" y="1354899"/>
                  <a:pt x="718965" y="1347340"/>
                </a:cubicBezTo>
                <a:cubicBezTo>
                  <a:pt x="711652" y="1339781"/>
                  <a:pt x="707996" y="1329264"/>
                  <a:pt x="707996" y="1315788"/>
                </a:cubicBezTo>
                <a:lnTo>
                  <a:pt x="707996" y="1126972"/>
                </a:lnTo>
                <a:cubicBezTo>
                  <a:pt x="707996" y="1113333"/>
                  <a:pt x="711652" y="1102774"/>
                  <a:pt x="718965" y="1095297"/>
                </a:cubicBezTo>
                <a:cubicBezTo>
                  <a:pt x="726277" y="1087820"/>
                  <a:pt x="736671" y="1084082"/>
                  <a:pt x="750146" y="1084082"/>
                </a:cubicBezTo>
                <a:close/>
                <a:moveTo>
                  <a:pt x="1344496" y="1042177"/>
                </a:moveTo>
                <a:lnTo>
                  <a:pt x="1344496" y="1319979"/>
                </a:lnTo>
                <a:cubicBezTo>
                  <a:pt x="1344496" y="1347258"/>
                  <a:pt x="1351480" y="1368128"/>
                  <a:pt x="1365448" y="1382589"/>
                </a:cubicBezTo>
                <a:cubicBezTo>
                  <a:pt x="1379416" y="1397050"/>
                  <a:pt x="1399547" y="1404281"/>
                  <a:pt x="1425840" y="1404281"/>
                </a:cubicBezTo>
                <a:cubicBezTo>
                  <a:pt x="1452297" y="1404281"/>
                  <a:pt x="1472551" y="1397050"/>
                  <a:pt x="1486601" y="1382589"/>
                </a:cubicBezTo>
                <a:cubicBezTo>
                  <a:pt x="1500652" y="1368128"/>
                  <a:pt x="1507677" y="1347258"/>
                  <a:pt x="1507677" y="1319979"/>
                </a:cubicBezTo>
                <a:lnTo>
                  <a:pt x="1507677" y="1042177"/>
                </a:lnTo>
                <a:lnTo>
                  <a:pt x="1460842" y="1042177"/>
                </a:lnTo>
                <a:lnTo>
                  <a:pt x="1460842" y="1321951"/>
                </a:lnTo>
                <a:cubicBezTo>
                  <a:pt x="1460842" y="1333783"/>
                  <a:pt x="1457844" y="1342862"/>
                  <a:pt x="1451845" y="1349189"/>
                </a:cubicBezTo>
                <a:cubicBezTo>
                  <a:pt x="1445847" y="1355515"/>
                  <a:pt x="1437179" y="1358679"/>
                  <a:pt x="1425840" y="1358679"/>
                </a:cubicBezTo>
                <a:cubicBezTo>
                  <a:pt x="1414830" y="1358679"/>
                  <a:pt x="1406326" y="1355515"/>
                  <a:pt x="1400328" y="1349189"/>
                </a:cubicBezTo>
                <a:cubicBezTo>
                  <a:pt x="1394330" y="1342862"/>
                  <a:pt x="1391330" y="1333783"/>
                  <a:pt x="1391330" y="1321951"/>
                </a:cubicBezTo>
                <a:lnTo>
                  <a:pt x="1391330" y="1042177"/>
                </a:lnTo>
                <a:close/>
                <a:moveTo>
                  <a:pt x="889761" y="1042177"/>
                </a:moveTo>
                <a:lnTo>
                  <a:pt x="889761" y="1400337"/>
                </a:lnTo>
                <a:lnTo>
                  <a:pt x="934377" y="1400337"/>
                </a:lnTo>
                <a:lnTo>
                  <a:pt x="934377" y="1154961"/>
                </a:lnTo>
                <a:lnTo>
                  <a:pt x="1024348" y="1400337"/>
                </a:lnTo>
                <a:lnTo>
                  <a:pt x="1065760" y="1400337"/>
                </a:lnTo>
                <a:lnTo>
                  <a:pt x="1065760" y="1042177"/>
                </a:lnTo>
                <a:lnTo>
                  <a:pt x="1021144" y="1042177"/>
                </a:lnTo>
                <a:lnTo>
                  <a:pt x="1021144" y="1295613"/>
                </a:lnTo>
                <a:lnTo>
                  <a:pt x="930680" y="1042177"/>
                </a:lnTo>
                <a:close/>
                <a:moveTo>
                  <a:pt x="442086" y="1042177"/>
                </a:moveTo>
                <a:lnTo>
                  <a:pt x="442086" y="1400583"/>
                </a:lnTo>
                <a:lnTo>
                  <a:pt x="489167" y="1400583"/>
                </a:lnTo>
                <a:lnTo>
                  <a:pt x="489167" y="1246276"/>
                </a:lnTo>
                <a:lnTo>
                  <a:pt x="560405" y="1246276"/>
                </a:lnTo>
                <a:lnTo>
                  <a:pt x="560405" y="1400583"/>
                </a:lnTo>
                <a:lnTo>
                  <a:pt x="607239" y="1400583"/>
                </a:lnTo>
                <a:lnTo>
                  <a:pt x="607239" y="1042177"/>
                </a:lnTo>
                <a:lnTo>
                  <a:pt x="560405" y="1042177"/>
                </a:lnTo>
                <a:lnTo>
                  <a:pt x="560405" y="1201907"/>
                </a:lnTo>
                <a:lnTo>
                  <a:pt x="489167" y="1201907"/>
                </a:lnTo>
                <a:lnTo>
                  <a:pt x="489167" y="1042177"/>
                </a:lnTo>
                <a:close/>
                <a:moveTo>
                  <a:pt x="1556511" y="1041931"/>
                </a:moveTo>
                <a:lnTo>
                  <a:pt x="1556511" y="1400583"/>
                </a:lnTo>
                <a:lnTo>
                  <a:pt x="1603346" y="1400583"/>
                </a:lnTo>
                <a:lnTo>
                  <a:pt x="1603346" y="1248988"/>
                </a:lnTo>
                <a:lnTo>
                  <a:pt x="1640320" y="1248988"/>
                </a:lnTo>
                <a:lnTo>
                  <a:pt x="1643398" y="1248704"/>
                </a:lnTo>
                <a:lnTo>
                  <a:pt x="1690112" y="1400583"/>
                </a:lnTo>
                <a:lnTo>
                  <a:pt x="1741384" y="1400583"/>
                </a:lnTo>
                <a:lnTo>
                  <a:pt x="1688442" y="1239475"/>
                </a:lnTo>
                <a:lnTo>
                  <a:pt x="1689496" y="1239128"/>
                </a:lnTo>
                <a:cubicBezTo>
                  <a:pt x="1703053" y="1232555"/>
                  <a:pt x="1713406" y="1223024"/>
                  <a:pt x="1720555" y="1210534"/>
                </a:cubicBezTo>
                <a:cubicBezTo>
                  <a:pt x="1727703" y="1198045"/>
                  <a:pt x="1731277" y="1182927"/>
                  <a:pt x="1731277" y="1165179"/>
                </a:cubicBezTo>
                <a:lnTo>
                  <a:pt x="1731277" y="1123275"/>
                </a:lnTo>
                <a:cubicBezTo>
                  <a:pt x="1731277" y="1106020"/>
                  <a:pt x="1727703" y="1091312"/>
                  <a:pt x="1720555" y="1079152"/>
                </a:cubicBezTo>
                <a:cubicBezTo>
                  <a:pt x="1713406" y="1066991"/>
                  <a:pt x="1703053" y="1057748"/>
                  <a:pt x="1689496" y="1051421"/>
                </a:cubicBezTo>
                <a:cubicBezTo>
                  <a:pt x="1675939" y="1045094"/>
                  <a:pt x="1659547" y="1041931"/>
                  <a:pt x="1640320" y="1041931"/>
                </a:cubicBezTo>
                <a:lnTo>
                  <a:pt x="1603346" y="1041931"/>
                </a:lnTo>
                <a:lnTo>
                  <a:pt x="1578449" y="1041931"/>
                </a:lnTo>
                <a:close/>
                <a:moveTo>
                  <a:pt x="1207346" y="1038480"/>
                </a:moveTo>
                <a:cubicBezTo>
                  <a:pt x="1188613" y="1038480"/>
                  <a:pt x="1172590" y="1041972"/>
                  <a:pt x="1159280" y="1048956"/>
                </a:cubicBezTo>
                <a:cubicBezTo>
                  <a:pt x="1145969" y="1055940"/>
                  <a:pt x="1135821" y="1066128"/>
                  <a:pt x="1128837" y="1079521"/>
                </a:cubicBezTo>
                <a:cubicBezTo>
                  <a:pt x="1121853" y="1092914"/>
                  <a:pt x="1118361" y="1109224"/>
                  <a:pt x="1118361" y="1128451"/>
                </a:cubicBezTo>
                <a:lnTo>
                  <a:pt x="1118361" y="1314309"/>
                </a:lnTo>
                <a:cubicBezTo>
                  <a:pt x="1118361" y="1333372"/>
                  <a:pt x="1121853" y="1349599"/>
                  <a:pt x="1128837" y="1362992"/>
                </a:cubicBezTo>
                <a:cubicBezTo>
                  <a:pt x="1135821" y="1376385"/>
                  <a:pt x="1145969" y="1386615"/>
                  <a:pt x="1159280" y="1393681"/>
                </a:cubicBezTo>
                <a:cubicBezTo>
                  <a:pt x="1172590" y="1400748"/>
                  <a:pt x="1188613" y="1404281"/>
                  <a:pt x="1207346" y="1404281"/>
                </a:cubicBezTo>
                <a:cubicBezTo>
                  <a:pt x="1226244" y="1404281"/>
                  <a:pt x="1242308" y="1400748"/>
                  <a:pt x="1255536" y="1393681"/>
                </a:cubicBezTo>
                <a:cubicBezTo>
                  <a:pt x="1268765" y="1386615"/>
                  <a:pt x="1278872" y="1376385"/>
                  <a:pt x="1285856" y="1362992"/>
                </a:cubicBezTo>
                <a:cubicBezTo>
                  <a:pt x="1292840" y="1349599"/>
                  <a:pt x="1296332" y="1333372"/>
                  <a:pt x="1296332" y="1314309"/>
                </a:cubicBezTo>
                <a:lnTo>
                  <a:pt x="1296332" y="1128451"/>
                </a:lnTo>
                <a:cubicBezTo>
                  <a:pt x="1296332" y="1109224"/>
                  <a:pt x="1292840" y="1092914"/>
                  <a:pt x="1285856" y="1079521"/>
                </a:cubicBezTo>
                <a:cubicBezTo>
                  <a:pt x="1278872" y="1066128"/>
                  <a:pt x="1268765" y="1055940"/>
                  <a:pt x="1255536" y="1048956"/>
                </a:cubicBezTo>
                <a:cubicBezTo>
                  <a:pt x="1242308" y="1041972"/>
                  <a:pt x="1226244" y="1038480"/>
                  <a:pt x="1207346" y="1038480"/>
                </a:cubicBezTo>
                <a:close/>
                <a:moveTo>
                  <a:pt x="750146" y="1038480"/>
                </a:moveTo>
                <a:cubicBezTo>
                  <a:pt x="731413" y="1038480"/>
                  <a:pt x="715390" y="1041972"/>
                  <a:pt x="702080" y="1048956"/>
                </a:cubicBezTo>
                <a:cubicBezTo>
                  <a:pt x="688769" y="1055940"/>
                  <a:pt x="678621" y="1066128"/>
                  <a:pt x="671637" y="1079521"/>
                </a:cubicBezTo>
                <a:cubicBezTo>
                  <a:pt x="664653" y="1092914"/>
                  <a:pt x="661161" y="1109224"/>
                  <a:pt x="661161" y="1128451"/>
                </a:cubicBezTo>
                <a:lnTo>
                  <a:pt x="661161" y="1314309"/>
                </a:lnTo>
                <a:cubicBezTo>
                  <a:pt x="661161" y="1333372"/>
                  <a:pt x="664653" y="1349599"/>
                  <a:pt x="671637" y="1362992"/>
                </a:cubicBezTo>
                <a:cubicBezTo>
                  <a:pt x="678621" y="1376385"/>
                  <a:pt x="688769" y="1386615"/>
                  <a:pt x="702080" y="1393681"/>
                </a:cubicBezTo>
                <a:cubicBezTo>
                  <a:pt x="715390" y="1400748"/>
                  <a:pt x="731413" y="1404281"/>
                  <a:pt x="750146" y="1404281"/>
                </a:cubicBezTo>
                <a:cubicBezTo>
                  <a:pt x="769045" y="1404281"/>
                  <a:pt x="785108" y="1400748"/>
                  <a:pt x="798337" y="1393681"/>
                </a:cubicBezTo>
                <a:cubicBezTo>
                  <a:pt x="811565" y="1386615"/>
                  <a:pt x="821672" y="1376385"/>
                  <a:pt x="828656" y="1362992"/>
                </a:cubicBezTo>
                <a:cubicBezTo>
                  <a:pt x="835640" y="1349599"/>
                  <a:pt x="839132" y="1333372"/>
                  <a:pt x="839132" y="1314309"/>
                </a:cubicBezTo>
                <a:lnTo>
                  <a:pt x="839132" y="1128451"/>
                </a:lnTo>
                <a:cubicBezTo>
                  <a:pt x="839132" y="1109224"/>
                  <a:pt x="835640" y="1092914"/>
                  <a:pt x="828656" y="1079521"/>
                </a:cubicBezTo>
                <a:cubicBezTo>
                  <a:pt x="821672" y="1066128"/>
                  <a:pt x="811565" y="1055940"/>
                  <a:pt x="798337" y="1048956"/>
                </a:cubicBezTo>
                <a:cubicBezTo>
                  <a:pt x="785108" y="1041972"/>
                  <a:pt x="769045" y="1038480"/>
                  <a:pt x="750146" y="1038480"/>
                </a:cubicBezTo>
                <a:close/>
                <a:moveTo>
                  <a:pt x="527021" y="645620"/>
                </a:moveTo>
                <a:lnTo>
                  <a:pt x="566213" y="645620"/>
                </a:lnTo>
                <a:cubicBezTo>
                  <a:pt x="577059" y="645620"/>
                  <a:pt x="585728" y="649359"/>
                  <a:pt x="592219" y="656836"/>
                </a:cubicBezTo>
                <a:cubicBezTo>
                  <a:pt x="598710" y="664313"/>
                  <a:pt x="601956" y="674871"/>
                  <a:pt x="601956" y="688510"/>
                </a:cubicBezTo>
                <a:lnTo>
                  <a:pt x="601956" y="735345"/>
                </a:lnTo>
                <a:cubicBezTo>
                  <a:pt x="601956" y="744876"/>
                  <a:pt x="599080" y="752312"/>
                  <a:pt x="593328" y="757653"/>
                </a:cubicBezTo>
                <a:cubicBezTo>
                  <a:pt x="587576" y="762993"/>
                  <a:pt x="579360" y="765664"/>
                  <a:pt x="568678" y="765664"/>
                </a:cubicBezTo>
                <a:lnTo>
                  <a:pt x="527021" y="765664"/>
                </a:lnTo>
                <a:close/>
                <a:moveTo>
                  <a:pt x="527021" y="495997"/>
                </a:moveTo>
                <a:lnTo>
                  <a:pt x="566706" y="495997"/>
                </a:lnTo>
                <a:cubicBezTo>
                  <a:pt x="576238" y="495997"/>
                  <a:pt x="583715" y="498626"/>
                  <a:pt x="589138" y="503884"/>
                </a:cubicBezTo>
                <a:cubicBezTo>
                  <a:pt x="594561" y="509143"/>
                  <a:pt x="597272" y="516538"/>
                  <a:pt x="597272" y="526069"/>
                </a:cubicBezTo>
                <a:lnTo>
                  <a:pt x="597272" y="562551"/>
                </a:lnTo>
                <a:cubicBezTo>
                  <a:pt x="597272" y="574875"/>
                  <a:pt x="594561" y="584407"/>
                  <a:pt x="589138" y="591144"/>
                </a:cubicBezTo>
                <a:cubicBezTo>
                  <a:pt x="583715" y="597882"/>
                  <a:pt x="576073" y="601251"/>
                  <a:pt x="566213" y="601251"/>
                </a:cubicBezTo>
                <a:lnTo>
                  <a:pt x="527021" y="601251"/>
                </a:lnTo>
                <a:close/>
                <a:moveTo>
                  <a:pt x="736571" y="495750"/>
                </a:moveTo>
                <a:lnTo>
                  <a:pt x="777735" y="495750"/>
                </a:lnTo>
                <a:cubicBezTo>
                  <a:pt x="790389" y="495750"/>
                  <a:pt x="800208" y="499448"/>
                  <a:pt x="807192" y="506842"/>
                </a:cubicBezTo>
                <a:cubicBezTo>
                  <a:pt x="814176" y="514237"/>
                  <a:pt x="817668" y="524590"/>
                  <a:pt x="817668" y="537901"/>
                </a:cubicBezTo>
                <a:lnTo>
                  <a:pt x="817668" y="574382"/>
                </a:lnTo>
                <a:cubicBezTo>
                  <a:pt x="817668" y="586872"/>
                  <a:pt x="814176" y="596608"/>
                  <a:pt x="807192" y="603592"/>
                </a:cubicBezTo>
                <a:cubicBezTo>
                  <a:pt x="800208" y="610576"/>
                  <a:pt x="790389" y="614068"/>
                  <a:pt x="777735" y="614068"/>
                </a:cubicBezTo>
                <a:lnTo>
                  <a:pt x="736571" y="614068"/>
                </a:lnTo>
                <a:close/>
                <a:moveTo>
                  <a:pt x="1007322" y="493532"/>
                </a:moveTo>
                <a:cubicBezTo>
                  <a:pt x="1020632" y="493532"/>
                  <a:pt x="1030985" y="497270"/>
                  <a:pt x="1038380" y="504747"/>
                </a:cubicBezTo>
                <a:cubicBezTo>
                  <a:pt x="1045775" y="512224"/>
                  <a:pt x="1049472" y="522783"/>
                  <a:pt x="1049472" y="536422"/>
                </a:cubicBezTo>
                <a:lnTo>
                  <a:pt x="1049472" y="725238"/>
                </a:lnTo>
                <a:cubicBezTo>
                  <a:pt x="1049472" y="738714"/>
                  <a:pt x="1045775" y="749231"/>
                  <a:pt x="1038380" y="756790"/>
                </a:cubicBezTo>
                <a:cubicBezTo>
                  <a:pt x="1030985" y="764349"/>
                  <a:pt x="1020632" y="768129"/>
                  <a:pt x="1007322" y="768129"/>
                </a:cubicBezTo>
                <a:cubicBezTo>
                  <a:pt x="993846" y="768129"/>
                  <a:pt x="983452" y="764349"/>
                  <a:pt x="976140" y="756790"/>
                </a:cubicBezTo>
                <a:cubicBezTo>
                  <a:pt x="968827" y="749231"/>
                  <a:pt x="965171" y="738714"/>
                  <a:pt x="965171" y="725238"/>
                </a:cubicBezTo>
                <a:lnTo>
                  <a:pt x="965171" y="536422"/>
                </a:lnTo>
                <a:cubicBezTo>
                  <a:pt x="965171" y="522783"/>
                  <a:pt x="968827" y="512224"/>
                  <a:pt x="976140" y="504747"/>
                </a:cubicBezTo>
                <a:cubicBezTo>
                  <a:pt x="983452" y="497270"/>
                  <a:pt x="993846" y="493532"/>
                  <a:pt x="1007322" y="493532"/>
                </a:cubicBezTo>
                <a:close/>
                <a:moveTo>
                  <a:pt x="1556511" y="451627"/>
                </a:moveTo>
                <a:lnTo>
                  <a:pt x="1556511" y="810033"/>
                </a:lnTo>
                <a:lnTo>
                  <a:pt x="1580914" y="810033"/>
                </a:lnTo>
                <a:lnTo>
                  <a:pt x="1603346" y="810033"/>
                </a:lnTo>
                <a:lnTo>
                  <a:pt x="1710325" y="810033"/>
                </a:lnTo>
                <a:lnTo>
                  <a:pt x="1710325" y="765664"/>
                </a:lnTo>
                <a:lnTo>
                  <a:pt x="1603346" y="765664"/>
                </a:lnTo>
                <a:lnTo>
                  <a:pt x="1603346" y="654247"/>
                </a:lnTo>
                <a:lnTo>
                  <a:pt x="1698000" y="654247"/>
                </a:lnTo>
                <a:lnTo>
                  <a:pt x="1698000" y="609878"/>
                </a:lnTo>
                <a:lnTo>
                  <a:pt x="1603346" y="609878"/>
                </a:lnTo>
                <a:lnTo>
                  <a:pt x="1603346" y="495997"/>
                </a:lnTo>
                <a:lnTo>
                  <a:pt x="1710325" y="495997"/>
                </a:lnTo>
                <a:lnTo>
                  <a:pt x="1710325" y="451627"/>
                </a:lnTo>
                <a:lnTo>
                  <a:pt x="1603346" y="451627"/>
                </a:lnTo>
                <a:lnTo>
                  <a:pt x="1580914" y="451627"/>
                </a:lnTo>
                <a:close/>
                <a:moveTo>
                  <a:pt x="1375043" y="451627"/>
                </a:moveTo>
                <a:lnTo>
                  <a:pt x="1375043" y="495997"/>
                </a:lnTo>
                <a:lnTo>
                  <a:pt x="1468219" y="495997"/>
                </a:lnTo>
                <a:lnTo>
                  <a:pt x="1370606" y="770101"/>
                </a:lnTo>
                <a:lnTo>
                  <a:pt x="1370606" y="810033"/>
                </a:lnTo>
                <a:lnTo>
                  <a:pt x="1519490" y="810033"/>
                </a:lnTo>
                <a:lnTo>
                  <a:pt x="1519490" y="765664"/>
                </a:lnTo>
                <a:lnTo>
                  <a:pt x="1420645" y="765664"/>
                </a:lnTo>
                <a:lnTo>
                  <a:pt x="1517025" y="491560"/>
                </a:lnTo>
                <a:lnTo>
                  <a:pt x="1517025" y="451627"/>
                </a:lnTo>
                <a:close/>
                <a:moveTo>
                  <a:pt x="1146936" y="451627"/>
                </a:moveTo>
                <a:lnTo>
                  <a:pt x="1146936" y="809787"/>
                </a:lnTo>
                <a:lnTo>
                  <a:pt x="1191552" y="809787"/>
                </a:lnTo>
                <a:lnTo>
                  <a:pt x="1191552" y="564411"/>
                </a:lnTo>
                <a:lnTo>
                  <a:pt x="1281523" y="809787"/>
                </a:lnTo>
                <a:lnTo>
                  <a:pt x="1322935" y="809787"/>
                </a:lnTo>
                <a:lnTo>
                  <a:pt x="1322935" y="451627"/>
                </a:lnTo>
                <a:lnTo>
                  <a:pt x="1278319" y="451627"/>
                </a:lnTo>
                <a:lnTo>
                  <a:pt x="1278319" y="705063"/>
                </a:lnTo>
                <a:lnTo>
                  <a:pt x="1187855" y="451627"/>
                </a:lnTo>
                <a:close/>
                <a:moveTo>
                  <a:pt x="480186" y="451627"/>
                </a:moveTo>
                <a:lnTo>
                  <a:pt x="480186" y="810033"/>
                </a:lnTo>
                <a:lnTo>
                  <a:pt x="509766" y="810033"/>
                </a:lnTo>
                <a:lnTo>
                  <a:pt x="527021" y="810033"/>
                </a:lnTo>
                <a:lnTo>
                  <a:pt x="572622" y="810033"/>
                </a:lnTo>
                <a:cubicBezTo>
                  <a:pt x="596943" y="810033"/>
                  <a:pt x="615718" y="803624"/>
                  <a:pt x="628947" y="790806"/>
                </a:cubicBezTo>
                <a:cubicBezTo>
                  <a:pt x="642176" y="777989"/>
                  <a:pt x="648790" y="759912"/>
                  <a:pt x="648790" y="736577"/>
                </a:cubicBezTo>
                <a:lnTo>
                  <a:pt x="648790" y="689250"/>
                </a:lnTo>
                <a:cubicBezTo>
                  <a:pt x="648790" y="671009"/>
                  <a:pt x="644394" y="656219"/>
                  <a:pt x="635602" y="644881"/>
                </a:cubicBezTo>
                <a:cubicBezTo>
                  <a:pt x="626811" y="633542"/>
                  <a:pt x="614445" y="626558"/>
                  <a:pt x="598505" y="623928"/>
                </a:cubicBezTo>
                <a:cubicBezTo>
                  <a:pt x="612966" y="620970"/>
                  <a:pt x="624181" y="614027"/>
                  <a:pt x="632151" y="603099"/>
                </a:cubicBezTo>
                <a:cubicBezTo>
                  <a:pt x="640121" y="592171"/>
                  <a:pt x="644106" y="578244"/>
                  <a:pt x="644106" y="561318"/>
                </a:cubicBezTo>
                <a:lnTo>
                  <a:pt x="644106" y="523358"/>
                </a:lnTo>
                <a:cubicBezTo>
                  <a:pt x="644106" y="500516"/>
                  <a:pt x="637328" y="482850"/>
                  <a:pt x="623770" y="470361"/>
                </a:cubicBezTo>
                <a:cubicBezTo>
                  <a:pt x="610213" y="457872"/>
                  <a:pt x="590945" y="451627"/>
                  <a:pt x="565967" y="451627"/>
                </a:cubicBezTo>
                <a:lnTo>
                  <a:pt x="527021" y="451627"/>
                </a:lnTo>
                <a:lnTo>
                  <a:pt x="509766" y="451627"/>
                </a:lnTo>
                <a:close/>
                <a:moveTo>
                  <a:pt x="689736" y="451381"/>
                </a:moveTo>
                <a:lnTo>
                  <a:pt x="689736" y="810033"/>
                </a:lnTo>
                <a:lnTo>
                  <a:pt x="736571" y="810033"/>
                </a:lnTo>
                <a:lnTo>
                  <a:pt x="736571" y="658438"/>
                </a:lnTo>
                <a:lnTo>
                  <a:pt x="773545" y="658438"/>
                </a:lnTo>
                <a:lnTo>
                  <a:pt x="776623" y="658154"/>
                </a:lnTo>
                <a:lnTo>
                  <a:pt x="823337" y="810033"/>
                </a:lnTo>
                <a:lnTo>
                  <a:pt x="874609" y="810033"/>
                </a:lnTo>
                <a:lnTo>
                  <a:pt x="821667" y="648925"/>
                </a:lnTo>
                <a:lnTo>
                  <a:pt x="822721" y="648578"/>
                </a:lnTo>
                <a:cubicBezTo>
                  <a:pt x="836278" y="642005"/>
                  <a:pt x="846631" y="632474"/>
                  <a:pt x="853780" y="619984"/>
                </a:cubicBezTo>
                <a:cubicBezTo>
                  <a:pt x="860928" y="607495"/>
                  <a:pt x="864502" y="592377"/>
                  <a:pt x="864502" y="574629"/>
                </a:cubicBezTo>
                <a:lnTo>
                  <a:pt x="864502" y="532725"/>
                </a:lnTo>
                <a:cubicBezTo>
                  <a:pt x="864502" y="515470"/>
                  <a:pt x="860928" y="500762"/>
                  <a:pt x="853780" y="488602"/>
                </a:cubicBezTo>
                <a:cubicBezTo>
                  <a:pt x="846631" y="476441"/>
                  <a:pt x="836278" y="467198"/>
                  <a:pt x="822721" y="460871"/>
                </a:cubicBezTo>
                <a:cubicBezTo>
                  <a:pt x="809164" y="454544"/>
                  <a:pt x="792772" y="451381"/>
                  <a:pt x="773545" y="451381"/>
                </a:cubicBezTo>
                <a:lnTo>
                  <a:pt x="736571" y="451381"/>
                </a:lnTo>
                <a:lnTo>
                  <a:pt x="711674" y="451381"/>
                </a:lnTo>
                <a:close/>
                <a:moveTo>
                  <a:pt x="1007322" y="447930"/>
                </a:moveTo>
                <a:cubicBezTo>
                  <a:pt x="988588" y="447930"/>
                  <a:pt x="972566" y="451422"/>
                  <a:pt x="959255" y="458406"/>
                </a:cubicBezTo>
                <a:cubicBezTo>
                  <a:pt x="945944" y="465390"/>
                  <a:pt x="935796" y="475578"/>
                  <a:pt x="928812" y="488971"/>
                </a:cubicBezTo>
                <a:cubicBezTo>
                  <a:pt x="921828" y="502364"/>
                  <a:pt x="918336" y="518674"/>
                  <a:pt x="918336" y="537901"/>
                </a:cubicBezTo>
                <a:lnTo>
                  <a:pt x="918336" y="723759"/>
                </a:lnTo>
                <a:cubicBezTo>
                  <a:pt x="918336" y="742822"/>
                  <a:pt x="921828" y="759050"/>
                  <a:pt x="928812" y="772442"/>
                </a:cubicBezTo>
                <a:cubicBezTo>
                  <a:pt x="935796" y="785835"/>
                  <a:pt x="945944" y="796065"/>
                  <a:pt x="959255" y="803131"/>
                </a:cubicBezTo>
                <a:cubicBezTo>
                  <a:pt x="972566" y="810198"/>
                  <a:pt x="988588" y="813731"/>
                  <a:pt x="1007322" y="813731"/>
                </a:cubicBezTo>
                <a:cubicBezTo>
                  <a:pt x="1026220" y="813731"/>
                  <a:pt x="1042283" y="810198"/>
                  <a:pt x="1055512" y="803131"/>
                </a:cubicBezTo>
                <a:cubicBezTo>
                  <a:pt x="1068740" y="796065"/>
                  <a:pt x="1078846" y="785835"/>
                  <a:pt x="1085831" y="772442"/>
                </a:cubicBezTo>
                <a:cubicBezTo>
                  <a:pt x="1092815" y="759050"/>
                  <a:pt x="1096307" y="742822"/>
                  <a:pt x="1096307" y="723759"/>
                </a:cubicBezTo>
                <a:lnTo>
                  <a:pt x="1096307" y="537901"/>
                </a:lnTo>
                <a:cubicBezTo>
                  <a:pt x="1096307" y="518674"/>
                  <a:pt x="1092815" y="502364"/>
                  <a:pt x="1085831" y="488971"/>
                </a:cubicBezTo>
                <a:cubicBezTo>
                  <a:pt x="1078846" y="475578"/>
                  <a:pt x="1068740" y="465390"/>
                  <a:pt x="1055512" y="458406"/>
                </a:cubicBezTo>
                <a:cubicBezTo>
                  <a:pt x="1042283" y="451422"/>
                  <a:pt x="1026220" y="447930"/>
                  <a:pt x="1007322" y="447930"/>
                </a:cubicBezTo>
                <a:close/>
                <a:moveTo>
                  <a:pt x="0" y="0"/>
                </a:moveTo>
                <a:lnTo>
                  <a:pt x="2158820" y="0"/>
                </a:lnTo>
                <a:lnTo>
                  <a:pt x="2158820" y="1630722"/>
                </a:lnTo>
                <a:lnTo>
                  <a:pt x="0" y="1630722"/>
                </a:lnTo>
                <a:close/>
              </a:path>
            </a:pathLst>
          </a:custGeom>
        </p:spPr>
      </p:pic>
      <p:pic>
        <p:nvPicPr>
          <p:cNvPr id="70" name="Picture 69" descr="A cartoon of a scroll&#10;&#10;Description automatically generated">
            <a:extLst>
              <a:ext uri="{FF2B5EF4-FFF2-40B4-BE49-F238E27FC236}">
                <a16:creationId xmlns:a16="http://schemas.microsoft.com/office/drawing/2014/main" id="{A7598C44-7816-4E32-914A-9F259B50B37D}"/>
              </a:ext>
            </a:extLst>
          </p:cNvPr>
          <p:cNvPicPr>
            <a:picLocks noChangeAspect="1"/>
          </p:cNvPicPr>
          <p:nvPr/>
        </p:nvPicPr>
        <p:blipFill>
          <a:blip r:embed="rId4"/>
          <a:srcRect t="83942"/>
          <a:stretch>
            <a:fillRect/>
          </a:stretch>
        </p:blipFill>
        <p:spPr>
          <a:xfrm>
            <a:off x="8320932" y="4177122"/>
            <a:ext cx="2921480" cy="387862"/>
          </a:xfrm>
          <a:custGeom>
            <a:avLst/>
            <a:gdLst>
              <a:gd name="connsiteX0" fmla="*/ 0 w 2921480"/>
              <a:gd name="connsiteY0" fmla="*/ 0 h 387862"/>
              <a:gd name="connsiteX1" fmla="*/ 2921480 w 2921480"/>
              <a:gd name="connsiteY1" fmla="*/ 0 h 387862"/>
              <a:gd name="connsiteX2" fmla="*/ 2921480 w 2921480"/>
              <a:gd name="connsiteY2" fmla="*/ 387862 h 387862"/>
              <a:gd name="connsiteX3" fmla="*/ 0 w 2921480"/>
              <a:gd name="connsiteY3" fmla="*/ 387862 h 387862"/>
              <a:gd name="connsiteX4" fmla="*/ 0 w 2921480"/>
              <a:gd name="connsiteY4" fmla="*/ 0 h 38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87862">
                <a:moveTo>
                  <a:pt x="0" y="0"/>
                </a:moveTo>
                <a:lnTo>
                  <a:pt x="2921480" y="0"/>
                </a:lnTo>
                <a:lnTo>
                  <a:pt x="2921480" y="387862"/>
                </a:lnTo>
                <a:lnTo>
                  <a:pt x="0" y="387862"/>
                </a:lnTo>
                <a:lnTo>
                  <a:pt x="0" y="0"/>
                </a:lnTo>
                <a:close/>
              </a:path>
            </a:pathLst>
          </a:custGeom>
        </p:spPr>
      </p:pic>
      <p:grpSp>
        <p:nvGrpSpPr>
          <p:cNvPr id="5" name="Group 4">
            <a:extLst>
              <a:ext uri="{FF2B5EF4-FFF2-40B4-BE49-F238E27FC236}">
                <a16:creationId xmlns:a16="http://schemas.microsoft.com/office/drawing/2014/main" id="{3CED7FCA-5A64-47A2-A6E3-4B9F8E87460D}"/>
              </a:ext>
            </a:extLst>
          </p:cNvPr>
          <p:cNvGrpSpPr/>
          <p:nvPr/>
        </p:nvGrpSpPr>
        <p:grpSpPr>
          <a:xfrm>
            <a:off x="-15013" y="2495550"/>
            <a:ext cx="11745373" cy="1565368"/>
            <a:chOff x="-11940313" y="2514600"/>
            <a:chExt cx="11745373" cy="1565368"/>
          </a:xfrm>
        </p:grpSpPr>
        <p:cxnSp>
          <p:nvCxnSpPr>
            <p:cNvPr id="66" name="Straight Arrow Connector 65">
              <a:extLst>
                <a:ext uri="{FF2B5EF4-FFF2-40B4-BE49-F238E27FC236}">
                  <a16:creationId xmlns:a16="http://schemas.microsoft.com/office/drawing/2014/main" id="{B8080374-4A24-4AF1-A755-7736B87C5539}"/>
                </a:ext>
              </a:extLst>
            </p:cNvPr>
            <p:cNvCxnSpPr>
              <a:cxnSpLocks/>
            </p:cNvCxnSpPr>
            <p:nvPr/>
          </p:nvCxnSpPr>
          <p:spPr>
            <a:xfrm>
              <a:off x="-11940313" y="2961430"/>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67" name="Graphic 66" descr="Airplane with solid fill">
              <a:extLst>
                <a:ext uri="{FF2B5EF4-FFF2-40B4-BE49-F238E27FC236}">
                  <a16:creationId xmlns:a16="http://schemas.microsoft.com/office/drawing/2014/main" id="{88870686-F17B-45C8-877C-CB4E951DE65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rot="5400000">
              <a:off x="-1109340" y="2514600"/>
              <a:ext cx="914400" cy="914400"/>
            </a:xfrm>
            <a:prstGeom prst="rect">
              <a:avLst/>
            </a:prstGeom>
          </p:spPr>
        </p:pic>
        <p:cxnSp>
          <p:nvCxnSpPr>
            <p:cNvPr id="68" name="Straight Arrow Connector 67">
              <a:extLst>
                <a:ext uri="{FF2B5EF4-FFF2-40B4-BE49-F238E27FC236}">
                  <a16:creationId xmlns:a16="http://schemas.microsoft.com/office/drawing/2014/main" id="{BAC4B549-75F3-454F-83C1-19C002EA75BF}"/>
                </a:ext>
              </a:extLst>
            </p:cNvPr>
            <p:cNvCxnSpPr>
              <a:cxnSpLocks/>
            </p:cNvCxnSpPr>
            <p:nvPr/>
          </p:nvCxnSpPr>
          <p:spPr>
            <a:xfrm>
              <a:off x="-2168852" y="2971343"/>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72626B-246F-4AA1-81FE-6A0F9D383032}"/>
                </a:ext>
              </a:extLst>
            </p:cNvPr>
            <p:cNvCxnSpPr>
              <a:cxnSpLocks/>
            </p:cNvCxnSpPr>
            <p:nvPr/>
          </p:nvCxnSpPr>
          <p:spPr>
            <a:xfrm>
              <a:off x="-9434683"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7071158-80FC-4221-8C3C-4AB0A16EEA1E}"/>
                </a:ext>
              </a:extLst>
            </p:cNvPr>
            <p:cNvCxnSpPr>
              <a:cxnSpLocks/>
            </p:cNvCxnSpPr>
            <p:nvPr/>
          </p:nvCxnSpPr>
          <p:spPr>
            <a:xfrm>
              <a:off x="-5839331"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pic>
        <p:nvPicPr>
          <p:cNvPr id="74" name="Picture 73" descr="A yellow and white scroll&#10;&#10;Description automatically generated">
            <a:extLst>
              <a:ext uri="{FF2B5EF4-FFF2-40B4-BE49-F238E27FC236}">
                <a16:creationId xmlns:a16="http://schemas.microsoft.com/office/drawing/2014/main" id="{9FF2271C-E853-4E37-9552-E1B09F5B2D5F}"/>
              </a:ext>
            </a:extLst>
          </p:cNvPr>
          <p:cNvPicPr>
            <a:picLocks noChangeAspect="1"/>
          </p:cNvPicPr>
          <p:nvPr/>
        </p:nvPicPr>
        <p:blipFill>
          <a:blip r:embed="rId5"/>
          <a:srcRect l="12069" t="16415" r="10908" b="16368"/>
          <a:stretch>
            <a:fillRect/>
          </a:stretch>
        </p:blipFill>
        <p:spPr>
          <a:xfrm>
            <a:off x="1399049" y="4165724"/>
            <a:ext cx="2250200" cy="45719"/>
          </a:xfrm>
          <a:custGeom>
            <a:avLst/>
            <a:gdLst/>
            <a:ahLst/>
            <a:cxnLst/>
            <a:rect l="l" t="t" r="r" b="b"/>
            <a:pathLst>
              <a:path w="2250200" h="1652587">
                <a:moveTo>
                  <a:pt x="1606063" y="1072350"/>
                </a:moveTo>
                <a:lnTo>
                  <a:pt x="1647228" y="1072350"/>
                </a:lnTo>
                <a:cubicBezTo>
                  <a:pt x="1659881" y="1072350"/>
                  <a:pt x="1669700" y="1076048"/>
                  <a:pt x="1676684" y="1083442"/>
                </a:cubicBezTo>
                <a:cubicBezTo>
                  <a:pt x="1683668" y="1090837"/>
                  <a:pt x="1687160" y="1101190"/>
                  <a:pt x="1687160" y="1114501"/>
                </a:cubicBezTo>
                <a:lnTo>
                  <a:pt x="1687160" y="1150983"/>
                </a:lnTo>
                <a:cubicBezTo>
                  <a:pt x="1687160" y="1163472"/>
                  <a:pt x="1683668" y="1173208"/>
                  <a:pt x="1676684" y="1180192"/>
                </a:cubicBezTo>
                <a:cubicBezTo>
                  <a:pt x="1669700" y="1187176"/>
                  <a:pt x="1659881" y="1190668"/>
                  <a:pt x="1647228" y="1190668"/>
                </a:cubicBezTo>
                <a:lnTo>
                  <a:pt x="1606063" y="1190668"/>
                </a:lnTo>
                <a:close/>
                <a:moveTo>
                  <a:pt x="1210064" y="1070132"/>
                </a:moveTo>
                <a:cubicBezTo>
                  <a:pt x="1223374" y="1070132"/>
                  <a:pt x="1233727" y="1073870"/>
                  <a:pt x="1241122" y="1081347"/>
                </a:cubicBezTo>
                <a:cubicBezTo>
                  <a:pt x="1248517" y="1088824"/>
                  <a:pt x="1252215" y="1099383"/>
                  <a:pt x="1252215" y="1113022"/>
                </a:cubicBezTo>
                <a:lnTo>
                  <a:pt x="1252215" y="1301838"/>
                </a:lnTo>
                <a:cubicBezTo>
                  <a:pt x="1252215" y="1315314"/>
                  <a:pt x="1248517" y="1325831"/>
                  <a:pt x="1241122" y="1333390"/>
                </a:cubicBezTo>
                <a:cubicBezTo>
                  <a:pt x="1233727" y="1340949"/>
                  <a:pt x="1223374" y="1344729"/>
                  <a:pt x="1210064" y="1344729"/>
                </a:cubicBezTo>
                <a:cubicBezTo>
                  <a:pt x="1196589" y="1344729"/>
                  <a:pt x="1186195" y="1340949"/>
                  <a:pt x="1178882" y="1333390"/>
                </a:cubicBezTo>
                <a:cubicBezTo>
                  <a:pt x="1171569" y="1325831"/>
                  <a:pt x="1167913" y="1315314"/>
                  <a:pt x="1167913" y="1301838"/>
                </a:cubicBezTo>
                <a:lnTo>
                  <a:pt x="1167913" y="1113022"/>
                </a:lnTo>
                <a:cubicBezTo>
                  <a:pt x="1167913" y="1099383"/>
                  <a:pt x="1171569" y="1088824"/>
                  <a:pt x="1178882" y="1081347"/>
                </a:cubicBezTo>
                <a:cubicBezTo>
                  <a:pt x="1186195" y="1073870"/>
                  <a:pt x="1196589" y="1070132"/>
                  <a:pt x="1210064" y="1070132"/>
                </a:cubicBezTo>
                <a:close/>
                <a:moveTo>
                  <a:pt x="752864" y="1070132"/>
                </a:moveTo>
                <a:cubicBezTo>
                  <a:pt x="766174" y="1070132"/>
                  <a:pt x="776527" y="1073870"/>
                  <a:pt x="783922" y="1081347"/>
                </a:cubicBezTo>
                <a:cubicBezTo>
                  <a:pt x="791317" y="1088824"/>
                  <a:pt x="795015" y="1099383"/>
                  <a:pt x="795015" y="1113022"/>
                </a:cubicBezTo>
                <a:lnTo>
                  <a:pt x="795015" y="1301838"/>
                </a:lnTo>
                <a:cubicBezTo>
                  <a:pt x="795015" y="1315314"/>
                  <a:pt x="791317" y="1325831"/>
                  <a:pt x="783922" y="1333390"/>
                </a:cubicBezTo>
                <a:cubicBezTo>
                  <a:pt x="776527" y="1340949"/>
                  <a:pt x="766174" y="1344729"/>
                  <a:pt x="752864" y="1344729"/>
                </a:cubicBezTo>
                <a:cubicBezTo>
                  <a:pt x="739388" y="1344729"/>
                  <a:pt x="728995" y="1340949"/>
                  <a:pt x="721682" y="1333390"/>
                </a:cubicBezTo>
                <a:cubicBezTo>
                  <a:pt x="714369" y="1325831"/>
                  <a:pt x="710713" y="1315314"/>
                  <a:pt x="710713" y="1301838"/>
                </a:cubicBezTo>
                <a:lnTo>
                  <a:pt x="710713" y="1113022"/>
                </a:lnTo>
                <a:cubicBezTo>
                  <a:pt x="710713" y="1099383"/>
                  <a:pt x="714369" y="1088824"/>
                  <a:pt x="721682" y="1081347"/>
                </a:cubicBezTo>
                <a:cubicBezTo>
                  <a:pt x="728995" y="1073870"/>
                  <a:pt x="739388" y="1070132"/>
                  <a:pt x="752864" y="1070132"/>
                </a:cubicBezTo>
                <a:close/>
                <a:moveTo>
                  <a:pt x="1347213" y="1028227"/>
                </a:moveTo>
                <a:lnTo>
                  <a:pt x="1347213" y="1306029"/>
                </a:lnTo>
                <a:cubicBezTo>
                  <a:pt x="1347213" y="1333308"/>
                  <a:pt x="1354197" y="1354178"/>
                  <a:pt x="1368166" y="1368639"/>
                </a:cubicBezTo>
                <a:cubicBezTo>
                  <a:pt x="1382134" y="1383100"/>
                  <a:pt x="1402264" y="1390331"/>
                  <a:pt x="1428557" y="1390331"/>
                </a:cubicBezTo>
                <a:cubicBezTo>
                  <a:pt x="1455015" y="1390331"/>
                  <a:pt x="1475268" y="1383100"/>
                  <a:pt x="1489319" y="1368639"/>
                </a:cubicBezTo>
                <a:cubicBezTo>
                  <a:pt x="1503369" y="1354178"/>
                  <a:pt x="1510394" y="1333308"/>
                  <a:pt x="1510394" y="1306029"/>
                </a:cubicBezTo>
                <a:lnTo>
                  <a:pt x="1510394" y="1028227"/>
                </a:lnTo>
                <a:lnTo>
                  <a:pt x="1463560" y="1028227"/>
                </a:lnTo>
                <a:lnTo>
                  <a:pt x="1463560" y="1308001"/>
                </a:lnTo>
                <a:cubicBezTo>
                  <a:pt x="1463560" y="1319833"/>
                  <a:pt x="1460561" y="1328912"/>
                  <a:pt x="1454563" y="1335239"/>
                </a:cubicBezTo>
                <a:cubicBezTo>
                  <a:pt x="1448565" y="1341565"/>
                  <a:pt x="1439896" y="1344729"/>
                  <a:pt x="1428557" y="1344729"/>
                </a:cubicBezTo>
                <a:cubicBezTo>
                  <a:pt x="1417547" y="1344729"/>
                  <a:pt x="1409043" y="1341565"/>
                  <a:pt x="1403045" y="1335239"/>
                </a:cubicBezTo>
                <a:cubicBezTo>
                  <a:pt x="1397047" y="1328912"/>
                  <a:pt x="1394048" y="1319833"/>
                  <a:pt x="1394048" y="1308001"/>
                </a:cubicBezTo>
                <a:lnTo>
                  <a:pt x="1394048" y="1028227"/>
                </a:lnTo>
                <a:close/>
                <a:moveTo>
                  <a:pt x="892478" y="1028227"/>
                </a:moveTo>
                <a:lnTo>
                  <a:pt x="892478" y="1386387"/>
                </a:lnTo>
                <a:lnTo>
                  <a:pt x="937094" y="1386387"/>
                </a:lnTo>
                <a:lnTo>
                  <a:pt x="937094" y="1141011"/>
                </a:lnTo>
                <a:lnTo>
                  <a:pt x="1027065" y="1386387"/>
                </a:lnTo>
                <a:lnTo>
                  <a:pt x="1068477" y="1386387"/>
                </a:lnTo>
                <a:lnTo>
                  <a:pt x="1068477" y="1028227"/>
                </a:lnTo>
                <a:lnTo>
                  <a:pt x="1023861" y="1028227"/>
                </a:lnTo>
                <a:lnTo>
                  <a:pt x="1023861" y="1281663"/>
                </a:lnTo>
                <a:lnTo>
                  <a:pt x="933397" y="1028227"/>
                </a:lnTo>
                <a:close/>
                <a:moveTo>
                  <a:pt x="444803" y="1028227"/>
                </a:moveTo>
                <a:lnTo>
                  <a:pt x="444803" y="1386633"/>
                </a:lnTo>
                <a:lnTo>
                  <a:pt x="491884" y="1386633"/>
                </a:lnTo>
                <a:lnTo>
                  <a:pt x="491884" y="1232326"/>
                </a:lnTo>
                <a:lnTo>
                  <a:pt x="563122" y="1232326"/>
                </a:lnTo>
                <a:lnTo>
                  <a:pt x="563122" y="1386633"/>
                </a:lnTo>
                <a:lnTo>
                  <a:pt x="609956" y="1386633"/>
                </a:lnTo>
                <a:lnTo>
                  <a:pt x="609956" y="1028227"/>
                </a:lnTo>
                <a:lnTo>
                  <a:pt x="563122" y="1028227"/>
                </a:lnTo>
                <a:lnTo>
                  <a:pt x="563122" y="1187957"/>
                </a:lnTo>
                <a:lnTo>
                  <a:pt x="491884" y="1187957"/>
                </a:lnTo>
                <a:lnTo>
                  <a:pt x="491884" y="1028227"/>
                </a:lnTo>
                <a:close/>
                <a:moveTo>
                  <a:pt x="1559228" y="1027981"/>
                </a:moveTo>
                <a:lnTo>
                  <a:pt x="1559228" y="1386633"/>
                </a:lnTo>
                <a:lnTo>
                  <a:pt x="1606063" y="1386633"/>
                </a:lnTo>
                <a:lnTo>
                  <a:pt x="1606063" y="1235038"/>
                </a:lnTo>
                <a:lnTo>
                  <a:pt x="1643037" y="1235038"/>
                </a:lnTo>
                <a:lnTo>
                  <a:pt x="1646115" y="1234754"/>
                </a:lnTo>
                <a:lnTo>
                  <a:pt x="1692829" y="1386633"/>
                </a:lnTo>
                <a:lnTo>
                  <a:pt x="1744101" y="1386633"/>
                </a:lnTo>
                <a:lnTo>
                  <a:pt x="1691159" y="1225525"/>
                </a:lnTo>
                <a:lnTo>
                  <a:pt x="1692213" y="1225178"/>
                </a:lnTo>
                <a:cubicBezTo>
                  <a:pt x="1705771" y="1218605"/>
                  <a:pt x="1716123" y="1209074"/>
                  <a:pt x="1723272" y="1196584"/>
                </a:cubicBezTo>
                <a:cubicBezTo>
                  <a:pt x="1730420" y="1184095"/>
                  <a:pt x="1733994" y="1168977"/>
                  <a:pt x="1733994" y="1151229"/>
                </a:cubicBezTo>
                <a:lnTo>
                  <a:pt x="1733994" y="1109325"/>
                </a:lnTo>
                <a:cubicBezTo>
                  <a:pt x="1733994" y="1092070"/>
                  <a:pt x="1730420" y="1077362"/>
                  <a:pt x="1723272" y="1065202"/>
                </a:cubicBezTo>
                <a:cubicBezTo>
                  <a:pt x="1716123" y="1053041"/>
                  <a:pt x="1705771" y="1043798"/>
                  <a:pt x="1692213" y="1037471"/>
                </a:cubicBezTo>
                <a:cubicBezTo>
                  <a:pt x="1678656" y="1031144"/>
                  <a:pt x="1662264" y="1027981"/>
                  <a:pt x="1643037" y="1027981"/>
                </a:cubicBezTo>
                <a:lnTo>
                  <a:pt x="1606063" y="1027981"/>
                </a:lnTo>
                <a:lnTo>
                  <a:pt x="1581166" y="1027981"/>
                </a:lnTo>
                <a:close/>
                <a:moveTo>
                  <a:pt x="1210064" y="1024530"/>
                </a:moveTo>
                <a:cubicBezTo>
                  <a:pt x="1191330" y="1024530"/>
                  <a:pt x="1175308" y="1028022"/>
                  <a:pt x="1161997" y="1035006"/>
                </a:cubicBezTo>
                <a:cubicBezTo>
                  <a:pt x="1148686" y="1041990"/>
                  <a:pt x="1138539" y="1052178"/>
                  <a:pt x="1131554" y="1065571"/>
                </a:cubicBezTo>
                <a:cubicBezTo>
                  <a:pt x="1124570" y="1078964"/>
                  <a:pt x="1121078" y="1095274"/>
                  <a:pt x="1121078" y="1114501"/>
                </a:cubicBezTo>
                <a:lnTo>
                  <a:pt x="1121078" y="1300359"/>
                </a:lnTo>
                <a:cubicBezTo>
                  <a:pt x="1121078" y="1319422"/>
                  <a:pt x="1124570" y="1335649"/>
                  <a:pt x="1131554" y="1349042"/>
                </a:cubicBezTo>
                <a:cubicBezTo>
                  <a:pt x="1138539" y="1362435"/>
                  <a:pt x="1148686" y="1372665"/>
                  <a:pt x="1161997" y="1379731"/>
                </a:cubicBezTo>
                <a:cubicBezTo>
                  <a:pt x="1175308" y="1386798"/>
                  <a:pt x="1191330" y="1390331"/>
                  <a:pt x="1210064" y="1390331"/>
                </a:cubicBezTo>
                <a:cubicBezTo>
                  <a:pt x="1228962" y="1390331"/>
                  <a:pt x="1245025" y="1386798"/>
                  <a:pt x="1258254" y="1379731"/>
                </a:cubicBezTo>
                <a:cubicBezTo>
                  <a:pt x="1271482" y="1372665"/>
                  <a:pt x="1281589" y="1362435"/>
                  <a:pt x="1288573" y="1349042"/>
                </a:cubicBezTo>
                <a:cubicBezTo>
                  <a:pt x="1295557" y="1335649"/>
                  <a:pt x="1299049" y="1319422"/>
                  <a:pt x="1299049" y="1300359"/>
                </a:cubicBezTo>
                <a:lnTo>
                  <a:pt x="1299049" y="1114501"/>
                </a:lnTo>
                <a:cubicBezTo>
                  <a:pt x="1299049" y="1095274"/>
                  <a:pt x="1295557" y="1078964"/>
                  <a:pt x="1288573" y="1065571"/>
                </a:cubicBezTo>
                <a:cubicBezTo>
                  <a:pt x="1281589" y="1052178"/>
                  <a:pt x="1271482" y="1041990"/>
                  <a:pt x="1258254" y="1035006"/>
                </a:cubicBezTo>
                <a:cubicBezTo>
                  <a:pt x="1245025" y="1028022"/>
                  <a:pt x="1228962" y="1024530"/>
                  <a:pt x="1210064" y="1024530"/>
                </a:cubicBezTo>
                <a:close/>
                <a:moveTo>
                  <a:pt x="752864" y="1024530"/>
                </a:moveTo>
                <a:cubicBezTo>
                  <a:pt x="734130" y="1024530"/>
                  <a:pt x="718108" y="1028022"/>
                  <a:pt x="704797" y="1035006"/>
                </a:cubicBezTo>
                <a:cubicBezTo>
                  <a:pt x="691486" y="1041990"/>
                  <a:pt x="681338" y="1052178"/>
                  <a:pt x="674354" y="1065571"/>
                </a:cubicBezTo>
                <a:cubicBezTo>
                  <a:pt x="667370" y="1078964"/>
                  <a:pt x="663878" y="1095274"/>
                  <a:pt x="663878" y="1114501"/>
                </a:cubicBezTo>
                <a:lnTo>
                  <a:pt x="663878" y="1300359"/>
                </a:lnTo>
                <a:cubicBezTo>
                  <a:pt x="663878" y="1319422"/>
                  <a:pt x="667370" y="1335649"/>
                  <a:pt x="674354" y="1349042"/>
                </a:cubicBezTo>
                <a:cubicBezTo>
                  <a:pt x="681338" y="1362435"/>
                  <a:pt x="691486" y="1372665"/>
                  <a:pt x="704797" y="1379731"/>
                </a:cubicBezTo>
                <a:cubicBezTo>
                  <a:pt x="718108" y="1386798"/>
                  <a:pt x="734130" y="1390331"/>
                  <a:pt x="752864" y="1390331"/>
                </a:cubicBezTo>
                <a:cubicBezTo>
                  <a:pt x="771762" y="1390331"/>
                  <a:pt x="787825" y="1386798"/>
                  <a:pt x="801054" y="1379731"/>
                </a:cubicBezTo>
                <a:cubicBezTo>
                  <a:pt x="814282" y="1372665"/>
                  <a:pt x="824389" y="1362435"/>
                  <a:pt x="831373" y="1349042"/>
                </a:cubicBezTo>
                <a:cubicBezTo>
                  <a:pt x="838357" y="1335649"/>
                  <a:pt x="841849" y="1319422"/>
                  <a:pt x="841849" y="1300359"/>
                </a:cubicBezTo>
                <a:lnTo>
                  <a:pt x="841849" y="1114501"/>
                </a:lnTo>
                <a:cubicBezTo>
                  <a:pt x="841849" y="1095274"/>
                  <a:pt x="838357" y="1078964"/>
                  <a:pt x="831373" y="1065571"/>
                </a:cubicBezTo>
                <a:cubicBezTo>
                  <a:pt x="824389" y="1052178"/>
                  <a:pt x="814282" y="1041990"/>
                  <a:pt x="801054" y="1035006"/>
                </a:cubicBezTo>
                <a:cubicBezTo>
                  <a:pt x="787825" y="1028022"/>
                  <a:pt x="771762" y="1024530"/>
                  <a:pt x="752864" y="1024530"/>
                </a:cubicBezTo>
                <a:close/>
                <a:moveTo>
                  <a:pt x="1367938" y="482047"/>
                </a:moveTo>
                <a:lnTo>
                  <a:pt x="1416251" y="482047"/>
                </a:lnTo>
                <a:cubicBezTo>
                  <a:pt x="1424796" y="482047"/>
                  <a:pt x="1431370" y="484635"/>
                  <a:pt x="1435971" y="489811"/>
                </a:cubicBezTo>
                <a:cubicBezTo>
                  <a:pt x="1440572" y="494988"/>
                  <a:pt x="1442873" y="502177"/>
                  <a:pt x="1442873" y="511380"/>
                </a:cubicBezTo>
                <a:lnTo>
                  <a:pt x="1442873" y="722381"/>
                </a:lnTo>
                <a:cubicBezTo>
                  <a:pt x="1442873" y="731583"/>
                  <a:pt x="1440572" y="738773"/>
                  <a:pt x="1435971" y="743949"/>
                </a:cubicBezTo>
                <a:cubicBezTo>
                  <a:pt x="1431370" y="749126"/>
                  <a:pt x="1424796" y="751714"/>
                  <a:pt x="1416251" y="751714"/>
                </a:cubicBezTo>
                <a:lnTo>
                  <a:pt x="1367938" y="751714"/>
                </a:lnTo>
                <a:close/>
                <a:moveTo>
                  <a:pt x="990989" y="479582"/>
                </a:moveTo>
                <a:cubicBezTo>
                  <a:pt x="1004299" y="479582"/>
                  <a:pt x="1014652" y="483320"/>
                  <a:pt x="1022047" y="490797"/>
                </a:cubicBezTo>
                <a:cubicBezTo>
                  <a:pt x="1029442" y="498274"/>
                  <a:pt x="1033140" y="508833"/>
                  <a:pt x="1033140" y="522472"/>
                </a:cubicBezTo>
                <a:lnTo>
                  <a:pt x="1033140" y="711288"/>
                </a:lnTo>
                <a:cubicBezTo>
                  <a:pt x="1033140" y="724764"/>
                  <a:pt x="1029442" y="735281"/>
                  <a:pt x="1022047" y="742840"/>
                </a:cubicBezTo>
                <a:cubicBezTo>
                  <a:pt x="1014652" y="750399"/>
                  <a:pt x="1004299" y="754179"/>
                  <a:pt x="990989" y="754179"/>
                </a:cubicBezTo>
                <a:cubicBezTo>
                  <a:pt x="977513" y="754179"/>
                  <a:pt x="967120" y="750399"/>
                  <a:pt x="959807" y="742840"/>
                </a:cubicBezTo>
                <a:cubicBezTo>
                  <a:pt x="952494" y="735281"/>
                  <a:pt x="948838" y="724764"/>
                  <a:pt x="948838" y="711288"/>
                </a:cubicBezTo>
                <a:lnTo>
                  <a:pt x="948838" y="522472"/>
                </a:lnTo>
                <a:cubicBezTo>
                  <a:pt x="948838" y="508833"/>
                  <a:pt x="952494" y="498274"/>
                  <a:pt x="959807" y="490797"/>
                </a:cubicBezTo>
                <a:cubicBezTo>
                  <a:pt x="967120" y="483320"/>
                  <a:pt x="977513" y="479582"/>
                  <a:pt x="990989" y="479582"/>
                </a:cubicBezTo>
                <a:close/>
                <a:moveTo>
                  <a:pt x="1321103" y="437677"/>
                </a:moveTo>
                <a:lnTo>
                  <a:pt x="1321103" y="796083"/>
                </a:lnTo>
                <a:lnTo>
                  <a:pt x="1350929" y="796083"/>
                </a:lnTo>
                <a:lnTo>
                  <a:pt x="1367938" y="796083"/>
                </a:lnTo>
                <a:lnTo>
                  <a:pt x="1414526" y="796083"/>
                </a:lnTo>
                <a:cubicBezTo>
                  <a:pt x="1430466" y="796083"/>
                  <a:pt x="1444023" y="793166"/>
                  <a:pt x="1455197" y="787333"/>
                </a:cubicBezTo>
                <a:cubicBezTo>
                  <a:pt x="1466372" y="781499"/>
                  <a:pt x="1474917" y="772954"/>
                  <a:pt x="1480833" y="761697"/>
                </a:cubicBezTo>
                <a:cubicBezTo>
                  <a:pt x="1486749" y="750440"/>
                  <a:pt x="1489707" y="736924"/>
                  <a:pt x="1489707" y="721148"/>
                </a:cubicBezTo>
                <a:lnTo>
                  <a:pt x="1489707" y="512612"/>
                </a:lnTo>
                <a:cubicBezTo>
                  <a:pt x="1489707" y="488620"/>
                  <a:pt x="1483216" y="470133"/>
                  <a:pt x="1470234" y="457150"/>
                </a:cubicBezTo>
                <a:cubicBezTo>
                  <a:pt x="1457252" y="444168"/>
                  <a:pt x="1438764" y="437677"/>
                  <a:pt x="1414772" y="437677"/>
                </a:cubicBezTo>
                <a:lnTo>
                  <a:pt x="1367938" y="437677"/>
                </a:lnTo>
                <a:lnTo>
                  <a:pt x="1350929" y="437677"/>
                </a:lnTo>
                <a:close/>
                <a:moveTo>
                  <a:pt x="1130603" y="437677"/>
                </a:moveTo>
                <a:lnTo>
                  <a:pt x="1130603" y="796083"/>
                </a:lnTo>
                <a:lnTo>
                  <a:pt x="1155746" y="796083"/>
                </a:lnTo>
                <a:lnTo>
                  <a:pt x="1177438" y="796083"/>
                </a:lnTo>
                <a:lnTo>
                  <a:pt x="1279487" y="796083"/>
                </a:lnTo>
                <a:lnTo>
                  <a:pt x="1279487" y="751714"/>
                </a:lnTo>
                <a:lnTo>
                  <a:pt x="1177438" y="751714"/>
                </a:lnTo>
                <a:lnTo>
                  <a:pt x="1177438" y="437677"/>
                </a:lnTo>
                <a:close/>
                <a:moveTo>
                  <a:pt x="990989" y="433980"/>
                </a:moveTo>
                <a:cubicBezTo>
                  <a:pt x="972255" y="433980"/>
                  <a:pt x="956233" y="437472"/>
                  <a:pt x="942922" y="444456"/>
                </a:cubicBezTo>
                <a:cubicBezTo>
                  <a:pt x="929611" y="451440"/>
                  <a:pt x="919463" y="461628"/>
                  <a:pt x="912479" y="475021"/>
                </a:cubicBezTo>
                <a:cubicBezTo>
                  <a:pt x="905495" y="488414"/>
                  <a:pt x="902003" y="504724"/>
                  <a:pt x="902003" y="523951"/>
                </a:cubicBezTo>
                <a:lnTo>
                  <a:pt x="902003" y="709809"/>
                </a:lnTo>
                <a:cubicBezTo>
                  <a:pt x="902003" y="728872"/>
                  <a:pt x="905495" y="745100"/>
                  <a:pt x="912479" y="758492"/>
                </a:cubicBezTo>
                <a:cubicBezTo>
                  <a:pt x="919463" y="771885"/>
                  <a:pt x="929611" y="782115"/>
                  <a:pt x="942922" y="789181"/>
                </a:cubicBezTo>
                <a:cubicBezTo>
                  <a:pt x="956233" y="796248"/>
                  <a:pt x="972255" y="799781"/>
                  <a:pt x="990989" y="799781"/>
                </a:cubicBezTo>
                <a:cubicBezTo>
                  <a:pt x="1009887" y="799781"/>
                  <a:pt x="1025950" y="796248"/>
                  <a:pt x="1039179" y="789181"/>
                </a:cubicBezTo>
                <a:cubicBezTo>
                  <a:pt x="1052407" y="782115"/>
                  <a:pt x="1062514" y="771885"/>
                  <a:pt x="1069498" y="758492"/>
                </a:cubicBezTo>
                <a:cubicBezTo>
                  <a:pt x="1076482" y="745100"/>
                  <a:pt x="1079974" y="728872"/>
                  <a:pt x="1079974" y="709809"/>
                </a:cubicBezTo>
                <a:lnTo>
                  <a:pt x="1079974" y="523951"/>
                </a:lnTo>
                <a:cubicBezTo>
                  <a:pt x="1079974" y="504724"/>
                  <a:pt x="1076482" y="488414"/>
                  <a:pt x="1069498" y="475021"/>
                </a:cubicBezTo>
                <a:cubicBezTo>
                  <a:pt x="1062514" y="461628"/>
                  <a:pt x="1052407" y="451440"/>
                  <a:pt x="1039179" y="444456"/>
                </a:cubicBezTo>
                <a:cubicBezTo>
                  <a:pt x="1025950" y="437472"/>
                  <a:pt x="1009887" y="433980"/>
                  <a:pt x="990989" y="433980"/>
                </a:cubicBezTo>
                <a:close/>
                <a:moveTo>
                  <a:pt x="768956" y="433980"/>
                </a:moveTo>
                <a:cubicBezTo>
                  <a:pt x="750715" y="433980"/>
                  <a:pt x="735186" y="437595"/>
                  <a:pt x="722368" y="444826"/>
                </a:cubicBezTo>
                <a:cubicBezTo>
                  <a:pt x="709550" y="452056"/>
                  <a:pt x="699772" y="462491"/>
                  <a:pt x="693035" y="476131"/>
                </a:cubicBezTo>
                <a:cubicBezTo>
                  <a:pt x="686297" y="489770"/>
                  <a:pt x="682928" y="506368"/>
                  <a:pt x="682928" y="525923"/>
                </a:cubicBezTo>
                <a:lnTo>
                  <a:pt x="682928" y="713014"/>
                </a:lnTo>
                <a:cubicBezTo>
                  <a:pt x="682928" y="731419"/>
                  <a:pt x="686338" y="747072"/>
                  <a:pt x="693158" y="759971"/>
                </a:cubicBezTo>
                <a:cubicBezTo>
                  <a:pt x="699978" y="772871"/>
                  <a:pt x="709920" y="782731"/>
                  <a:pt x="722984" y="789551"/>
                </a:cubicBezTo>
                <a:cubicBezTo>
                  <a:pt x="736048" y="796371"/>
                  <a:pt x="751865" y="799781"/>
                  <a:pt x="770435" y="799781"/>
                </a:cubicBezTo>
                <a:cubicBezTo>
                  <a:pt x="788675" y="799781"/>
                  <a:pt x="804205" y="796165"/>
                  <a:pt x="817022" y="788935"/>
                </a:cubicBezTo>
                <a:cubicBezTo>
                  <a:pt x="829840" y="781704"/>
                  <a:pt x="839618" y="771228"/>
                  <a:pt x="846356" y="757507"/>
                </a:cubicBezTo>
                <a:cubicBezTo>
                  <a:pt x="853093" y="743785"/>
                  <a:pt x="856462" y="727229"/>
                  <a:pt x="856462" y="707837"/>
                </a:cubicBezTo>
                <a:lnTo>
                  <a:pt x="856462" y="603076"/>
                </a:lnTo>
                <a:lnTo>
                  <a:pt x="769202" y="603076"/>
                </a:lnTo>
                <a:lnTo>
                  <a:pt x="769202" y="647446"/>
                </a:lnTo>
                <a:lnTo>
                  <a:pt x="809628" y="647446"/>
                </a:lnTo>
                <a:lnTo>
                  <a:pt x="809628" y="708577"/>
                </a:lnTo>
                <a:cubicBezTo>
                  <a:pt x="809628" y="723038"/>
                  <a:pt x="806177" y="734254"/>
                  <a:pt x="799275" y="742224"/>
                </a:cubicBezTo>
                <a:cubicBezTo>
                  <a:pt x="792373" y="750194"/>
                  <a:pt x="782759" y="754179"/>
                  <a:pt x="770435" y="754179"/>
                </a:cubicBezTo>
                <a:cubicBezTo>
                  <a:pt x="757452" y="754179"/>
                  <a:pt x="747428" y="750564"/>
                  <a:pt x="740362" y="743333"/>
                </a:cubicBezTo>
                <a:cubicBezTo>
                  <a:pt x="733296" y="736102"/>
                  <a:pt x="729763" y="725996"/>
                  <a:pt x="729763" y="713014"/>
                </a:cubicBezTo>
                <a:lnTo>
                  <a:pt x="729763" y="525923"/>
                </a:lnTo>
                <a:cubicBezTo>
                  <a:pt x="729763" y="511133"/>
                  <a:pt x="733173" y="499712"/>
                  <a:pt x="739992" y="491660"/>
                </a:cubicBezTo>
                <a:cubicBezTo>
                  <a:pt x="746812" y="483608"/>
                  <a:pt x="756467" y="479582"/>
                  <a:pt x="768956" y="479582"/>
                </a:cubicBezTo>
                <a:cubicBezTo>
                  <a:pt x="780130" y="479582"/>
                  <a:pt x="788716" y="483361"/>
                  <a:pt x="794715" y="490920"/>
                </a:cubicBezTo>
                <a:cubicBezTo>
                  <a:pt x="800713" y="498480"/>
                  <a:pt x="803712" y="509243"/>
                  <a:pt x="803712" y="523212"/>
                </a:cubicBezTo>
                <a:lnTo>
                  <a:pt x="803712" y="540959"/>
                </a:lnTo>
                <a:lnTo>
                  <a:pt x="853504" y="540959"/>
                </a:lnTo>
                <a:lnTo>
                  <a:pt x="853504" y="523212"/>
                </a:lnTo>
                <a:cubicBezTo>
                  <a:pt x="853504" y="504313"/>
                  <a:pt x="850176" y="488209"/>
                  <a:pt x="843521" y="474898"/>
                </a:cubicBezTo>
                <a:cubicBezTo>
                  <a:pt x="836865" y="461587"/>
                  <a:pt x="827252" y="451440"/>
                  <a:pt x="814681" y="444456"/>
                </a:cubicBezTo>
                <a:cubicBezTo>
                  <a:pt x="802109" y="437472"/>
                  <a:pt x="786868" y="433980"/>
                  <a:pt x="768956" y="433980"/>
                </a:cubicBezTo>
                <a:close/>
                <a:moveTo>
                  <a:pt x="0" y="0"/>
                </a:moveTo>
                <a:lnTo>
                  <a:pt x="2250200" y="0"/>
                </a:lnTo>
                <a:lnTo>
                  <a:pt x="2250200" y="1652587"/>
                </a:lnTo>
                <a:lnTo>
                  <a:pt x="0" y="1652587"/>
                </a:lnTo>
                <a:close/>
              </a:path>
            </a:pathLst>
          </a:custGeom>
        </p:spPr>
      </p:pic>
      <p:pic>
        <p:nvPicPr>
          <p:cNvPr id="75" name="Picture 74" descr="A yellow and white scroll&#10;&#10;Description automatically generated">
            <a:extLst>
              <a:ext uri="{FF2B5EF4-FFF2-40B4-BE49-F238E27FC236}">
                <a16:creationId xmlns:a16="http://schemas.microsoft.com/office/drawing/2014/main" id="{1727321D-9615-4DF1-A06E-B8C05A32B0B8}"/>
              </a:ext>
            </a:extLst>
          </p:cNvPr>
          <p:cNvPicPr>
            <a:picLocks noChangeAspect="1"/>
          </p:cNvPicPr>
          <p:nvPr/>
        </p:nvPicPr>
        <p:blipFill>
          <a:blip r:embed="rId5"/>
          <a:srcRect t="83826"/>
          <a:stretch>
            <a:fillRect/>
          </a:stretch>
        </p:blipFill>
        <p:spPr>
          <a:xfrm>
            <a:off x="1046454" y="4183198"/>
            <a:ext cx="2921480" cy="397655"/>
          </a:xfrm>
          <a:custGeom>
            <a:avLst/>
            <a:gdLst>
              <a:gd name="connsiteX0" fmla="*/ 0 w 2921480"/>
              <a:gd name="connsiteY0" fmla="*/ 0 h 397655"/>
              <a:gd name="connsiteX1" fmla="*/ 2921480 w 2921480"/>
              <a:gd name="connsiteY1" fmla="*/ 0 h 397655"/>
              <a:gd name="connsiteX2" fmla="*/ 2921480 w 2921480"/>
              <a:gd name="connsiteY2" fmla="*/ 397655 h 397655"/>
              <a:gd name="connsiteX3" fmla="*/ 0 w 2921480"/>
              <a:gd name="connsiteY3" fmla="*/ 397655 h 397655"/>
              <a:gd name="connsiteX4" fmla="*/ 0 w 2921480"/>
              <a:gd name="connsiteY4" fmla="*/ 0 h 397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97655">
                <a:moveTo>
                  <a:pt x="0" y="0"/>
                </a:moveTo>
                <a:lnTo>
                  <a:pt x="2921480" y="0"/>
                </a:lnTo>
                <a:lnTo>
                  <a:pt x="2921480" y="397655"/>
                </a:lnTo>
                <a:lnTo>
                  <a:pt x="0" y="397655"/>
                </a:lnTo>
                <a:lnTo>
                  <a:pt x="0" y="0"/>
                </a:lnTo>
                <a:close/>
              </a:path>
            </a:pathLst>
          </a:custGeom>
        </p:spPr>
      </p:pic>
      <p:pic>
        <p:nvPicPr>
          <p:cNvPr id="76" name="Picture 75" descr="A yellow and white scroll&#10;&#10;Description automatically generated">
            <a:extLst>
              <a:ext uri="{FF2B5EF4-FFF2-40B4-BE49-F238E27FC236}">
                <a16:creationId xmlns:a16="http://schemas.microsoft.com/office/drawing/2014/main" id="{ED1B1A54-BA34-42A5-9D6B-8AE28831B622}"/>
              </a:ext>
            </a:extLst>
          </p:cNvPr>
          <p:cNvPicPr>
            <a:picLocks noChangeAspect="1"/>
          </p:cNvPicPr>
          <p:nvPr/>
        </p:nvPicPr>
        <p:blipFill>
          <a:blip r:embed="rId5"/>
          <a:srcRect b="16174"/>
          <a:stretch>
            <a:fillRect/>
          </a:stretch>
        </p:blipFill>
        <p:spPr>
          <a:xfrm>
            <a:off x="1046454" y="3764106"/>
            <a:ext cx="2921480" cy="2060914"/>
          </a:xfrm>
          <a:custGeom>
            <a:avLst/>
            <a:gdLst>
              <a:gd name="connsiteX0" fmla="*/ 0 w 2921480"/>
              <a:gd name="connsiteY0" fmla="*/ 0 h 2060914"/>
              <a:gd name="connsiteX1" fmla="*/ 2921480 w 2921480"/>
              <a:gd name="connsiteY1" fmla="*/ 0 h 2060914"/>
              <a:gd name="connsiteX2" fmla="*/ 2921480 w 2921480"/>
              <a:gd name="connsiteY2" fmla="*/ 2060914 h 2060914"/>
              <a:gd name="connsiteX3" fmla="*/ 2593560 w 2921480"/>
              <a:gd name="connsiteY3" fmla="*/ 2060914 h 2060914"/>
              <a:gd name="connsiteX4" fmla="*/ 2593560 w 2921480"/>
              <a:gd name="connsiteY4" fmla="*/ 2056151 h 2060914"/>
              <a:gd name="connsiteX5" fmla="*/ 2602795 w 2921480"/>
              <a:gd name="connsiteY5" fmla="*/ 2056151 h 2060914"/>
              <a:gd name="connsiteX6" fmla="*/ 2602795 w 2921480"/>
              <a:gd name="connsiteY6" fmla="*/ 403564 h 2060914"/>
              <a:gd name="connsiteX7" fmla="*/ 352595 w 2921480"/>
              <a:gd name="connsiteY7" fmla="*/ 403564 h 2060914"/>
              <a:gd name="connsiteX8" fmla="*/ 352595 w 2921480"/>
              <a:gd name="connsiteY8" fmla="*/ 2056151 h 2060914"/>
              <a:gd name="connsiteX9" fmla="*/ 360238 w 2921480"/>
              <a:gd name="connsiteY9" fmla="*/ 2056151 h 2060914"/>
              <a:gd name="connsiteX10" fmla="*/ 360238 w 2921480"/>
              <a:gd name="connsiteY10" fmla="*/ 2060914 h 2060914"/>
              <a:gd name="connsiteX11" fmla="*/ 0 w 2921480"/>
              <a:gd name="connsiteY11" fmla="*/ 2060914 h 206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60914">
                <a:moveTo>
                  <a:pt x="0" y="0"/>
                </a:moveTo>
                <a:lnTo>
                  <a:pt x="2921480" y="0"/>
                </a:lnTo>
                <a:lnTo>
                  <a:pt x="2921480" y="2060914"/>
                </a:lnTo>
                <a:lnTo>
                  <a:pt x="2593560" y="2060914"/>
                </a:lnTo>
                <a:lnTo>
                  <a:pt x="2593560" y="2056151"/>
                </a:lnTo>
                <a:lnTo>
                  <a:pt x="2602795" y="2056151"/>
                </a:lnTo>
                <a:lnTo>
                  <a:pt x="2602795" y="403564"/>
                </a:lnTo>
                <a:lnTo>
                  <a:pt x="352595" y="403564"/>
                </a:lnTo>
                <a:lnTo>
                  <a:pt x="352595" y="2056151"/>
                </a:lnTo>
                <a:lnTo>
                  <a:pt x="360238" y="2056151"/>
                </a:lnTo>
                <a:lnTo>
                  <a:pt x="360238" y="2060914"/>
                </a:lnTo>
                <a:lnTo>
                  <a:pt x="0" y="2060914"/>
                </a:lnTo>
                <a:close/>
              </a:path>
            </a:pathLst>
          </a:custGeom>
        </p:spPr>
      </p:pic>
      <p:pic>
        <p:nvPicPr>
          <p:cNvPr id="77" name="Picture 76" descr="A white scroll with black background&#10;&#10;Description automatically generated">
            <a:extLst>
              <a:ext uri="{FF2B5EF4-FFF2-40B4-BE49-F238E27FC236}">
                <a16:creationId xmlns:a16="http://schemas.microsoft.com/office/drawing/2014/main" id="{07BFC6D6-5B80-4A3D-96AA-F171306D00C7}"/>
              </a:ext>
            </a:extLst>
          </p:cNvPr>
          <p:cNvPicPr>
            <a:picLocks noChangeAspect="1"/>
          </p:cNvPicPr>
          <p:nvPr/>
        </p:nvPicPr>
        <p:blipFill>
          <a:blip r:embed="rId3"/>
          <a:srcRect l="13601" t="16264" r="13770" b="16379"/>
          <a:stretch>
            <a:fillRect/>
          </a:stretch>
        </p:blipFill>
        <p:spPr>
          <a:xfrm>
            <a:off x="5046476" y="4156198"/>
            <a:ext cx="2123785" cy="45719"/>
          </a:xfrm>
          <a:custGeom>
            <a:avLst/>
            <a:gdLst/>
            <a:ahLst/>
            <a:cxnLst/>
            <a:rect l="l" t="t" r="r" b="b"/>
            <a:pathLst>
              <a:path w="2123785" h="1659296">
                <a:moveTo>
                  <a:pt x="1569190" y="1081537"/>
                </a:moveTo>
                <a:lnTo>
                  <a:pt x="1610355" y="1081537"/>
                </a:lnTo>
                <a:cubicBezTo>
                  <a:pt x="1623008" y="1081537"/>
                  <a:pt x="1632827" y="1085235"/>
                  <a:pt x="1639811" y="1092629"/>
                </a:cubicBezTo>
                <a:cubicBezTo>
                  <a:pt x="1646795" y="1100024"/>
                  <a:pt x="1650287" y="1110377"/>
                  <a:pt x="1650287" y="1123688"/>
                </a:cubicBezTo>
                <a:lnTo>
                  <a:pt x="1650287" y="1160170"/>
                </a:lnTo>
                <a:cubicBezTo>
                  <a:pt x="1650287" y="1172659"/>
                  <a:pt x="1646795" y="1182395"/>
                  <a:pt x="1639811" y="1189379"/>
                </a:cubicBezTo>
                <a:cubicBezTo>
                  <a:pt x="1632827" y="1196363"/>
                  <a:pt x="1623008" y="1199855"/>
                  <a:pt x="1610355" y="1199855"/>
                </a:cubicBezTo>
                <a:lnTo>
                  <a:pt x="1569190" y="1199855"/>
                </a:lnTo>
                <a:close/>
                <a:moveTo>
                  <a:pt x="1173191" y="1079319"/>
                </a:moveTo>
                <a:cubicBezTo>
                  <a:pt x="1186501" y="1079319"/>
                  <a:pt x="1196854" y="1083057"/>
                  <a:pt x="1204249" y="1090534"/>
                </a:cubicBezTo>
                <a:cubicBezTo>
                  <a:pt x="1211644" y="1098011"/>
                  <a:pt x="1215342" y="1108570"/>
                  <a:pt x="1215342" y="1122209"/>
                </a:cubicBezTo>
                <a:lnTo>
                  <a:pt x="1215342" y="1311025"/>
                </a:lnTo>
                <a:cubicBezTo>
                  <a:pt x="1215342" y="1324501"/>
                  <a:pt x="1211644" y="1335018"/>
                  <a:pt x="1204249" y="1342577"/>
                </a:cubicBezTo>
                <a:cubicBezTo>
                  <a:pt x="1196854" y="1350136"/>
                  <a:pt x="1186501" y="1353916"/>
                  <a:pt x="1173191" y="1353916"/>
                </a:cubicBezTo>
                <a:cubicBezTo>
                  <a:pt x="1159716" y="1353916"/>
                  <a:pt x="1149322" y="1350136"/>
                  <a:pt x="1142009" y="1342577"/>
                </a:cubicBezTo>
                <a:cubicBezTo>
                  <a:pt x="1134696" y="1335018"/>
                  <a:pt x="1131040" y="1324501"/>
                  <a:pt x="1131040" y="1311025"/>
                </a:cubicBezTo>
                <a:lnTo>
                  <a:pt x="1131040" y="1122209"/>
                </a:lnTo>
                <a:cubicBezTo>
                  <a:pt x="1131040" y="1108570"/>
                  <a:pt x="1134696" y="1098011"/>
                  <a:pt x="1142009" y="1090534"/>
                </a:cubicBezTo>
                <a:cubicBezTo>
                  <a:pt x="1149322" y="1083057"/>
                  <a:pt x="1159716" y="1079319"/>
                  <a:pt x="1173191" y="1079319"/>
                </a:cubicBezTo>
                <a:close/>
                <a:moveTo>
                  <a:pt x="715991" y="1079319"/>
                </a:moveTo>
                <a:cubicBezTo>
                  <a:pt x="729301" y="1079319"/>
                  <a:pt x="739654" y="1083057"/>
                  <a:pt x="747049" y="1090534"/>
                </a:cubicBezTo>
                <a:cubicBezTo>
                  <a:pt x="754444" y="1098011"/>
                  <a:pt x="758142" y="1108570"/>
                  <a:pt x="758142" y="1122209"/>
                </a:cubicBezTo>
                <a:lnTo>
                  <a:pt x="758142" y="1311025"/>
                </a:lnTo>
                <a:cubicBezTo>
                  <a:pt x="758142" y="1324501"/>
                  <a:pt x="754444" y="1335018"/>
                  <a:pt x="747049" y="1342577"/>
                </a:cubicBezTo>
                <a:cubicBezTo>
                  <a:pt x="739654" y="1350136"/>
                  <a:pt x="729301" y="1353916"/>
                  <a:pt x="715991" y="1353916"/>
                </a:cubicBezTo>
                <a:cubicBezTo>
                  <a:pt x="702516" y="1353916"/>
                  <a:pt x="692122" y="1350136"/>
                  <a:pt x="684809" y="1342577"/>
                </a:cubicBezTo>
                <a:cubicBezTo>
                  <a:pt x="677496" y="1335018"/>
                  <a:pt x="673840" y="1324501"/>
                  <a:pt x="673840" y="1311025"/>
                </a:cubicBezTo>
                <a:lnTo>
                  <a:pt x="673840" y="1122209"/>
                </a:lnTo>
                <a:cubicBezTo>
                  <a:pt x="673840" y="1108570"/>
                  <a:pt x="677496" y="1098011"/>
                  <a:pt x="684809" y="1090534"/>
                </a:cubicBezTo>
                <a:cubicBezTo>
                  <a:pt x="692122" y="1083057"/>
                  <a:pt x="702516" y="1079319"/>
                  <a:pt x="715991" y="1079319"/>
                </a:cubicBezTo>
                <a:close/>
                <a:moveTo>
                  <a:pt x="1310340" y="1037414"/>
                </a:moveTo>
                <a:lnTo>
                  <a:pt x="1310340" y="1315216"/>
                </a:lnTo>
                <a:cubicBezTo>
                  <a:pt x="1310340" y="1342495"/>
                  <a:pt x="1317324" y="1363365"/>
                  <a:pt x="1331293" y="1377826"/>
                </a:cubicBezTo>
                <a:cubicBezTo>
                  <a:pt x="1345261" y="1392287"/>
                  <a:pt x="1365391" y="1399518"/>
                  <a:pt x="1391684" y="1399518"/>
                </a:cubicBezTo>
                <a:cubicBezTo>
                  <a:pt x="1418142" y="1399518"/>
                  <a:pt x="1438395" y="1392287"/>
                  <a:pt x="1452446" y="1377826"/>
                </a:cubicBezTo>
                <a:cubicBezTo>
                  <a:pt x="1466496" y="1363365"/>
                  <a:pt x="1473521" y="1342495"/>
                  <a:pt x="1473521" y="1315216"/>
                </a:cubicBezTo>
                <a:lnTo>
                  <a:pt x="1473521" y="1037414"/>
                </a:lnTo>
                <a:lnTo>
                  <a:pt x="1426687" y="1037414"/>
                </a:lnTo>
                <a:lnTo>
                  <a:pt x="1426687" y="1317188"/>
                </a:lnTo>
                <a:cubicBezTo>
                  <a:pt x="1426687" y="1329020"/>
                  <a:pt x="1423688" y="1338099"/>
                  <a:pt x="1417690" y="1344426"/>
                </a:cubicBezTo>
                <a:cubicBezTo>
                  <a:pt x="1411692" y="1350752"/>
                  <a:pt x="1403023" y="1353916"/>
                  <a:pt x="1391684" y="1353916"/>
                </a:cubicBezTo>
                <a:cubicBezTo>
                  <a:pt x="1380674" y="1353916"/>
                  <a:pt x="1372170" y="1350752"/>
                  <a:pt x="1366172" y="1344426"/>
                </a:cubicBezTo>
                <a:cubicBezTo>
                  <a:pt x="1360174" y="1338099"/>
                  <a:pt x="1357175" y="1329020"/>
                  <a:pt x="1357175" y="1317188"/>
                </a:cubicBezTo>
                <a:lnTo>
                  <a:pt x="1357175" y="1037414"/>
                </a:lnTo>
                <a:close/>
                <a:moveTo>
                  <a:pt x="855605" y="1037414"/>
                </a:moveTo>
                <a:lnTo>
                  <a:pt x="855605" y="1395574"/>
                </a:lnTo>
                <a:lnTo>
                  <a:pt x="900221" y="1395574"/>
                </a:lnTo>
                <a:lnTo>
                  <a:pt x="900221" y="1150198"/>
                </a:lnTo>
                <a:lnTo>
                  <a:pt x="990193" y="1395574"/>
                </a:lnTo>
                <a:lnTo>
                  <a:pt x="1031604" y="1395574"/>
                </a:lnTo>
                <a:lnTo>
                  <a:pt x="1031604" y="1037414"/>
                </a:lnTo>
                <a:lnTo>
                  <a:pt x="986988" y="1037414"/>
                </a:lnTo>
                <a:lnTo>
                  <a:pt x="986988" y="1290850"/>
                </a:lnTo>
                <a:lnTo>
                  <a:pt x="896524" y="1037414"/>
                </a:lnTo>
                <a:close/>
                <a:moveTo>
                  <a:pt x="407930" y="1037414"/>
                </a:moveTo>
                <a:lnTo>
                  <a:pt x="407930" y="1395820"/>
                </a:lnTo>
                <a:lnTo>
                  <a:pt x="455011" y="1395820"/>
                </a:lnTo>
                <a:lnTo>
                  <a:pt x="455011" y="1241513"/>
                </a:lnTo>
                <a:lnTo>
                  <a:pt x="526249" y="1241513"/>
                </a:lnTo>
                <a:lnTo>
                  <a:pt x="526249" y="1395820"/>
                </a:lnTo>
                <a:lnTo>
                  <a:pt x="573083" y="1395820"/>
                </a:lnTo>
                <a:lnTo>
                  <a:pt x="573083" y="1037414"/>
                </a:lnTo>
                <a:lnTo>
                  <a:pt x="526249" y="1037414"/>
                </a:lnTo>
                <a:lnTo>
                  <a:pt x="526249" y="1197144"/>
                </a:lnTo>
                <a:lnTo>
                  <a:pt x="455011" y="1197144"/>
                </a:lnTo>
                <a:lnTo>
                  <a:pt x="455011" y="1037414"/>
                </a:lnTo>
                <a:close/>
                <a:moveTo>
                  <a:pt x="1522355" y="1037168"/>
                </a:moveTo>
                <a:lnTo>
                  <a:pt x="1522355" y="1395820"/>
                </a:lnTo>
                <a:lnTo>
                  <a:pt x="1569190" y="1395820"/>
                </a:lnTo>
                <a:lnTo>
                  <a:pt x="1569190" y="1244225"/>
                </a:lnTo>
                <a:lnTo>
                  <a:pt x="1606164" y="1244225"/>
                </a:lnTo>
                <a:lnTo>
                  <a:pt x="1609242" y="1243941"/>
                </a:lnTo>
                <a:lnTo>
                  <a:pt x="1655956" y="1395820"/>
                </a:lnTo>
                <a:lnTo>
                  <a:pt x="1707228" y="1395820"/>
                </a:lnTo>
                <a:lnTo>
                  <a:pt x="1654286" y="1234712"/>
                </a:lnTo>
                <a:lnTo>
                  <a:pt x="1655340" y="1234365"/>
                </a:lnTo>
                <a:cubicBezTo>
                  <a:pt x="1668898" y="1227792"/>
                  <a:pt x="1679250" y="1218261"/>
                  <a:pt x="1686399" y="1205771"/>
                </a:cubicBezTo>
                <a:cubicBezTo>
                  <a:pt x="1693547" y="1193282"/>
                  <a:pt x="1697121" y="1178164"/>
                  <a:pt x="1697121" y="1160416"/>
                </a:cubicBezTo>
                <a:lnTo>
                  <a:pt x="1697121" y="1118512"/>
                </a:lnTo>
                <a:cubicBezTo>
                  <a:pt x="1697121" y="1101257"/>
                  <a:pt x="1693547" y="1086549"/>
                  <a:pt x="1686399" y="1074389"/>
                </a:cubicBezTo>
                <a:cubicBezTo>
                  <a:pt x="1679250" y="1062228"/>
                  <a:pt x="1668898" y="1052985"/>
                  <a:pt x="1655340" y="1046658"/>
                </a:cubicBezTo>
                <a:cubicBezTo>
                  <a:pt x="1641783" y="1040331"/>
                  <a:pt x="1625391" y="1037168"/>
                  <a:pt x="1606164" y="1037168"/>
                </a:cubicBezTo>
                <a:lnTo>
                  <a:pt x="1569190" y="1037168"/>
                </a:lnTo>
                <a:lnTo>
                  <a:pt x="1544293" y="1037168"/>
                </a:lnTo>
                <a:close/>
                <a:moveTo>
                  <a:pt x="1173191" y="1033717"/>
                </a:moveTo>
                <a:cubicBezTo>
                  <a:pt x="1154457" y="1033717"/>
                  <a:pt x="1138435" y="1037209"/>
                  <a:pt x="1125124" y="1044193"/>
                </a:cubicBezTo>
                <a:cubicBezTo>
                  <a:pt x="1111813" y="1051177"/>
                  <a:pt x="1101666" y="1061365"/>
                  <a:pt x="1094682" y="1074758"/>
                </a:cubicBezTo>
                <a:cubicBezTo>
                  <a:pt x="1087697" y="1088151"/>
                  <a:pt x="1084205" y="1104461"/>
                  <a:pt x="1084205" y="1123688"/>
                </a:cubicBezTo>
                <a:lnTo>
                  <a:pt x="1084205" y="1309546"/>
                </a:lnTo>
                <a:cubicBezTo>
                  <a:pt x="1084205" y="1328609"/>
                  <a:pt x="1087697" y="1344836"/>
                  <a:pt x="1094682" y="1358229"/>
                </a:cubicBezTo>
                <a:cubicBezTo>
                  <a:pt x="1101666" y="1371622"/>
                  <a:pt x="1111813" y="1381852"/>
                  <a:pt x="1125124" y="1388918"/>
                </a:cubicBezTo>
                <a:cubicBezTo>
                  <a:pt x="1138435" y="1395985"/>
                  <a:pt x="1154457" y="1399518"/>
                  <a:pt x="1173191" y="1399518"/>
                </a:cubicBezTo>
                <a:cubicBezTo>
                  <a:pt x="1192089" y="1399518"/>
                  <a:pt x="1208152" y="1395985"/>
                  <a:pt x="1221381" y="1388918"/>
                </a:cubicBezTo>
                <a:cubicBezTo>
                  <a:pt x="1234609" y="1381852"/>
                  <a:pt x="1244716" y="1371622"/>
                  <a:pt x="1251700" y="1358229"/>
                </a:cubicBezTo>
                <a:cubicBezTo>
                  <a:pt x="1258684" y="1344836"/>
                  <a:pt x="1262176" y="1328609"/>
                  <a:pt x="1262176" y="1309546"/>
                </a:cubicBezTo>
                <a:lnTo>
                  <a:pt x="1262176" y="1123688"/>
                </a:lnTo>
                <a:cubicBezTo>
                  <a:pt x="1262176" y="1104461"/>
                  <a:pt x="1258684" y="1088151"/>
                  <a:pt x="1251700" y="1074758"/>
                </a:cubicBezTo>
                <a:cubicBezTo>
                  <a:pt x="1244716" y="1061365"/>
                  <a:pt x="1234609" y="1051177"/>
                  <a:pt x="1221381" y="1044193"/>
                </a:cubicBezTo>
                <a:cubicBezTo>
                  <a:pt x="1208152" y="1037209"/>
                  <a:pt x="1192089" y="1033717"/>
                  <a:pt x="1173191" y="1033717"/>
                </a:cubicBezTo>
                <a:close/>
                <a:moveTo>
                  <a:pt x="715991" y="1033717"/>
                </a:moveTo>
                <a:cubicBezTo>
                  <a:pt x="697257" y="1033717"/>
                  <a:pt x="681235" y="1037209"/>
                  <a:pt x="667924" y="1044193"/>
                </a:cubicBezTo>
                <a:cubicBezTo>
                  <a:pt x="654613" y="1051177"/>
                  <a:pt x="644466" y="1061365"/>
                  <a:pt x="637482" y="1074758"/>
                </a:cubicBezTo>
                <a:cubicBezTo>
                  <a:pt x="630497" y="1088151"/>
                  <a:pt x="627005" y="1104461"/>
                  <a:pt x="627005" y="1123688"/>
                </a:cubicBezTo>
                <a:lnTo>
                  <a:pt x="627005" y="1309546"/>
                </a:lnTo>
                <a:cubicBezTo>
                  <a:pt x="627005" y="1328609"/>
                  <a:pt x="630497" y="1344836"/>
                  <a:pt x="637482" y="1358229"/>
                </a:cubicBezTo>
                <a:cubicBezTo>
                  <a:pt x="644466" y="1371622"/>
                  <a:pt x="654613" y="1381852"/>
                  <a:pt x="667924" y="1388918"/>
                </a:cubicBezTo>
                <a:cubicBezTo>
                  <a:pt x="681235" y="1395985"/>
                  <a:pt x="697257" y="1399518"/>
                  <a:pt x="715991" y="1399518"/>
                </a:cubicBezTo>
                <a:cubicBezTo>
                  <a:pt x="734889" y="1399518"/>
                  <a:pt x="750952" y="1395985"/>
                  <a:pt x="764181" y="1388918"/>
                </a:cubicBezTo>
                <a:cubicBezTo>
                  <a:pt x="777409" y="1381852"/>
                  <a:pt x="787516" y="1371622"/>
                  <a:pt x="794500" y="1358229"/>
                </a:cubicBezTo>
                <a:cubicBezTo>
                  <a:pt x="801484" y="1344836"/>
                  <a:pt x="804976" y="1328609"/>
                  <a:pt x="804976" y="1309546"/>
                </a:cubicBezTo>
                <a:lnTo>
                  <a:pt x="804976" y="1123688"/>
                </a:lnTo>
                <a:cubicBezTo>
                  <a:pt x="804976" y="1104461"/>
                  <a:pt x="801484" y="1088151"/>
                  <a:pt x="794500" y="1074758"/>
                </a:cubicBezTo>
                <a:cubicBezTo>
                  <a:pt x="787516" y="1061365"/>
                  <a:pt x="777409" y="1051177"/>
                  <a:pt x="764181" y="1044193"/>
                </a:cubicBezTo>
                <a:cubicBezTo>
                  <a:pt x="750952" y="1037209"/>
                  <a:pt x="734889" y="1033717"/>
                  <a:pt x="715991" y="1033717"/>
                </a:cubicBezTo>
                <a:close/>
                <a:moveTo>
                  <a:pt x="1454890" y="490987"/>
                </a:moveTo>
                <a:lnTo>
                  <a:pt x="1496055" y="490987"/>
                </a:lnTo>
                <a:cubicBezTo>
                  <a:pt x="1508708" y="490987"/>
                  <a:pt x="1518527" y="494685"/>
                  <a:pt x="1525511" y="502079"/>
                </a:cubicBezTo>
                <a:cubicBezTo>
                  <a:pt x="1532495" y="509474"/>
                  <a:pt x="1535987" y="519827"/>
                  <a:pt x="1535987" y="533138"/>
                </a:cubicBezTo>
                <a:lnTo>
                  <a:pt x="1535987" y="569619"/>
                </a:lnTo>
                <a:cubicBezTo>
                  <a:pt x="1535987" y="582109"/>
                  <a:pt x="1532495" y="591845"/>
                  <a:pt x="1525511" y="598829"/>
                </a:cubicBezTo>
                <a:cubicBezTo>
                  <a:pt x="1518527" y="605813"/>
                  <a:pt x="1508708" y="609305"/>
                  <a:pt x="1496055" y="609305"/>
                </a:cubicBezTo>
                <a:lnTo>
                  <a:pt x="1454890" y="609305"/>
                </a:lnTo>
                <a:close/>
                <a:moveTo>
                  <a:pt x="1217555" y="446864"/>
                </a:moveTo>
                <a:lnTo>
                  <a:pt x="1217555" y="805270"/>
                </a:lnTo>
                <a:lnTo>
                  <a:pt x="1241959" y="805270"/>
                </a:lnTo>
                <a:lnTo>
                  <a:pt x="1264390" y="805270"/>
                </a:lnTo>
                <a:lnTo>
                  <a:pt x="1371369" y="805270"/>
                </a:lnTo>
                <a:lnTo>
                  <a:pt x="1371369" y="760901"/>
                </a:lnTo>
                <a:lnTo>
                  <a:pt x="1264390" y="760901"/>
                </a:lnTo>
                <a:lnTo>
                  <a:pt x="1264390" y="649484"/>
                </a:lnTo>
                <a:lnTo>
                  <a:pt x="1359044" y="649484"/>
                </a:lnTo>
                <a:lnTo>
                  <a:pt x="1359044" y="605115"/>
                </a:lnTo>
                <a:lnTo>
                  <a:pt x="1264390" y="605115"/>
                </a:lnTo>
                <a:lnTo>
                  <a:pt x="1264390" y="491234"/>
                </a:lnTo>
                <a:lnTo>
                  <a:pt x="1371369" y="491234"/>
                </a:lnTo>
                <a:lnTo>
                  <a:pt x="1371369" y="446864"/>
                </a:lnTo>
                <a:lnTo>
                  <a:pt x="1264390" y="446864"/>
                </a:lnTo>
                <a:lnTo>
                  <a:pt x="1241959" y="446864"/>
                </a:lnTo>
                <a:close/>
                <a:moveTo>
                  <a:pt x="995346" y="446864"/>
                </a:moveTo>
                <a:lnTo>
                  <a:pt x="1067323" y="805270"/>
                </a:lnTo>
                <a:lnTo>
                  <a:pt x="1116129" y="805270"/>
                </a:lnTo>
                <a:lnTo>
                  <a:pt x="1188106" y="446864"/>
                </a:lnTo>
                <a:lnTo>
                  <a:pt x="1139300" y="446864"/>
                </a:lnTo>
                <a:lnTo>
                  <a:pt x="1091726" y="721954"/>
                </a:lnTo>
                <a:lnTo>
                  <a:pt x="1044152" y="446864"/>
                </a:lnTo>
                <a:close/>
                <a:moveTo>
                  <a:pt x="827030" y="446864"/>
                </a:moveTo>
                <a:lnTo>
                  <a:pt x="827030" y="805270"/>
                </a:lnTo>
                <a:lnTo>
                  <a:pt x="852173" y="805270"/>
                </a:lnTo>
                <a:lnTo>
                  <a:pt x="873865" y="805270"/>
                </a:lnTo>
                <a:lnTo>
                  <a:pt x="975914" y="805270"/>
                </a:lnTo>
                <a:lnTo>
                  <a:pt x="975914" y="760901"/>
                </a:lnTo>
                <a:lnTo>
                  <a:pt x="873865" y="760901"/>
                </a:lnTo>
                <a:lnTo>
                  <a:pt x="873865" y="446864"/>
                </a:lnTo>
                <a:close/>
                <a:moveTo>
                  <a:pt x="731287" y="446864"/>
                </a:moveTo>
                <a:lnTo>
                  <a:pt x="731287" y="805270"/>
                </a:lnTo>
                <a:lnTo>
                  <a:pt x="778122" y="805270"/>
                </a:lnTo>
                <a:lnTo>
                  <a:pt x="778122" y="446864"/>
                </a:lnTo>
                <a:close/>
                <a:moveTo>
                  <a:pt x="1408055" y="446618"/>
                </a:moveTo>
                <a:lnTo>
                  <a:pt x="1408055" y="805270"/>
                </a:lnTo>
                <a:lnTo>
                  <a:pt x="1454890" y="805270"/>
                </a:lnTo>
                <a:lnTo>
                  <a:pt x="1454890" y="653675"/>
                </a:lnTo>
                <a:lnTo>
                  <a:pt x="1491864" y="653675"/>
                </a:lnTo>
                <a:lnTo>
                  <a:pt x="1494942" y="653391"/>
                </a:lnTo>
                <a:lnTo>
                  <a:pt x="1541656" y="805270"/>
                </a:lnTo>
                <a:lnTo>
                  <a:pt x="1592928" y="805270"/>
                </a:lnTo>
                <a:lnTo>
                  <a:pt x="1539986" y="644162"/>
                </a:lnTo>
                <a:lnTo>
                  <a:pt x="1541040" y="643815"/>
                </a:lnTo>
                <a:cubicBezTo>
                  <a:pt x="1554598" y="637242"/>
                  <a:pt x="1564950" y="627711"/>
                  <a:pt x="1572099" y="615221"/>
                </a:cubicBezTo>
                <a:cubicBezTo>
                  <a:pt x="1579247" y="602732"/>
                  <a:pt x="1582821" y="587614"/>
                  <a:pt x="1582821" y="569866"/>
                </a:cubicBezTo>
                <a:lnTo>
                  <a:pt x="1582821" y="527962"/>
                </a:lnTo>
                <a:cubicBezTo>
                  <a:pt x="1582821" y="510707"/>
                  <a:pt x="1579247" y="495999"/>
                  <a:pt x="1572099" y="483839"/>
                </a:cubicBezTo>
                <a:cubicBezTo>
                  <a:pt x="1564950" y="471678"/>
                  <a:pt x="1554598" y="462435"/>
                  <a:pt x="1541040" y="456108"/>
                </a:cubicBezTo>
                <a:cubicBezTo>
                  <a:pt x="1527483" y="449781"/>
                  <a:pt x="1511091" y="446618"/>
                  <a:pt x="1491864" y="446618"/>
                </a:cubicBezTo>
                <a:lnTo>
                  <a:pt x="1454890" y="446618"/>
                </a:lnTo>
                <a:lnTo>
                  <a:pt x="1429993" y="446618"/>
                </a:lnTo>
                <a:close/>
                <a:moveTo>
                  <a:pt x="597254" y="443167"/>
                </a:moveTo>
                <a:cubicBezTo>
                  <a:pt x="569317" y="443167"/>
                  <a:pt x="547872" y="450315"/>
                  <a:pt x="532918" y="464612"/>
                </a:cubicBezTo>
                <a:cubicBezTo>
                  <a:pt x="517964" y="478909"/>
                  <a:pt x="510487" y="499450"/>
                  <a:pt x="510487" y="526236"/>
                </a:cubicBezTo>
                <a:lnTo>
                  <a:pt x="510487" y="546942"/>
                </a:lnTo>
                <a:cubicBezTo>
                  <a:pt x="510487" y="561896"/>
                  <a:pt x="512705" y="574426"/>
                  <a:pt x="517142" y="584533"/>
                </a:cubicBezTo>
                <a:cubicBezTo>
                  <a:pt x="521579" y="594639"/>
                  <a:pt x="527495" y="603102"/>
                  <a:pt x="534890" y="609922"/>
                </a:cubicBezTo>
                <a:cubicBezTo>
                  <a:pt x="542285" y="616741"/>
                  <a:pt x="550378" y="622534"/>
                  <a:pt x="559170" y="627300"/>
                </a:cubicBezTo>
                <a:cubicBezTo>
                  <a:pt x="567962" y="632065"/>
                  <a:pt x="576794" y="636420"/>
                  <a:pt x="585668" y="640364"/>
                </a:cubicBezTo>
                <a:cubicBezTo>
                  <a:pt x="594542" y="644308"/>
                  <a:pt x="602841" y="648416"/>
                  <a:pt x="610565" y="652689"/>
                </a:cubicBezTo>
                <a:cubicBezTo>
                  <a:pt x="618288" y="656961"/>
                  <a:pt x="624574" y="662097"/>
                  <a:pt x="629422" y="668095"/>
                </a:cubicBezTo>
                <a:cubicBezTo>
                  <a:pt x="634269" y="674093"/>
                  <a:pt x="636693" y="681940"/>
                  <a:pt x="636693" y="691635"/>
                </a:cubicBezTo>
                <a:lnTo>
                  <a:pt x="636693" y="722940"/>
                </a:lnTo>
                <a:cubicBezTo>
                  <a:pt x="636693" y="735923"/>
                  <a:pt x="633324" y="745906"/>
                  <a:pt x="626587" y="752890"/>
                </a:cubicBezTo>
                <a:cubicBezTo>
                  <a:pt x="619849" y="759874"/>
                  <a:pt x="610154" y="763366"/>
                  <a:pt x="597500" y="763366"/>
                </a:cubicBezTo>
                <a:cubicBezTo>
                  <a:pt x="584518" y="763366"/>
                  <a:pt x="574535" y="759874"/>
                  <a:pt x="567551" y="752890"/>
                </a:cubicBezTo>
                <a:cubicBezTo>
                  <a:pt x="560567" y="745906"/>
                  <a:pt x="557075" y="735923"/>
                  <a:pt x="557075" y="722940"/>
                </a:cubicBezTo>
                <a:lnTo>
                  <a:pt x="557075" y="706918"/>
                </a:lnTo>
                <a:lnTo>
                  <a:pt x="510240" y="706918"/>
                </a:lnTo>
                <a:lnTo>
                  <a:pt x="510240" y="724666"/>
                </a:lnTo>
                <a:cubicBezTo>
                  <a:pt x="510240" y="742742"/>
                  <a:pt x="513609" y="758066"/>
                  <a:pt x="520347" y="770637"/>
                </a:cubicBezTo>
                <a:cubicBezTo>
                  <a:pt x="527084" y="783209"/>
                  <a:pt x="536944" y="792740"/>
                  <a:pt x="549926" y="799231"/>
                </a:cubicBezTo>
                <a:cubicBezTo>
                  <a:pt x="562909" y="805722"/>
                  <a:pt x="578766" y="808968"/>
                  <a:pt x="597500" y="808968"/>
                </a:cubicBezTo>
                <a:cubicBezTo>
                  <a:pt x="625272" y="808968"/>
                  <a:pt x="646553" y="801696"/>
                  <a:pt x="661343" y="787153"/>
                </a:cubicBezTo>
                <a:cubicBezTo>
                  <a:pt x="676133" y="772609"/>
                  <a:pt x="683528" y="751780"/>
                  <a:pt x="683528" y="724666"/>
                </a:cubicBezTo>
                <a:lnTo>
                  <a:pt x="683528" y="691882"/>
                </a:lnTo>
                <a:cubicBezTo>
                  <a:pt x="683528" y="676763"/>
                  <a:pt x="681432" y="664274"/>
                  <a:pt x="677242" y="654414"/>
                </a:cubicBezTo>
                <a:cubicBezTo>
                  <a:pt x="673051" y="644554"/>
                  <a:pt x="667464" y="636543"/>
                  <a:pt x="660480" y="630381"/>
                </a:cubicBezTo>
                <a:cubicBezTo>
                  <a:pt x="653496" y="624218"/>
                  <a:pt x="645855" y="619042"/>
                  <a:pt x="637556" y="614852"/>
                </a:cubicBezTo>
                <a:cubicBezTo>
                  <a:pt x="629257" y="610661"/>
                  <a:pt x="620917" y="606676"/>
                  <a:pt x="612537" y="602897"/>
                </a:cubicBezTo>
                <a:cubicBezTo>
                  <a:pt x="603170" y="598624"/>
                  <a:pt x="594255" y="594392"/>
                  <a:pt x="585792" y="590202"/>
                </a:cubicBezTo>
                <a:cubicBezTo>
                  <a:pt x="577329" y="586012"/>
                  <a:pt x="570468" y="580753"/>
                  <a:pt x="565209" y="574426"/>
                </a:cubicBezTo>
                <a:cubicBezTo>
                  <a:pt x="559951" y="568099"/>
                  <a:pt x="557321" y="559677"/>
                  <a:pt x="557321" y="549160"/>
                </a:cubicBezTo>
                <a:lnTo>
                  <a:pt x="557321" y="526729"/>
                </a:lnTo>
                <a:cubicBezTo>
                  <a:pt x="557321" y="514569"/>
                  <a:pt x="560731" y="505202"/>
                  <a:pt x="567551" y="498628"/>
                </a:cubicBezTo>
                <a:cubicBezTo>
                  <a:pt x="574371" y="492055"/>
                  <a:pt x="584272" y="488769"/>
                  <a:pt x="597254" y="488769"/>
                </a:cubicBezTo>
                <a:cubicBezTo>
                  <a:pt x="609414" y="488769"/>
                  <a:pt x="618699" y="492220"/>
                  <a:pt x="625108" y="499121"/>
                </a:cubicBezTo>
                <a:cubicBezTo>
                  <a:pt x="631517" y="506023"/>
                  <a:pt x="634721" y="516048"/>
                  <a:pt x="634721" y="529194"/>
                </a:cubicBezTo>
                <a:lnTo>
                  <a:pt x="634721" y="545956"/>
                </a:lnTo>
                <a:lnTo>
                  <a:pt x="681556" y="545956"/>
                </a:lnTo>
                <a:lnTo>
                  <a:pt x="681556" y="527222"/>
                </a:lnTo>
                <a:cubicBezTo>
                  <a:pt x="681556" y="500272"/>
                  <a:pt x="674325" y="479525"/>
                  <a:pt x="659864" y="464982"/>
                </a:cubicBezTo>
                <a:cubicBezTo>
                  <a:pt x="645403" y="450438"/>
                  <a:pt x="624533" y="443167"/>
                  <a:pt x="597254" y="443167"/>
                </a:cubicBezTo>
                <a:close/>
                <a:moveTo>
                  <a:pt x="0" y="0"/>
                </a:moveTo>
                <a:lnTo>
                  <a:pt x="2123785" y="0"/>
                </a:lnTo>
                <a:lnTo>
                  <a:pt x="2123785" y="1659296"/>
                </a:lnTo>
                <a:lnTo>
                  <a:pt x="0" y="1659296"/>
                </a:lnTo>
                <a:close/>
              </a:path>
            </a:pathLst>
          </a:custGeom>
        </p:spPr>
      </p:pic>
      <p:pic>
        <p:nvPicPr>
          <p:cNvPr id="78" name="Picture 77" descr="A white scroll with black background&#10;&#10;Description automatically generated">
            <a:extLst>
              <a:ext uri="{FF2B5EF4-FFF2-40B4-BE49-F238E27FC236}">
                <a16:creationId xmlns:a16="http://schemas.microsoft.com/office/drawing/2014/main" id="{1E37C4B9-248E-4FBE-BF31-A1BE20F485BE}"/>
              </a:ext>
            </a:extLst>
          </p:cNvPr>
          <p:cNvPicPr>
            <a:picLocks noChangeAspect="1"/>
          </p:cNvPicPr>
          <p:nvPr/>
        </p:nvPicPr>
        <p:blipFill>
          <a:blip r:embed="rId3"/>
          <a:srcRect t="83815"/>
          <a:stretch>
            <a:fillRect/>
          </a:stretch>
        </p:blipFill>
        <p:spPr>
          <a:xfrm>
            <a:off x="4637127" y="4173289"/>
            <a:ext cx="2924167" cy="398720"/>
          </a:xfrm>
          <a:custGeom>
            <a:avLst/>
            <a:gdLst>
              <a:gd name="connsiteX0" fmla="*/ 0 w 2924167"/>
              <a:gd name="connsiteY0" fmla="*/ 0 h 398720"/>
              <a:gd name="connsiteX1" fmla="*/ 2924167 w 2924167"/>
              <a:gd name="connsiteY1" fmla="*/ 0 h 398720"/>
              <a:gd name="connsiteX2" fmla="*/ 2924167 w 2924167"/>
              <a:gd name="connsiteY2" fmla="*/ 398720 h 398720"/>
              <a:gd name="connsiteX3" fmla="*/ 0 w 2924167"/>
              <a:gd name="connsiteY3" fmla="*/ 398720 h 398720"/>
              <a:gd name="connsiteX4" fmla="*/ 0 w 2924167"/>
              <a:gd name="connsiteY4" fmla="*/ 0 h 3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398720">
                <a:moveTo>
                  <a:pt x="0" y="0"/>
                </a:moveTo>
                <a:lnTo>
                  <a:pt x="2924167" y="0"/>
                </a:lnTo>
                <a:lnTo>
                  <a:pt x="2924167" y="398720"/>
                </a:lnTo>
                <a:lnTo>
                  <a:pt x="0" y="398720"/>
                </a:lnTo>
                <a:lnTo>
                  <a:pt x="0" y="0"/>
                </a:lnTo>
                <a:close/>
              </a:path>
            </a:pathLst>
          </a:custGeom>
        </p:spPr>
      </p:pic>
      <p:pic>
        <p:nvPicPr>
          <p:cNvPr id="79" name="Picture 78" descr="A white scroll with black background&#10;&#10;Description automatically generated">
            <a:extLst>
              <a:ext uri="{FF2B5EF4-FFF2-40B4-BE49-F238E27FC236}">
                <a16:creationId xmlns:a16="http://schemas.microsoft.com/office/drawing/2014/main" id="{A257A884-03C1-4A7E-B156-21F3DDFCC990}"/>
              </a:ext>
            </a:extLst>
          </p:cNvPr>
          <p:cNvPicPr>
            <a:picLocks noChangeAspect="1"/>
          </p:cNvPicPr>
          <p:nvPr/>
        </p:nvPicPr>
        <p:blipFill>
          <a:blip r:embed="rId3"/>
          <a:srcRect b="16185"/>
          <a:stretch>
            <a:fillRect/>
          </a:stretch>
        </p:blipFill>
        <p:spPr>
          <a:xfrm>
            <a:off x="4637997" y="3760297"/>
            <a:ext cx="2924167" cy="2064723"/>
          </a:xfrm>
          <a:custGeom>
            <a:avLst/>
            <a:gdLst>
              <a:gd name="connsiteX0" fmla="*/ 0 w 2924167"/>
              <a:gd name="connsiteY0" fmla="*/ 0 h 2064723"/>
              <a:gd name="connsiteX1" fmla="*/ 2924167 w 2924167"/>
              <a:gd name="connsiteY1" fmla="*/ 0 h 2064723"/>
              <a:gd name="connsiteX2" fmla="*/ 2924167 w 2924167"/>
              <a:gd name="connsiteY2" fmla="*/ 2064723 h 2064723"/>
              <a:gd name="connsiteX3" fmla="*/ 2583126 w 2924167"/>
              <a:gd name="connsiteY3" fmla="*/ 2064723 h 2064723"/>
              <a:gd name="connsiteX4" fmla="*/ 2583126 w 2924167"/>
              <a:gd name="connsiteY4" fmla="*/ 1978828 h 2064723"/>
              <a:gd name="connsiteX5" fmla="*/ 2521503 w 2924167"/>
              <a:gd name="connsiteY5" fmla="*/ 1978828 h 2064723"/>
              <a:gd name="connsiteX6" fmla="*/ 2521503 w 2924167"/>
              <a:gd name="connsiteY6" fmla="*/ 400664 h 2064723"/>
              <a:gd name="connsiteX7" fmla="*/ 397718 w 2924167"/>
              <a:gd name="connsiteY7" fmla="*/ 400664 h 2064723"/>
              <a:gd name="connsiteX8" fmla="*/ 397718 w 2924167"/>
              <a:gd name="connsiteY8" fmla="*/ 1978828 h 2064723"/>
              <a:gd name="connsiteX9" fmla="*/ 364382 w 2924167"/>
              <a:gd name="connsiteY9" fmla="*/ 1978828 h 2064723"/>
              <a:gd name="connsiteX10" fmla="*/ 364382 w 2924167"/>
              <a:gd name="connsiteY10" fmla="*/ 2064723 h 2064723"/>
              <a:gd name="connsiteX11" fmla="*/ 0 w 2924167"/>
              <a:gd name="connsiteY11" fmla="*/ 2064723 h 206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4167" h="2064723">
                <a:moveTo>
                  <a:pt x="0" y="0"/>
                </a:moveTo>
                <a:lnTo>
                  <a:pt x="2924167" y="0"/>
                </a:lnTo>
                <a:lnTo>
                  <a:pt x="2924167" y="2064723"/>
                </a:lnTo>
                <a:lnTo>
                  <a:pt x="2583126" y="2064723"/>
                </a:lnTo>
                <a:lnTo>
                  <a:pt x="2583126" y="1978828"/>
                </a:lnTo>
                <a:lnTo>
                  <a:pt x="2521503" y="1978828"/>
                </a:lnTo>
                <a:lnTo>
                  <a:pt x="2521503" y="400664"/>
                </a:lnTo>
                <a:lnTo>
                  <a:pt x="397718" y="400664"/>
                </a:lnTo>
                <a:lnTo>
                  <a:pt x="397718" y="1978828"/>
                </a:lnTo>
                <a:lnTo>
                  <a:pt x="364382" y="1978828"/>
                </a:lnTo>
                <a:lnTo>
                  <a:pt x="364382" y="2064723"/>
                </a:lnTo>
                <a:lnTo>
                  <a:pt x="0" y="2064723"/>
                </a:lnTo>
                <a:close/>
              </a:path>
            </a:pathLst>
          </a:custGeom>
        </p:spPr>
      </p:pic>
      <p:pic>
        <p:nvPicPr>
          <p:cNvPr id="71" name="Picture 70" descr="A cartoon of a scroll&#10;&#10;Description automatically generated">
            <a:extLst>
              <a:ext uri="{FF2B5EF4-FFF2-40B4-BE49-F238E27FC236}">
                <a16:creationId xmlns:a16="http://schemas.microsoft.com/office/drawing/2014/main" id="{702F1146-EF22-47FF-8FB0-7568215559AB}"/>
              </a:ext>
            </a:extLst>
          </p:cNvPr>
          <p:cNvPicPr>
            <a:picLocks noChangeAspect="1"/>
          </p:cNvPicPr>
          <p:nvPr/>
        </p:nvPicPr>
        <p:blipFill>
          <a:blip r:embed="rId4"/>
          <a:srcRect b="16058"/>
          <a:stretch>
            <a:fillRect/>
          </a:stretch>
        </p:blipFill>
        <p:spPr>
          <a:xfrm>
            <a:off x="8321802" y="3764104"/>
            <a:ext cx="2921480" cy="2027575"/>
          </a:xfrm>
          <a:custGeom>
            <a:avLst/>
            <a:gdLst>
              <a:gd name="connsiteX0" fmla="*/ 0 w 2921480"/>
              <a:gd name="connsiteY0" fmla="*/ 0 h 2027575"/>
              <a:gd name="connsiteX1" fmla="*/ 2921480 w 2921480"/>
              <a:gd name="connsiteY1" fmla="*/ 0 h 2027575"/>
              <a:gd name="connsiteX2" fmla="*/ 2921480 w 2921480"/>
              <a:gd name="connsiteY2" fmla="*/ 2027575 h 2027575"/>
              <a:gd name="connsiteX3" fmla="*/ 2581315 w 2921480"/>
              <a:gd name="connsiteY3" fmla="*/ 2027575 h 2027575"/>
              <a:gd name="connsiteX4" fmla="*/ 2581315 w 2921480"/>
              <a:gd name="connsiteY4" fmla="*/ 1970429 h 2027575"/>
              <a:gd name="connsiteX5" fmla="*/ 2530335 w 2921480"/>
              <a:gd name="connsiteY5" fmla="*/ 1970429 h 2027575"/>
              <a:gd name="connsiteX6" fmla="*/ 2530335 w 2921480"/>
              <a:gd name="connsiteY6" fmla="*/ 392094 h 2027575"/>
              <a:gd name="connsiteX7" fmla="*/ 371515 w 2921480"/>
              <a:gd name="connsiteY7" fmla="*/ 392094 h 2027575"/>
              <a:gd name="connsiteX8" fmla="*/ 371515 w 2921480"/>
              <a:gd name="connsiteY8" fmla="*/ 1970429 h 2027575"/>
              <a:gd name="connsiteX9" fmla="*/ 209590 w 2921480"/>
              <a:gd name="connsiteY9" fmla="*/ 1970429 h 2027575"/>
              <a:gd name="connsiteX10" fmla="*/ 209590 w 2921480"/>
              <a:gd name="connsiteY10" fmla="*/ 2027575 h 2027575"/>
              <a:gd name="connsiteX11" fmla="*/ 0 w 2921480"/>
              <a:gd name="connsiteY11" fmla="*/ 2027575 h 202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27575">
                <a:moveTo>
                  <a:pt x="0" y="0"/>
                </a:moveTo>
                <a:lnTo>
                  <a:pt x="2921480" y="0"/>
                </a:lnTo>
                <a:lnTo>
                  <a:pt x="2921480" y="2027575"/>
                </a:lnTo>
                <a:lnTo>
                  <a:pt x="2581315" y="2027575"/>
                </a:lnTo>
                <a:lnTo>
                  <a:pt x="2581315" y="1970429"/>
                </a:lnTo>
                <a:lnTo>
                  <a:pt x="2530335" y="1970429"/>
                </a:lnTo>
                <a:lnTo>
                  <a:pt x="2530335" y="392094"/>
                </a:lnTo>
                <a:lnTo>
                  <a:pt x="371515" y="392094"/>
                </a:lnTo>
                <a:lnTo>
                  <a:pt x="371515" y="1970429"/>
                </a:lnTo>
                <a:lnTo>
                  <a:pt x="209590" y="1970429"/>
                </a:lnTo>
                <a:lnTo>
                  <a:pt x="209590" y="2027575"/>
                </a:lnTo>
                <a:lnTo>
                  <a:pt x="0" y="2027575"/>
                </a:lnTo>
                <a:close/>
              </a:path>
            </a:pathLst>
          </a:custGeom>
        </p:spPr>
      </p:pic>
      <p:sp>
        <p:nvSpPr>
          <p:cNvPr id="39" name="TextBox 38">
            <a:extLst>
              <a:ext uri="{FF2B5EF4-FFF2-40B4-BE49-F238E27FC236}">
                <a16:creationId xmlns:a16="http://schemas.microsoft.com/office/drawing/2014/main" id="{B3BFECBB-9184-4234-AC60-31224F1F3B54}"/>
              </a:ext>
            </a:extLst>
          </p:cNvPr>
          <p:cNvSpPr txBox="1"/>
          <p:nvPr/>
        </p:nvSpPr>
        <p:spPr>
          <a:xfrm>
            <a:off x="4539807" y="1716218"/>
            <a:ext cx="3145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solidFill>
                  <a:srgbClr val="FFFFFF"/>
                </a:solidFill>
                <a:latin typeface="Bahnschrift Condensed"/>
                <a:cs typeface="Calibri"/>
              </a:rPr>
              <a:t>FOR ALL FINALISTS</a:t>
            </a:r>
            <a:endParaRPr lang="en-US" sz="3600" dirty="0">
              <a:solidFill>
                <a:srgbClr val="FFFFFF"/>
              </a:solidFill>
              <a:latin typeface="Bahnschrift Condensed"/>
            </a:endParaRPr>
          </a:p>
        </p:txBody>
      </p:sp>
      <p:sp>
        <p:nvSpPr>
          <p:cNvPr id="40" name="TextBox 39">
            <a:extLst>
              <a:ext uri="{FF2B5EF4-FFF2-40B4-BE49-F238E27FC236}">
                <a16:creationId xmlns:a16="http://schemas.microsoft.com/office/drawing/2014/main" id="{438D75B4-35C5-4997-8D52-559C3969CE41}"/>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spTree>
    <p:extLst>
      <p:ext uri="{BB962C8B-B14F-4D97-AF65-F5344CB8AC3E}">
        <p14:creationId xmlns:p14="http://schemas.microsoft.com/office/powerpoint/2010/main" val="187474912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Picture 68" descr="A cartoon of a scroll&#10;&#10;Description automatically generated">
            <a:extLst>
              <a:ext uri="{FF2B5EF4-FFF2-40B4-BE49-F238E27FC236}">
                <a16:creationId xmlns:a16="http://schemas.microsoft.com/office/drawing/2014/main" id="{CE654CC1-316C-47F8-81C5-D54052212765}"/>
              </a:ext>
            </a:extLst>
          </p:cNvPr>
          <p:cNvPicPr>
            <a:picLocks noChangeAspect="1"/>
          </p:cNvPicPr>
          <p:nvPr/>
        </p:nvPicPr>
        <p:blipFill>
          <a:blip r:embed="rId3"/>
          <a:srcRect l="12717" t="16233" r="13389" b="16255"/>
          <a:stretch>
            <a:fillRect/>
          </a:stretch>
        </p:blipFill>
        <p:spPr>
          <a:xfrm>
            <a:off x="8703132" y="4110937"/>
            <a:ext cx="2158820" cy="1667040"/>
          </a:xfrm>
          <a:custGeom>
            <a:avLst/>
            <a:gdLst/>
            <a:ahLst/>
            <a:cxnLst/>
            <a:rect l="l" t="t" r="r" b="b"/>
            <a:pathLst>
              <a:path w="2158820" h="1630722">
                <a:moveTo>
                  <a:pt x="1603346" y="1086300"/>
                </a:moveTo>
                <a:lnTo>
                  <a:pt x="1644510" y="1086300"/>
                </a:lnTo>
                <a:cubicBezTo>
                  <a:pt x="1657164" y="1086300"/>
                  <a:pt x="1666983" y="1089998"/>
                  <a:pt x="1673967" y="1097392"/>
                </a:cubicBezTo>
                <a:cubicBezTo>
                  <a:pt x="1680951" y="1104787"/>
                  <a:pt x="1684443" y="1115140"/>
                  <a:pt x="1684443" y="1128451"/>
                </a:cubicBezTo>
                <a:lnTo>
                  <a:pt x="1684443" y="1164933"/>
                </a:lnTo>
                <a:cubicBezTo>
                  <a:pt x="1684443" y="1177422"/>
                  <a:pt x="1680951" y="1187158"/>
                  <a:pt x="1673967" y="1194142"/>
                </a:cubicBezTo>
                <a:cubicBezTo>
                  <a:pt x="1666983" y="1201126"/>
                  <a:pt x="1657164" y="1204618"/>
                  <a:pt x="1644510" y="1204618"/>
                </a:cubicBezTo>
                <a:lnTo>
                  <a:pt x="1603346" y="1204618"/>
                </a:lnTo>
                <a:close/>
                <a:moveTo>
                  <a:pt x="1207346" y="1084082"/>
                </a:moveTo>
                <a:cubicBezTo>
                  <a:pt x="1220657" y="1084082"/>
                  <a:pt x="1231010" y="1087820"/>
                  <a:pt x="1238405" y="1095297"/>
                </a:cubicBezTo>
                <a:cubicBezTo>
                  <a:pt x="1245800" y="1102774"/>
                  <a:pt x="1249497" y="1113333"/>
                  <a:pt x="1249497" y="1126972"/>
                </a:cubicBezTo>
                <a:lnTo>
                  <a:pt x="1249497" y="1315788"/>
                </a:lnTo>
                <a:cubicBezTo>
                  <a:pt x="1249497" y="1329264"/>
                  <a:pt x="1245800" y="1339781"/>
                  <a:pt x="1238405" y="1347340"/>
                </a:cubicBezTo>
                <a:cubicBezTo>
                  <a:pt x="1231010" y="1354899"/>
                  <a:pt x="1220657" y="1358679"/>
                  <a:pt x="1207346" y="1358679"/>
                </a:cubicBezTo>
                <a:cubicBezTo>
                  <a:pt x="1193871" y="1358679"/>
                  <a:pt x="1183477" y="1354899"/>
                  <a:pt x="1176165" y="1347340"/>
                </a:cubicBezTo>
                <a:cubicBezTo>
                  <a:pt x="1168852" y="1339781"/>
                  <a:pt x="1165196" y="1329264"/>
                  <a:pt x="1165196" y="1315788"/>
                </a:cubicBezTo>
                <a:lnTo>
                  <a:pt x="1165196" y="1126972"/>
                </a:lnTo>
                <a:cubicBezTo>
                  <a:pt x="1165196" y="1113333"/>
                  <a:pt x="1168852" y="1102774"/>
                  <a:pt x="1176165" y="1095297"/>
                </a:cubicBezTo>
                <a:cubicBezTo>
                  <a:pt x="1183477" y="1087820"/>
                  <a:pt x="1193871" y="1084082"/>
                  <a:pt x="1207346" y="1084082"/>
                </a:cubicBezTo>
                <a:close/>
                <a:moveTo>
                  <a:pt x="750146" y="1084082"/>
                </a:moveTo>
                <a:cubicBezTo>
                  <a:pt x="763457" y="1084082"/>
                  <a:pt x="773810" y="1087820"/>
                  <a:pt x="781205" y="1095297"/>
                </a:cubicBezTo>
                <a:cubicBezTo>
                  <a:pt x="788600" y="1102774"/>
                  <a:pt x="792297" y="1113333"/>
                  <a:pt x="792297" y="1126972"/>
                </a:cubicBezTo>
                <a:lnTo>
                  <a:pt x="792297" y="1315788"/>
                </a:lnTo>
                <a:cubicBezTo>
                  <a:pt x="792297" y="1329264"/>
                  <a:pt x="788600" y="1339781"/>
                  <a:pt x="781205" y="1347340"/>
                </a:cubicBezTo>
                <a:cubicBezTo>
                  <a:pt x="773810" y="1354899"/>
                  <a:pt x="763457" y="1358679"/>
                  <a:pt x="750146" y="1358679"/>
                </a:cubicBezTo>
                <a:cubicBezTo>
                  <a:pt x="736671" y="1358679"/>
                  <a:pt x="726277" y="1354899"/>
                  <a:pt x="718965" y="1347340"/>
                </a:cubicBezTo>
                <a:cubicBezTo>
                  <a:pt x="711652" y="1339781"/>
                  <a:pt x="707996" y="1329264"/>
                  <a:pt x="707996" y="1315788"/>
                </a:cubicBezTo>
                <a:lnTo>
                  <a:pt x="707996" y="1126972"/>
                </a:lnTo>
                <a:cubicBezTo>
                  <a:pt x="707996" y="1113333"/>
                  <a:pt x="711652" y="1102774"/>
                  <a:pt x="718965" y="1095297"/>
                </a:cubicBezTo>
                <a:cubicBezTo>
                  <a:pt x="726277" y="1087820"/>
                  <a:pt x="736671" y="1084082"/>
                  <a:pt x="750146" y="1084082"/>
                </a:cubicBezTo>
                <a:close/>
                <a:moveTo>
                  <a:pt x="1344496" y="1042177"/>
                </a:moveTo>
                <a:lnTo>
                  <a:pt x="1344496" y="1319979"/>
                </a:lnTo>
                <a:cubicBezTo>
                  <a:pt x="1344496" y="1347258"/>
                  <a:pt x="1351480" y="1368128"/>
                  <a:pt x="1365448" y="1382589"/>
                </a:cubicBezTo>
                <a:cubicBezTo>
                  <a:pt x="1379416" y="1397050"/>
                  <a:pt x="1399547" y="1404281"/>
                  <a:pt x="1425840" y="1404281"/>
                </a:cubicBezTo>
                <a:cubicBezTo>
                  <a:pt x="1452297" y="1404281"/>
                  <a:pt x="1472551" y="1397050"/>
                  <a:pt x="1486601" y="1382589"/>
                </a:cubicBezTo>
                <a:cubicBezTo>
                  <a:pt x="1500652" y="1368128"/>
                  <a:pt x="1507677" y="1347258"/>
                  <a:pt x="1507677" y="1319979"/>
                </a:cubicBezTo>
                <a:lnTo>
                  <a:pt x="1507677" y="1042177"/>
                </a:lnTo>
                <a:lnTo>
                  <a:pt x="1460842" y="1042177"/>
                </a:lnTo>
                <a:lnTo>
                  <a:pt x="1460842" y="1321951"/>
                </a:lnTo>
                <a:cubicBezTo>
                  <a:pt x="1460842" y="1333783"/>
                  <a:pt x="1457844" y="1342862"/>
                  <a:pt x="1451845" y="1349189"/>
                </a:cubicBezTo>
                <a:cubicBezTo>
                  <a:pt x="1445847" y="1355515"/>
                  <a:pt x="1437179" y="1358679"/>
                  <a:pt x="1425840" y="1358679"/>
                </a:cubicBezTo>
                <a:cubicBezTo>
                  <a:pt x="1414830" y="1358679"/>
                  <a:pt x="1406326" y="1355515"/>
                  <a:pt x="1400328" y="1349189"/>
                </a:cubicBezTo>
                <a:cubicBezTo>
                  <a:pt x="1394330" y="1342862"/>
                  <a:pt x="1391330" y="1333783"/>
                  <a:pt x="1391330" y="1321951"/>
                </a:cubicBezTo>
                <a:lnTo>
                  <a:pt x="1391330" y="1042177"/>
                </a:lnTo>
                <a:close/>
                <a:moveTo>
                  <a:pt x="889761" y="1042177"/>
                </a:moveTo>
                <a:lnTo>
                  <a:pt x="889761" y="1400337"/>
                </a:lnTo>
                <a:lnTo>
                  <a:pt x="934377" y="1400337"/>
                </a:lnTo>
                <a:lnTo>
                  <a:pt x="934377" y="1154961"/>
                </a:lnTo>
                <a:lnTo>
                  <a:pt x="1024348" y="1400337"/>
                </a:lnTo>
                <a:lnTo>
                  <a:pt x="1065760" y="1400337"/>
                </a:lnTo>
                <a:lnTo>
                  <a:pt x="1065760" y="1042177"/>
                </a:lnTo>
                <a:lnTo>
                  <a:pt x="1021144" y="1042177"/>
                </a:lnTo>
                <a:lnTo>
                  <a:pt x="1021144" y="1295613"/>
                </a:lnTo>
                <a:lnTo>
                  <a:pt x="930680" y="1042177"/>
                </a:lnTo>
                <a:close/>
                <a:moveTo>
                  <a:pt x="442086" y="1042177"/>
                </a:moveTo>
                <a:lnTo>
                  <a:pt x="442086" y="1400583"/>
                </a:lnTo>
                <a:lnTo>
                  <a:pt x="489167" y="1400583"/>
                </a:lnTo>
                <a:lnTo>
                  <a:pt x="489167" y="1246276"/>
                </a:lnTo>
                <a:lnTo>
                  <a:pt x="560405" y="1246276"/>
                </a:lnTo>
                <a:lnTo>
                  <a:pt x="560405" y="1400583"/>
                </a:lnTo>
                <a:lnTo>
                  <a:pt x="607239" y="1400583"/>
                </a:lnTo>
                <a:lnTo>
                  <a:pt x="607239" y="1042177"/>
                </a:lnTo>
                <a:lnTo>
                  <a:pt x="560405" y="1042177"/>
                </a:lnTo>
                <a:lnTo>
                  <a:pt x="560405" y="1201907"/>
                </a:lnTo>
                <a:lnTo>
                  <a:pt x="489167" y="1201907"/>
                </a:lnTo>
                <a:lnTo>
                  <a:pt x="489167" y="1042177"/>
                </a:lnTo>
                <a:close/>
                <a:moveTo>
                  <a:pt x="1556511" y="1041931"/>
                </a:moveTo>
                <a:lnTo>
                  <a:pt x="1556511" y="1400583"/>
                </a:lnTo>
                <a:lnTo>
                  <a:pt x="1603346" y="1400583"/>
                </a:lnTo>
                <a:lnTo>
                  <a:pt x="1603346" y="1248988"/>
                </a:lnTo>
                <a:lnTo>
                  <a:pt x="1640320" y="1248988"/>
                </a:lnTo>
                <a:lnTo>
                  <a:pt x="1643398" y="1248704"/>
                </a:lnTo>
                <a:lnTo>
                  <a:pt x="1690112" y="1400583"/>
                </a:lnTo>
                <a:lnTo>
                  <a:pt x="1741384" y="1400583"/>
                </a:lnTo>
                <a:lnTo>
                  <a:pt x="1688442" y="1239475"/>
                </a:lnTo>
                <a:lnTo>
                  <a:pt x="1689496" y="1239128"/>
                </a:lnTo>
                <a:cubicBezTo>
                  <a:pt x="1703053" y="1232555"/>
                  <a:pt x="1713406" y="1223024"/>
                  <a:pt x="1720555" y="1210534"/>
                </a:cubicBezTo>
                <a:cubicBezTo>
                  <a:pt x="1727703" y="1198045"/>
                  <a:pt x="1731277" y="1182927"/>
                  <a:pt x="1731277" y="1165179"/>
                </a:cubicBezTo>
                <a:lnTo>
                  <a:pt x="1731277" y="1123275"/>
                </a:lnTo>
                <a:cubicBezTo>
                  <a:pt x="1731277" y="1106020"/>
                  <a:pt x="1727703" y="1091312"/>
                  <a:pt x="1720555" y="1079152"/>
                </a:cubicBezTo>
                <a:cubicBezTo>
                  <a:pt x="1713406" y="1066991"/>
                  <a:pt x="1703053" y="1057748"/>
                  <a:pt x="1689496" y="1051421"/>
                </a:cubicBezTo>
                <a:cubicBezTo>
                  <a:pt x="1675939" y="1045094"/>
                  <a:pt x="1659547" y="1041931"/>
                  <a:pt x="1640320" y="1041931"/>
                </a:cubicBezTo>
                <a:lnTo>
                  <a:pt x="1603346" y="1041931"/>
                </a:lnTo>
                <a:lnTo>
                  <a:pt x="1578449" y="1041931"/>
                </a:lnTo>
                <a:close/>
                <a:moveTo>
                  <a:pt x="1207346" y="1038480"/>
                </a:moveTo>
                <a:cubicBezTo>
                  <a:pt x="1188613" y="1038480"/>
                  <a:pt x="1172590" y="1041972"/>
                  <a:pt x="1159280" y="1048956"/>
                </a:cubicBezTo>
                <a:cubicBezTo>
                  <a:pt x="1145969" y="1055940"/>
                  <a:pt x="1135821" y="1066128"/>
                  <a:pt x="1128837" y="1079521"/>
                </a:cubicBezTo>
                <a:cubicBezTo>
                  <a:pt x="1121853" y="1092914"/>
                  <a:pt x="1118361" y="1109224"/>
                  <a:pt x="1118361" y="1128451"/>
                </a:cubicBezTo>
                <a:lnTo>
                  <a:pt x="1118361" y="1314309"/>
                </a:lnTo>
                <a:cubicBezTo>
                  <a:pt x="1118361" y="1333372"/>
                  <a:pt x="1121853" y="1349599"/>
                  <a:pt x="1128837" y="1362992"/>
                </a:cubicBezTo>
                <a:cubicBezTo>
                  <a:pt x="1135821" y="1376385"/>
                  <a:pt x="1145969" y="1386615"/>
                  <a:pt x="1159280" y="1393681"/>
                </a:cubicBezTo>
                <a:cubicBezTo>
                  <a:pt x="1172590" y="1400748"/>
                  <a:pt x="1188613" y="1404281"/>
                  <a:pt x="1207346" y="1404281"/>
                </a:cubicBezTo>
                <a:cubicBezTo>
                  <a:pt x="1226244" y="1404281"/>
                  <a:pt x="1242308" y="1400748"/>
                  <a:pt x="1255536" y="1393681"/>
                </a:cubicBezTo>
                <a:cubicBezTo>
                  <a:pt x="1268765" y="1386615"/>
                  <a:pt x="1278872" y="1376385"/>
                  <a:pt x="1285856" y="1362992"/>
                </a:cubicBezTo>
                <a:cubicBezTo>
                  <a:pt x="1292840" y="1349599"/>
                  <a:pt x="1296332" y="1333372"/>
                  <a:pt x="1296332" y="1314309"/>
                </a:cubicBezTo>
                <a:lnTo>
                  <a:pt x="1296332" y="1128451"/>
                </a:lnTo>
                <a:cubicBezTo>
                  <a:pt x="1296332" y="1109224"/>
                  <a:pt x="1292840" y="1092914"/>
                  <a:pt x="1285856" y="1079521"/>
                </a:cubicBezTo>
                <a:cubicBezTo>
                  <a:pt x="1278872" y="1066128"/>
                  <a:pt x="1268765" y="1055940"/>
                  <a:pt x="1255536" y="1048956"/>
                </a:cubicBezTo>
                <a:cubicBezTo>
                  <a:pt x="1242308" y="1041972"/>
                  <a:pt x="1226244" y="1038480"/>
                  <a:pt x="1207346" y="1038480"/>
                </a:cubicBezTo>
                <a:close/>
                <a:moveTo>
                  <a:pt x="750146" y="1038480"/>
                </a:moveTo>
                <a:cubicBezTo>
                  <a:pt x="731413" y="1038480"/>
                  <a:pt x="715390" y="1041972"/>
                  <a:pt x="702080" y="1048956"/>
                </a:cubicBezTo>
                <a:cubicBezTo>
                  <a:pt x="688769" y="1055940"/>
                  <a:pt x="678621" y="1066128"/>
                  <a:pt x="671637" y="1079521"/>
                </a:cubicBezTo>
                <a:cubicBezTo>
                  <a:pt x="664653" y="1092914"/>
                  <a:pt x="661161" y="1109224"/>
                  <a:pt x="661161" y="1128451"/>
                </a:cubicBezTo>
                <a:lnTo>
                  <a:pt x="661161" y="1314309"/>
                </a:lnTo>
                <a:cubicBezTo>
                  <a:pt x="661161" y="1333372"/>
                  <a:pt x="664653" y="1349599"/>
                  <a:pt x="671637" y="1362992"/>
                </a:cubicBezTo>
                <a:cubicBezTo>
                  <a:pt x="678621" y="1376385"/>
                  <a:pt x="688769" y="1386615"/>
                  <a:pt x="702080" y="1393681"/>
                </a:cubicBezTo>
                <a:cubicBezTo>
                  <a:pt x="715390" y="1400748"/>
                  <a:pt x="731413" y="1404281"/>
                  <a:pt x="750146" y="1404281"/>
                </a:cubicBezTo>
                <a:cubicBezTo>
                  <a:pt x="769045" y="1404281"/>
                  <a:pt x="785108" y="1400748"/>
                  <a:pt x="798337" y="1393681"/>
                </a:cubicBezTo>
                <a:cubicBezTo>
                  <a:pt x="811565" y="1386615"/>
                  <a:pt x="821672" y="1376385"/>
                  <a:pt x="828656" y="1362992"/>
                </a:cubicBezTo>
                <a:cubicBezTo>
                  <a:pt x="835640" y="1349599"/>
                  <a:pt x="839132" y="1333372"/>
                  <a:pt x="839132" y="1314309"/>
                </a:cubicBezTo>
                <a:lnTo>
                  <a:pt x="839132" y="1128451"/>
                </a:lnTo>
                <a:cubicBezTo>
                  <a:pt x="839132" y="1109224"/>
                  <a:pt x="835640" y="1092914"/>
                  <a:pt x="828656" y="1079521"/>
                </a:cubicBezTo>
                <a:cubicBezTo>
                  <a:pt x="821672" y="1066128"/>
                  <a:pt x="811565" y="1055940"/>
                  <a:pt x="798337" y="1048956"/>
                </a:cubicBezTo>
                <a:cubicBezTo>
                  <a:pt x="785108" y="1041972"/>
                  <a:pt x="769045" y="1038480"/>
                  <a:pt x="750146" y="1038480"/>
                </a:cubicBezTo>
                <a:close/>
                <a:moveTo>
                  <a:pt x="527021" y="645620"/>
                </a:moveTo>
                <a:lnTo>
                  <a:pt x="566213" y="645620"/>
                </a:lnTo>
                <a:cubicBezTo>
                  <a:pt x="577059" y="645620"/>
                  <a:pt x="585728" y="649359"/>
                  <a:pt x="592219" y="656836"/>
                </a:cubicBezTo>
                <a:cubicBezTo>
                  <a:pt x="598710" y="664313"/>
                  <a:pt x="601956" y="674871"/>
                  <a:pt x="601956" y="688510"/>
                </a:cubicBezTo>
                <a:lnTo>
                  <a:pt x="601956" y="735345"/>
                </a:lnTo>
                <a:cubicBezTo>
                  <a:pt x="601956" y="744876"/>
                  <a:pt x="599080" y="752312"/>
                  <a:pt x="593328" y="757653"/>
                </a:cubicBezTo>
                <a:cubicBezTo>
                  <a:pt x="587576" y="762993"/>
                  <a:pt x="579360" y="765664"/>
                  <a:pt x="568678" y="765664"/>
                </a:cubicBezTo>
                <a:lnTo>
                  <a:pt x="527021" y="765664"/>
                </a:lnTo>
                <a:close/>
                <a:moveTo>
                  <a:pt x="527021" y="495997"/>
                </a:moveTo>
                <a:lnTo>
                  <a:pt x="566706" y="495997"/>
                </a:lnTo>
                <a:cubicBezTo>
                  <a:pt x="576238" y="495997"/>
                  <a:pt x="583715" y="498626"/>
                  <a:pt x="589138" y="503884"/>
                </a:cubicBezTo>
                <a:cubicBezTo>
                  <a:pt x="594561" y="509143"/>
                  <a:pt x="597272" y="516538"/>
                  <a:pt x="597272" y="526069"/>
                </a:cubicBezTo>
                <a:lnTo>
                  <a:pt x="597272" y="562551"/>
                </a:lnTo>
                <a:cubicBezTo>
                  <a:pt x="597272" y="574875"/>
                  <a:pt x="594561" y="584407"/>
                  <a:pt x="589138" y="591144"/>
                </a:cubicBezTo>
                <a:cubicBezTo>
                  <a:pt x="583715" y="597882"/>
                  <a:pt x="576073" y="601251"/>
                  <a:pt x="566213" y="601251"/>
                </a:cubicBezTo>
                <a:lnTo>
                  <a:pt x="527021" y="601251"/>
                </a:lnTo>
                <a:close/>
                <a:moveTo>
                  <a:pt x="736571" y="495750"/>
                </a:moveTo>
                <a:lnTo>
                  <a:pt x="777735" y="495750"/>
                </a:lnTo>
                <a:cubicBezTo>
                  <a:pt x="790389" y="495750"/>
                  <a:pt x="800208" y="499448"/>
                  <a:pt x="807192" y="506842"/>
                </a:cubicBezTo>
                <a:cubicBezTo>
                  <a:pt x="814176" y="514237"/>
                  <a:pt x="817668" y="524590"/>
                  <a:pt x="817668" y="537901"/>
                </a:cubicBezTo>
                <a:lnTo>
                  <a:pt x="817668" y="574382"/>
                </a:lnTo>
                <a:cubicBezTo>
                  <a:pt x="817668" y="586872"/>
                  <a:pt x="814176" y="596608"/>
                  <a:pt x="807192" y="603592"/>
                </a:cubicBezTo>
                <a:cubicBezTo>
                  <a:pt x="800208" y="610576"/>
                  <a:pt x="790389" y="614068"/>
                  <a:pt x="777735" y="614068"/>
                </a:cubicBezTo>
                <a:lnTo>
                  <a:pt x="736571" y="614068"/>
                </a:lnTo>
                <a:close/>
                <a:moveTo>
                  <a:pt x="1007322" y="493532"/>
                </a:moveTo>
                <a:cubicBezTo>
                  <a:pt x="1020632" y="493532"/>
                  <a:pt x="1030985" y="497270"/>
                  <a:pt x="1038380" y="504747"/>
                </a:cubicBezTo>
                <a:cubicBezTo>
                  <a:pt x="1045775" y="512224"/>
                  <a:pt x="1049472" y="522783"/>
                  <a:pt x="1049472" y="536422"/>
                </a:cubicBezTo>
                <a:lnTo>
                  <a:pt x="1049472" y="725238"/>
                </a:lnTo>
                <a:cubicBezTo>
                  <a:pt x="1049472" y="738714"/>
                  <a:pt x="1045775" y="749231"/>
                  <a:pt x="1038380" y="756790"/>
                </a:cubicBezTo>
                <a:cubicBezTo>
                  <a:pt x="1030985" y="764349"/>
                  <a:pt x="1020632" y="768129"/>
                  <a:pt x="1007322" y="768129"/>
                </a:cubicBezTo>
                <a:cubicBezTo>
                  <a:pt x="993846" y="768129"/>
                  <a:pt x="983452" y="764349"/>
                  <a:pt x="976140" y="756790"/>
                </a:cubicBezTo>
                <a:cubicBezTo>
                  <a:pt x="968827" y="749231"/>
                  <a:pt x="965171" y="738714"/>
                  <a:pt x="965171" y="725238"/>
                </a:cubicBezTo>
                <a:lnTo>
                  <a:pt x="965171" y="536422"/>
                </a:lnTo>
                <a:cubicBezTo>
                  <a:pt x="965171" y="522783"/>
                  <a:pt x="968827" y="512224"/>
                  <a:pt x="976140" y="504747"/>
                </a:cubicBezTo>
                <a:cubicBezTo>
                  <a:pt x="983452" y="497270"/>
                  <a:pt x="993846" y="493532"/>
                  <a:pt x="1007322" y="493532"/>
                </a:cubicBezTo>
                <a:close/>
                <a:moveTo>
                  <a:pt x="1556511" y="451627"/>
                </a:moveTo>
                <a:lnTo>
                  <a:pt x="1556511" y="810033"/>
                </a:lnTo>
                <a:lnTo>
                  <a:pt x="1580914" y="810033"/>
                </a:lnTo>
                <a:lnTo>
                  <a:pt x="1603346" y="810033"/>
                </a:lnTo>
                <a:lnTo>
                  <a:pt x="1710325" y="810033"/>
                </a:lnTo>
                <a:lnTo>
                  <a:pt x="1710325" y="765664"/>
                </a:lnTo>
                <a:lnTo>
                  <a:pt x="1603346" y="765664"/>
                </a:lnTo>
                <a:lnTo>
                  <a:pt x="1603346" y="654247"/>
                </a:lnTo>
                <a:lnTo>
                  <a:pt x="1698000" y="654247"/>
                </a:lnTo>
                <a:lnTo>
                  <a:pt x="1698000" y="609878"/>
                </a:lnTo>
                <a:lnTo>
                  <a:pt x="1603346" y="609878"/>
                </a:lnTo>
                <a:lnTo>
                  <a:pt x="1603346" y="495997"/>
                </a:lnTo>
                <a:lnTo>
                  <a:pt x="1710325" y="495997"/>
                </a:lnTo>
                <a:lnTo>
                  <a:pt x="1710325" y="451627"/>
                </a:lnTo>
                <a:lnTo>
                  <a:pt x="1603346" y="451627"/>
                </a:lnTo>
                <a:lnTo>
                  <a:pt x="1580914" y="451627"/>
                </a:lnTo>
                <a:close/>
                <a:moveTo>
                  <a:pt x="1375043" y="451627"/>
                </a:moveTo>
                <a:lnTo>
                  <a:pt x="1375043" y="495997"/>
                </a:lnTo>
                <a:lnTo>
                  <a:pt x="1468219" y="495997"/>
                </a:lnTo>
                <a:lnTo>
                  <a:pt x="1370606" y="770101"/>
                </a:lnTo>
                <a:lnTo>
                  <a:pt x="1370606" y="810033"/>
                </a:lnTo>
                <a:lnTo>
                  <a:pt x="1519490" y="810033"/>
                </a:lnTo>
                <a:lnTo>
                  <a:pt x="1519490" y="765664"/>
                </a:lnTo>
                <a:lnTo>
                  <a:pt x="1420645" y="765664"/>
                </a:lnTo>
                <a:lnTo>
                  <a:pt x="1517025" y="491560"/>
                </a:lnTo>
                <a:lnTo>
                  <a:pt x="1517025" y="451627"/>
                </a:lnTo>
                <a:close/>
                <a:moveTo>
                  <a:pt x="1146936" y="451627"/>
                </a:moveTo>
                <a:lnTo>
                  <a:pt x="1146936" y="809787"/>
                </a:lnTo>
                <a:lnTo>
                  <a:pt x="1191552" y="809787"/>
                </a:lnTo>
                <a:lnTo>
                  <a:pt x="1191552" y="564411"/>
                </a:lnTo>
                <a:lnTo>
                  <a:pt x="1281523" y="809787"/>
                </a:lnTo>
                <a:lnTo>
                  <a:pt x="1322935" y="809787"/>
                </a:lnTo>
                <a:lnTo>
                  <a:pt x="1322935" y="451627"/>
                </a:lnTo>
                <a:lnTo>
                  <a:pt x="1278319" y="451627"/>
                </a:lnTo>
                <a:lnTo>
                  <a:pt x="1278319" y="705063"/>
                </a:lnTo>
                <a:lnTo>
                  <a:pt x="1187855" y="451627"/>
                </a:lnTo>
                <a:close/>
                <a:moveTo>
                  <a:pt x="480186" y="451627"/>
                </a:moveTo>
                <a:lnTo>
                  <a:pt x="480186" y="810033"/>
                </a:lnTo>
                <a:lnTo>
                  <a:pt x="509766" y="810033"/>
                </a:lnTo>
                <a:lnTo>
                  <a:pt x="527021" y="810033"/>
                </a:lnTo>
                <a:lnTo>
                  <a:pt x="572622" y="810033"/>
                </a:lnTo>
                <a:cubicBezTo>
                  <a:pt x="596943" y="810033"/>
                  <a:pt x="615718" y="803624"/>
                  <a:pt x="628947" y="790806"/>
                </a:cubicBezTo>
                <a:cubicBezTo>
                  <a:pt x="642176" y="777989"/>
                  <a:pt x="648790" y="759912"/>
                  <a:pt x="648790" y="736577"/>
                </a:cubicBezTo>
                <a:lnTo>
                  <a:pt x="648790" y="689250"/>
                </a:lnTo>
                <a:cubicBezTo>
                  <a:pt x="648790" y="671009"/>
                  <a:pt x="644394" y="656219"/>
                  <a:pt x="635602" y="644881"/>
                </a:cubicBezTo>
                <a:cubicBezTo>
                  <a:pt x="626811" y="633542"/>
                  <a:pt x="614445" y="626558"/>
                  <a:pt x="598505" y="623928"/>
                </a:cubicBezTo>
                <a:cubicBezTo>
                  <a:pt x="612966" y="620970"/>
                  <a:pt x="624181" y="614027"/>
                  <a:pt x="632151" y="603099"/>
                </a:cubicBezTo>
                <a:cubicBezTo>
                  <a:pt x="640121" y="592171"/>
                  <a:pt x="644106" y="578244"/>
                  <a:pt x="644106" y="561318"/>
                </a:cubicBezTo>
                <a:lnTo>
                  <a:pt x="644106" y="523358"/>
                </a:lnTo>
                <a:cubicBezTo>
                  <a:pt x="644106" y="500516"/>
                  <a:pt x="637328" y="482850"/>
                  <a:pt x="623770" y="470361"/>
                </a:cubicBezTo>
                <a:cubicBezTo>
                  <a:pt x="610213" y="457872"/>
                  <a:pt x="590945" y="451627"/>
                  <a:pt x="565967" y="451627"/>
                </a:cubicBezTo>
                <a:lnTo>
                  <a:pt x="527021" y="451627"/>
                </a:lnTo>
                <a:lnTo>
                  <a:pt x="509766" y="451627"/>
                </a:lnTo>
                <a:close/>
                <a:moveTo>
                  <a:pt x="689736" y="451381"/>
                </a:moveTo>
                <a:lnTo>
                  <a:pt x="689736" y="810033"/>
                </a:lnTo>
                <a:lnTo>
                  <a:pt x="736571" y="810033"/>
                </a:lnTo>
                <a:lnTo>
                  <a:pt x="736571" y="658438"/>
                </a:lnTo>
                <a:lnTo>
                  <a:pt x="773545" y="658438"/>
                </a:lnTo>
                <a:lnTo>
                  <a:pt x="776623" y="658154"/>
                </a:lnTo>
                <a:lnTo>
                  <a:pt x="823337" y="810033"/>
                </a:lnTo>
                <a:lnTo>
                  <a:pt x="874609" y="810033"/>
                </a:lnTo>
                <a:lnTo>
                  <a:pt x="821667" y="648925"/>
                </a:lnTo>
                <a:lnTo>
                  <a:pt x="822721" y="648578"/>
                </a:lnTo>
                <a:cubicBezTo>
                  <a:pt x="836278" y="642005"/>
                  <a:pt x="846631" y="632474"/>
                  <a:pt x="853780" y="619984"/>
                </a:cubicBezTo>
                <a:cubicBezTo>
                  <a:pt x="860928" y="607495"/>
                  <a:pt x="864502" y="592377"/>
                  <a:pt x="864502" y="574629"/>
                </a:cubicBezTo>
                <a:lnTo>
                  <a:pt x="864502" y="532725"/>
                </a:lnTo>
                <a:cubicBezTo>
                  <a:pt x="864502" y="515470"/>
                  <a:pt x="860928" y="500762"/>
                  <a:pt x="853780" y="488602"/>
                </a:cubicBezTo>
                <a:cubicBezTo>
                  <a:pt x="846631" y="476441"/>
                  <a:pt x="836278" y="467198"/>
                  <a:pt x="822721" y="460871"/>
                </a:cubicBezTo>
                <a:cubicBezTo>
                  <a:pt x="809164" y="454544"/>
                  <a:pt x="792772" y="451381"/>
                  <a:pt x="773545" y="451381"/>
                </a:cubicBezTo>
                <a:lnTo>
                  <a:pt x="736571" y="451381"/>
                </a:lnTo>
                <a:lnTo>
                  <a:pt x="711674" y="451381"/>
                </a:lnTo>
                <a:close/>
                <a:moveTo>
                  <a:pt x="1007322" y="447930"/>
                </a:moveTo>
                <a:cubicBezTo>
                  <a:pt x="988588" y="447930"/>
                  <a:pt x="972566" y="451422"/>
                  <a:pt x="959255" y="458406"/>
                </a:cubicBezTo>
                <a:cubicBezTo>
                  <a:pt x="945944" y="465390"/>
                  <a:pt x="935796" y="475578"/>
                  <a:pt x="928812" y="488971"/>
                </a:cubicBezTo>
                <a:cubicBezTo>
                  <a:pt x="921828" y="502364"/>
                  <a:pt x="918336" y="518674"/>
                  <a:pt x="918336" y="537901"/>
                </a:cubicBezTo>
                <a:lnTo>
                  <a:pt x="918336" y="723759"/>
                </a:lnTo>
                <a:cubicBezTo>
                  <a:pt x="918336" y="742822"/>
                  <a:pt x="921828" y="759050"/>
                  <a:pt x="928812" y="772442"/>
                </a:cubicBezTo>
                <a:cubicBezTo>
                  <a:pt x="935796" y="785835"/>
                  <a:pt x="945944" y="796065"/>
                  <a:pt x="959255" y="803131"/>
                </a:cubicBezTo>
                <a:cubicBezTo>
                  <a:pt x="972566" y="810198"/>
                  <a:pt x="988588" y="813731"/>
                  <a:pt x="1007322" y="813731"/>
                </a:cubicBezTo>
                <a:cubicBezTo>
                  <a:pt x="1026220" y="813731"/>
                  <a:pt x="1042283" y="810198"/>
                  <a:pt x="1055512" y="803131"/>
                </a:cubicBezTo>
                <a:cubicBezTo>
                  <a:pt x="1068740" y="796065"/>
                  <a:pt x="1078846" y="785835"/>
                  <a:pt x="1085831" y="772442"/>
                </a:cubicBezTo>
                <a:cubicBezTo>
                  <a:pt x="1092815" y="759050"/>
                  <a:pt x="1096307" y="742822"/>
                  <a:pt x="1096307" y="723759"/>
                </a:cubicBezTo>
                <a:lnTo>
                  <a:pt x="1096307" y="537901"/>
                </a:lnTo>
                <a:cubicBezTo>
                  <a:pt x="1096307" y="518674"/>
                  <a:pt x="1092815" y="502364"/>
                  <a:pt x="1085831" y="488971"/>
                </a:cubicBezTo>
                <a:cubicBezTo>
                  <a:pt x="1078846" y="475578"/>
                  <a:pt x="1068740" y="465390"/>
                  <a:pt x="1055512" y="458406"/>
                </a:cubicBezTo>
                <a:cubicBezTo>
                  <a:pt x="1042283" y="451422"/>
                  <a:pt x="1026220" y="447930"/>
                  <a:pt x="1007322" y="447930"/>
                </a:cubicBezTo>
                <a:close/>
                <a:moveTo>
                  <a:pt x="0" y="0"/>
                </a:moveTo>
                <a:lnTo>
                  <a:pt x="2158820" y="0"/>
                </a:lnTo>
                <a:lnTo>
                  <a:pt x="2158820" y="1630722"/>
                </a:lnTo>
                <a:lnTo>
                  <a:pt x="0" y="1630722"/>
                </a:lnTo>
                <a:close/>
              </a:path>
            </a:pathLst>
          </a:custGeom>
        </p:spPr>
      </p:pic>
      <p:pic>
        <p:nvPicPr>
          <p:cNvPr id="70" name="Picture 69" descr="A cartoon of a scroll&#10;&#10;Description automatically generated">
            <a:extLst>
              <a:ext uri="{FF2B5EF4-FFF2-40B4-BE49-F238E27FC236}">
                <a16:creationId xmlns:a16="http://schemas.microsoft.com/office/drawing/2014/main" id="{A7598C44-7816-4E32-914A-9F259B50B37D}"/>
              </a:ext>
            </a:extLst>
          </p:cNvPr>
          <p:cNvPicPr>
            <a:picLocks noChangeAspect="1"/>
          </p:cNvPicPr>
          <p:nvPr/>
        </p:nvPicPr>
        <p:blipFill>
          <a:blip r:embed="rId3"/>
          <a:srcRect t="83942"/>
          <a:stretch>
            <a:fillRect/>
          </a:stretch>
        </p:blipFill>
        <p:spPr>
          <a:xfrm>
            <a:off x="8320932" y="5781810"/>
            <a:ext cx="2921480" cy="387862"/>
          </a:xfrm>
          <a:custGeom>
            <a:avLst/>
            <a:gdLst>
              <a:gd name="connsiteX0" fmla="*/ 0 w 2921480"/>
              <a:gd name="connsiteY0" fmla="*/ 0 h 387862"/>
              <a:gd name="connsiteX1" fmla="*/ 2921480 w 2921480"/>
              <a:gd name="connsiteY1" fmla="*/ 0 h 387862"/>
              <a:gd name="connsiteX2" fmla="*/ 2921480 w 2921480"/>
              <a:gd name="connsiteY2" fmla="*/ 387862 h 387862"/>
              <a:gd name="connsiteX3" fmla="*/ 0 w 2921480"/>
              <a:gd name="connsiteY3" fmla="*/ 387862 h 387862"/>
              <a:gd name="connsiteX4" fmla="*/ 0 w 2921480"/>
              <a:gd name="connsiteY4" fmla="*/ 0 h 38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87862">
                <a:moveTo>
                  <a:pt x="0" y="0"/>
                </a:moveTo>
                <a:lnTo>
                  <a:pt x="2921480" y="0"/>
                </a:lnTo>
                <a:lnTo>
                  <a:pt x="2921480" y="387862"/>
                </a:lnTo>
                <a:lnTo>
                  <a:pt x="0" y="387862"/>
                </a:lnTo>
                <a:lnTo>
                  <a:pt x="0" y="0"/>
                </a:lnTo>
                <a:close/>
              </a:path>
            </a:pathLst>
          </a:custGeom>
        </p:spPr>
      </p:pic>
      <p:grpSp>
        <p:nvGrpSpPr>
          <p:cNvPr id="5" name="Group 4">
            <a:extLst>
              <a:ext uri="{FF2B5EF4-FFF2-40B4-BE49-F238E27FC236}">
                <a16:creationId xmlns:a16="http://schemas.microsoft.com/office/drawing/2014/main" id="{3CED7FCA-5A64-47A2-A6E3-4B9F8E87460D}"/>
              </a:ext>
            </a:extLst>
          </p:cNvPr>
          <p:cNvGrpSpPr/>
          <p:nvPr/>
        </p:nvGrpSpPr>
        <p:grpSpPr>
          <a:xfrm>
            <a:off x="-15013" y="2495550"/>
            <a:ext cx="11745373" cy="1565368"/>
            <a:chOff x="-11940313" y="2514600"/>
            <a:chExt cx="11745373" cy="1565368"/>
          </a:xfrm>
        </p:grpSpPr>
        <p:cxnSp>
          <p:nvCxnSpPr>
            <p:cNvPr id="66" name="Straight Arrow Connector 65">
              <a:extLst>
                <a:ext uri="{FF2B5EF4-FFF2-40B4-BE49-F238E27FC236}">
                  <a16:creationId xmlns:a16="http://schemas.microsoft.com/office/drawing/2014/main" id="{B8080374-4A24-4AF1-A755-7736B87C5539}"/>
                </a:ext>
              </a:extLst>
            </p:cNvPr>
            <p:cNvCxnSpPr>
              <a:cxnSpLocks/>
            </p:cNvCxnSpPr>
            <p:nvPr/>
          </p:nvCxnSpPr>
          <p:spPr>
            <a:xfrm>
              <a:off x="-11940313" y="2961430"/>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67" name="Graphic 66" descr="Airplane with solid fill">
              <a:extLst>
                <a:ext uri="{FF2B5EF4-FFF2-40B4-BE49-F238E27FC236}">
                  <a16:creationId xmlns:a16="http://schemas.microsoft.com/office/drawing/2014/main" id="{88870686-F17B-45C8-877C-CB4E951DE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109340" y="2514600"/>
              <a:ext cx="914400" cy="914400"/>
            </a:xfrm>
            <a:prstGeom prst="rect">
              <a:avLst/>
            </a:prstGeom>
          </p:spPr>
        </p:pic>
        <p:cxnSp>
          <p:nvCxnSpPr>
            <p:cNvPr id="68" name="Straight Arrow Connector 67">
              <a:extLst>
                <a:ext uri="{FF2B5EF4-FFF2-40B4-BE49-F238E27FC236}">
                  <a16:creationId xmlns:a16="http://schemas.microsoft.com/office/drawing/2014/main" id="{BAC4B549-75F3-454F-83C1-19C002EA75BF}"/>
                </a:ext>
              </a:extLst>
            </p:cNvPr>
            <p:cNvCxnSpPr>
              <a:cxnSpLocks/>
            </p:cNvCxnSpPr>
            <p:nvPr/>
          </p:nvCxnSpPr>
          <p:spPr>
            <a:xfrm>
              <a:off x="-2168852" y="2971343"/>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72626B-246F-4AA1-81FE-6A0F9D383032}"/>
                </a:ext>
              </a:extLst>
            </p:cNvPr>
            <p:cNvCxnSpPr>
              <a:cxnSpLocks/>
            </p:cNvCxnSpPr>
            <p:nvPr/>
          </p:nvCxnSpPr>
          <p:spPr>
            <a:xfrm>
              <a:off x="-9434683"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7071158-80FC-4221-8C3C-4AB0A16EEA1E}"/>
                </a:ext>
              </a:extLst>
            </p:cNvPr>
            <p:cNvCxnSpPr>
              <a:cxnSpLocks/>
            </p:cNvCxnSpPr>
            <p:nvPr/>
          </p:nvCxnSpPr>
          <p:spPr>
            <a:xfrm>
              <a:off x="-5839331"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pic>
        <p:nvPicPr>
          <p:cNvPr id="74" name="Picture 73" descr="A yellow and white scroll&#10;&#10;Description automatically generated">
            <a:extLst>
              <a:ext uri="{FF2B5EF4-FFF2-40B4-BE49-F238E27FC236}">
                <a16:creationId xmlns:a16="http://schemas.microsoft.com/office/drawing/2014/main" id="{9FF2271C-E853-4E37-9552-E1B09F5B2D5F}"/>
              </a:ext>
            </a:extLst>
          </p:cNvPr>
          <p:cNvPicPr>
            <a:picLocks noChangeAspect="1"/>
          </p:cNvPicPr>
          <p:nvPr/>
        </p:nvPicPr>
        <p:blipFill>
          <a:blip r:embed="rId6"/>
          <a:srcRect l="12069" t="16415" r="10908" b="16368"/>
          <a:stretch>
            <a:fillRect/>
          </a:stretch>
        </p:blipFill>
        <p:spPr>
          <a:xfrm>
            <a:off x="1399049" y="4165723"/>
            <a:ext cx="2250200" cy="1652967"/>
          </a:xfrm>
          <a:custGeom>
            <a:avLst/>
            <a:gdLst/>
            <a:ahLst/>
            <a:cxnLst/>
            <a:rect l="l" t="t" r="r" b="b"/>
            <a:pathLst>
              <a:path w="2250200" h="1652587">
                <a:moveTo>
                  <a:pt x="1606063" y="1072350"/>
                </a:moveTo>
                <a:lnTo>
                  <a:pt x="1647228" y="1072350"/>
                </a:lnTo>
                <a:cubicBezTo>
                  <a:pt x="1659881" y="1072350"/>
                  <a:pt x="1669700" y="1076048"/>
                  <a:pt x="1676684" y="1083442"/>
                </a:cubicBezTo>
                <a:cubicBezTo>
                  <a:pt x="1683668" y="1090837"/>
                  <a:pt x="1687160" y="1101190"/>
                  <a:pt x="1687160" y="1114501"/>
                </a:cubicBezTo>
                <a:lnTo>
                  <a:pt x="1687160" y="1150983"/>
                </a:lnTo>
                <a:cubicBezTo>
                  <a:pt x="1687160" y="1163472"/>
                  <a:pt x="1683668" y="1173208"/>
                  <a:pt x="1676684" y="1180192"/>
                </a:cubicBezTo>
                <a:cubicBezTo>
                  <a:pt x="1669700" y="1187176"/>
                  <a:pt x="1659881" y="1190668"/>
                  <a:pt x="1647228" y="1190668"/>
                </a:cubicBezTo>
                <a:lnTo>
                  <a:pt x="1606063" y="1190668"/>
                </a:lnTo>
                <a:close/>
                <a:moveTo>
                  <a:pt x="1210064" y="1070132"/>
                </a:moveTo>
                <a:cubicBezTo>
                  <a:pt x="1223374" y="1070132"/>
                  <a:pt x="1233727" y="1073870"/>
                  <a:pt x="1241122" y="1081347"/>
                </a:cubicBezTo>
                <a:cubicBezTo>
                  <a:pt x="1248517" y="1088824"/>
                  <a:pt x="1252215" y="1099383"/>
                  <a:pt x="1252215" y="1113022"/>
                </a:cubicBezTo>
                <a:lnTo>
                  <a:pt x="1252215" y="1301838"/>
                </a:lnTo>
                <a:cubicBezTo>
                  <a:pt x="1252215" y="1315314"/>
                  <a:pt x="1248517" y="1325831"/>
                  <a:pt x="1241122" y="1333390"/>
                </a:cubicBezTo>
                <a:cubicBezTo>
                  <a:pt x="1233727" y="1340949"/>
                  <a:pt x="1223374" y="1344729"/>
                  <a:pt x="1210064" y="1344729"/>
                </a:cubicBezTo>
                <a:cubicBezTo>
                  <a:pt x="1196589" y="1344729"/>
                  <a:pt x="1186195" y="1340949"/>
                  <a:pt x="1178882" y="1333390"/>
                </a:cubicBezTo>
                <a:cubicBezTo>
                  <a:pt x="1171569" y="1325831"/>
                  <a:pt x="1167913" y="1315314"/>
                  <a:pt x="1167913" y="1301838"/>
                </a:cubicBezTo>
                <a:lnTo>
                  <a:pt x="1167913" y="1113022"/>
                </a:lnTo>
                <a:cubicBezTo>
                  <a:pt x="1167913" y="1099383"/>
                  <a:pt x="1171569" y="1088824"/>
                  <a:pt x="1178882" y="1081347"/>
                </a:cubicBezTo>
                <a:cubicBezTo>
                  <a:pt x="1186195" y="1073870"/>
                  <a:pt x="1196589" y="1070132"/>
                  <a:pt x="1210064" y="1070132"/>
                </a:cubicBezTo>
                <a:close/>
                <a:moveTo>
                  <a:pt x="752864" y="1070132"/>
                </a:moveTo>
                <a:cubicBezTo>
                  <a:pt x="766174" y="1070132"/>
                  <a:pt x="776527" y="1073870"/>
                  <a:pt x="783922" y="1081347"/>
                </a:cubicBezTo>
                <a:cubicBezTo>
                  <a:pt x="791317" y="1088824"/>
                  <a:pt x="795015" y="1099383"/>
                  <a:pt x="795015" y="1113022"/>
                </a:cubicBezTo>
                <a:lnTo>
                  <a:pt x="795015" y="1301838"/>
                </a:lnTo>
                <a:cubicBezTo>
                  <a:pt x="795015" y="1315314"/>
                  <a:pt x="791317" y="1325831"/>
                  <a:pt x="783922" y="1333390"/>
                </a:cubicBezTo>
                <a:cubicBezTo>
                  <a:pt x="776527" y="1340949"/>
                  <a:pt x="766174" y="1344729"/>
                  <a:pt x="752864" y="1344729"/>
                </a:cubicBezTo>
                <a:cubicBezTo>
                  <a:pt x="739388" y="1344729"/>
                  <a:pt x="728995" y="1340949"/>
                  <a:pt x="721682" y="1333390"/>
                </a:cubicBezTo>
                <a:cubicBezTo>
                  <a:pt x="714369" y="1325831"/>
                  <a:pt x="710713" y="1315314"/>
                  <a:pt x="710713" y="1301838"/>
                </a:cubicBezTo>
                <a:lnTo>
                  <a:pt x="710713" y="1113022"/>
                </a:lnTo>
                <a:cubicBezTo>
                  <a:pt x="710713" y="1099383"/>
                  <a:pt x="714369" y="1088824"/>
                  <a:pt x="721682" y="1081347"/>
                </a:cubicBezTo>
                <a:cubicBezTo>
                  <a:pt x="728995" y="1073870"/>
                  <a:pt x="739388" y="1070132"/>
                  <a:pt x="752864" y="1070132"/>
                </a:cubicBezTo>
                <a:close/>
                <a:moveTo>
                  <a:pt x="1347213" y="1028227"/>
                </a:moveTo>
                <a:lnTo>
                  <a:pt x="1347213" y="1306029"/>
                </a:lnTo>
                <a:cubicBezTo>
                  <a:pt x="1347213" y="1333308"/>
                  <a:pt x="1354197" y="1354178"/>
                  <a:pt x="1368166" y="1368639"/>
                </a:cubicBezTo>
                <a:cubicBezTo>
                  <a:pt x="1382134" y="1383100"/>
                  <a:pt x="1402264" y="1390331"/>
                  <a:pt x="1428557" y="1390331"/>
                </a:cubicBezTo>
                <a:cubicBezTo>
                  <a:pt x="1455015" y="1390331"/>
                  <a:pt x="1475268" y="1383100"/>
                  <a:pt x="1489319" y="1368639"/>
                </a:cubicBezTo>
                <a:cubicBezTo>
                  <a:pt x="1503369" y="1354178"/>
                  <a:pt x="1510394" y="1333308"/>
                  <a:pt x="1510394" y="1306029"/>
                </a:cubicBezTo>
                <a:lnTo>
                  <a:pt x="1510394" y="1028227"/>
                </a:lnTo>
                <a:lnTo>
                  <a:pt x="1463560" y="1028227"/>
                </a:lnTo>
                <a:lnTo>
                  <a:pt x="1463560" y="1308001"/>
                </a:lnTo>
                <a:cubicBezTo>
                  <a:pt x="1463560" y="1319833"/>
                  <a:pt x="1460561" y="1328912"/>
                  <a:pt x="1454563" y="1335239"/>
                </a:cubicBezTo>
                <a:cubicBezTo>
                  <a:pt x="1448565" y="1341565"/>
                  <a:pt x="1439896" y="1344729"/>
                  <a:pt x="1428557" y="1344729"/>
                </a:cubicBezTo>
                <a:cubicBezTo>
                  <a:pt x="1417547" y="1344729"/>
                  <a:pt x="1409043" y="1341565"/>
                  <a:pt x="1403045" y="1335239"/>
                </a:cubicBezTo>
                <a:cubicBezTo>
                  <a:pt x="1397047" y="1328912"/>
                  <a:pt x="1394048" y="1319833"/>
                  <a:pt x="1394048" y="1308001"/>
                </a:cubicBezTo>
                <a:lnTo>
                  <a:pt x="1394048" y="1028227"/>
                </a:lnTo>
                <a:close/>
                <a:moveTo>
                  <a:pt x="892478" y="1028227"/>
                </a:moveTo>
                <a:lnTo>
                  <a:pt x="892478" y="1386387"/>
                </a:lnTo>
                <a:lnTo>
                  <a:pt x="937094" y="1386387"/>
                </a:lnTo>
                <a:lnTo>
                  <a:pt x="937094" y="1141011"/>
                </a:lnTo>
                <a:lnTo>
                  <a:pt x="1027065" y="1386387"/>
                </a:lnTo>
                <a:lnTo>
                  <a:pt x="1068477" y="1386387"/>
                </a:lnTo>
                <a:lnTo>
                  <a:pt x="1068477" y="1028227"/>
                </a:lnTo>
                <a:lnTo>
                  <a:pt x="1023861" y="1028227"/>
                </a:lnTo>
                <a:lnTo>
                  <a:pt x="1023861" y="1281663"/>
                </a:lnTo>
                <a:lnTo>
                  <a:pt x="933397" y="1028227"/>
                </a:lnTo>
                <a:close/>
                <a:moveTo>
                  <a:pt x="444803" y="1028227"/>
                </a:moveTo>
                <a:lnTo>
                  <a:pt x="444803" y="1386633"/>
                </a:lnTo>
                <a:lnTo>
                  <a:pt x="491884" y="1386633"/>
                </a:lnTo>
                <a:lnTo>
                  <a:pt x="491884" y="1232326"/>
                </a:lnTo>
                <a:lnTo>
                  <a:pt x="563122" y="1232326"/>
                </a:lnTo>
                <a:lnTo>
                  <a:pt x="563122" y="1386633"/>
                </a:lnTo>
                <a:lnTo>
                  <a:pt x="609956" y="1386633"/>
                </a:lnTo>
                <a:lnTo>
                  <a:pt x="609956" y="1028227"/>
                </a:lnTo>
                <a:lnTo>
                  <a:pt x="563122" y="1028227"/>
                </a:lnTo>
                <a:lnTo>
                  <a:pt x="563122" y="1187957"/>
                </a:lnTo>
                <a:lnTo>
                  <a:pt x="491884" y="1187957"/>
                </a:lnTo>
                <a:lnTo>
                  <a:pt x="491884" y="1028227"/>
                </a:lnTo>
                <a:close/>
                <a:moveTo>
                  <a:pt x="1559228" y="1027981"/>
                </a:moveTo>
                <a:lnTo>
                  <a:pt x="1559228" y="1386633"/>
                </a:lnTo>
                <a:lnTo>
                  <a:pt x="1606063" y="1386633"/>
                </a:lnTo>
                <a:lnTo>
                  <a:pt x="1606063" y="1235038"/>
                </a:lnTo>
                <a:lnTo>
                  <a:pt x="1643037" y="1235038"/>
                </a:lnTo>
                <a:lnTo>
                  <a:pt x="1646115" y="1234754"/>
                </a:lnTo>
                <a:lnTo>
                  <a:pt x="1692829" y="1386633"/>
                </a:lnTo>
                <a:lnTo>
                  <a:pt x="1744101" y="1386633"/>
                </a:lnTo>
                <a:lnTo>
                  <a:pt x="1691159" y="1225525"/>
                </a:lnTo>
                <a:lnTo>
                  <a:pt x="1692213" y="1225178"/>
                </a:lnTo>
                <a:cubicBezTo>
                  <a:pt x="1705771" y="1218605"/>
                  <a:pt x="1716123" y="1209074"/>
                  <a:pt x="1723272" y="1196584"/>
                </a:cubicBezTo>
                <a:cubicBezTo>
                  <a:pt x="1730420" y="1184095"/>
                  <a:pt x="1733994" y="1168977"/>
                  <a:pt x="1733994" y="1151229"/>
                </a:cubicBezTo>
                <a:lnTo>
                  <a:pt x="1733994" y="1109325"/>
                </a:lnTo>
                <a:cubicBezTo>
                  <a:pt x="1733994" y="1092070"/>
                  <a:pt x="1730420" y="1077362"/>
                  <a:pt x="1723272" y="1065202"/>
                </a:cubicBezTo>
                <a:cubicBezTo>
                  <a:pt x="1716123" y="1053041"/>
                  <a:pt x="1705771" y="1043798"/>
                  <a:pt x="1692213" y="1037471"/>
                </a:cubicBezTo>
                <a:cubicBezTo>
                  <a:pt x="1678656" y="1031144"/>
                  <a:pt x="1662264" y="1027981"/>
                  <a:pt x="1643037" y="1027981"/>
                </a:cubicBezTo>
                <a:lnTo>
                  <a:pt x="1606063" y="1027981"/>
                </a:lnTo>
                <a:lnTo>
                  <a:pt x="1581166" y="1027981"/>
                </a:lnTo>
                <a:close/>
                <a:moveTo>
                  <a:pt x="1210064" y="1024530"/>
                </a:moveTo>
                <a:cubicBezTo>
                  <a:pt x="1191330" y="1024530"/>
                  <a:pt x="1175308" y="1028022"/>
                  <a:pt x="1161997" y="1035006"/>
                </a:cubicBezTo>
                <a:cubicBezTo>
                  <a:pt x="1148686" y="1041990"/>
                  <a:pt x="1138539" y="1052178"/>
                  <a:pt x="1131554" y="1065571"/>
                </a:cubicBezTo>
                <a:cubicBezTo>
                  <a:pt x="1124570" y="1078964"/>
                  <a:pt x="1121078" y="1095274"/>
                  <a:pt x="1121078" y="1114501"/>
                </a:cubicBezTo>
                <a:lnTo>
                  <a:pt x="1121078" y="1300359"/>
                </a:lnTo>
                <a:cubicBezTo>
                  <a:pt x="1121078" y="1319422"/>
                  <a:pt x="1124570" y="1335649"/>
                  <a:pt x="1131554" y="1349042"/>
                </a:cubicBezTo>
                <a:cubicBezTo>
                  <a:pt x="1138539" y="1362435"/>
                  <a:pt x="1148686" y="1372665"/>
                  <a:pt x="1161997" y="1379731"/>
                </a:cubicBezTo>
                <a:cubicBezTo>
                  <a:pt x="1175308" y="1386798"/>
                  <a:pt x="1191330" y="1390331"/>
                  <a:pt x="1210064" y="1390331"/>
                </a:cubicBezTo>
                <a:cubicBezTo>
                  <a:pt x="1228962" y="1390331"/>
                  <a:pt x="1245025" y="1386798"/>
                  <a:pt x="1258254" y="1379731"/>
                </a:cubicBezTo>
                <a:cubicBezTo>
                  <a:pt x="1271482" y="1372665"/>
                  <a:pt x="1281589" y="1362435"/>
                  <a:pt x="1288573" y="1349042"/>
                </a:cubicBezTo>
                <a:cubicBezTo>
                  <a:pt x="1295557" y="1335649"/>
                  <a:pt x="1299049" y="1319422"/>
                  <a:pt x="1299049" y="1300359"/>
                </a:cubicBezTo>
                <a:lnTo>
                  <a:pt x="1299049" y="1114501"/>
                </a:lnTo>
                <a:cubicBezTo>
                  <a:pt x="1299049" y="1095274"/>
                  <a:pt x="1295557" y="1078964"/>
                  <a:pt x="1288573" y="1065571"/>
                </a:cubicBezTo>
                <a:cubicBezTo>
                  <a:pt x="1281589" y="1052178"/>
                  <a:pt x="1271482" y="1041990"/>
                  <a:pt x="1258254" y="1035006"/>
                </a:cubicBezTo>
                <a:cubicBezTo>
                  <a:pt x="1245025" y="1028022"/>
                  <a:pt x="1228962" y="1024530"/>
                  <a:pt x="1210064" y="1024530"/>
                </a:cubicBezTo>
                <a:close/>
                <a:moveTo>
                  <a:pt x="752864" y="1024530"/>
                </a:moveTo>
                <a:cubicBezTo>
                  <a:pt x="734130" y="1024530"/>
                  <a:pt x="718108" y="1028022"/>
                  <a:pt x="704797" y="1035006"/>
                </a:cubicBezTo>
                <a:cubicBezTo>
                  <a:pt x="691486" y="1041990"/>
                  <a:pt x="681338" y="1052178"/>
                  <a:pt x="674354" y="1065571"/>
                </a:cubicBezTo>
                <a:cubicBezTo>
                  <a:pt x="667370" y="1078964"/>
                  <a:pt x="663878" y="1095274"/>
                  <a:pt x="663878" y="1114501"/>
                </a:cubicBezTo>
                <a:lnTo>
                  <a:pt x="663878" y="1300359"/>
                </a:lnTo>
                <a:cubicBezTo>
                  <a:pt x="663878" y="1319422"/>
                  <a:pt x="667370" y="1335649"/>
                  <a:pt x="674354" y="1349042"/>
                </a:cubicBezTo>
                <a:cubicBezTo>
                  <a:pt x="681338" y="1362435"/>
                  <a:pt x="691486" y="1372665"/>
                  <a:pt x="704797" y="1379731"/>
                </a:cubicBezTo>
                <a:cubicBezTo>
                  <a:pt x="718108" y="1386798"/>
                  <a:pt x="734130" y="1390331"/>
                  <a:pt x="752864" y="1390331"/>
                </a:cubicBezTo>
                <a:cubicBezTo>
                  <a:pt x="771762" y="1390331"/>
                  <a:pt x="787825" y="1386798"/>
                  <a:pt x="801054" y="1379731"/>
                </a:cubicBezTo>
                <a:cubicBezTo>
                  <a:pt x="814282" y="1372665"/>
                  <a:pt x="824389" y="1362435"/>
                  <a:pt x="831373" y="1349042"/>
                </a:cubicBezTo>
                <a:cubicBezTo>
                  <a:pt x="838357" y="1335649"/>
                  <a:pt x="841849" y="1319422"/>
                  <a:pt x="841849" y="1300359"/>
                </a:cubicBezTo>
                <a:lnTo>
                  <a:pt x="841849" y="1114501"/>
                </a:lnTo>
                <a:cubicBezTo>
                  <a:pt x="841849" y="1095274"/>
                  <a:pt x="838357" y="1078964"/>
                  <a:pt x="831373" y="1065571"/>
                </a:cubicBezTo>
                <a:cubicBezTo>
                  <a:pt x="824389" y="1052178"/>
                  <a:pt x="814282" y="1041990"/>
                  <a:pt x="801054" y="1035006"/>
                </a:cubicBezTo>
                <a:cubicBezTo>
                  <a:pt x="787825" y="1028022"/>
                  <a:pt x="771762" y="1024530"/>
                  <a:pt x="752864" y="1024530"/>
                </a:cubicBezTo>
                <a:close/>
                <a:moveTo>
                  <a:pt x="1367938" y="482047"/>
                </a:moveTo>
                <a:lnTo>
                  <a:pt x="1416251" y="482047"/>
                </a:lnTo>
                <a:cubicBezTo>
                  <a:pt x="1424796" y="482047"/>
                  <a:pt x="1431370" y="484635"/>
                  <a:pt x="1435971" y="489811"/>
                </a:cubicBezTo>
                <a:cubicBezTo>
                  <a:pt x="1440572" y="494988"/>
                  <a:pt x="1442873" y="502177"/>
                  <a:pt x="1442873" y="511380"/>
                </a:cubicBezTo>
                <a:lnTo>
                  <a:pt x="1442873" y="722381"/>
                </a:lnTo>
                <a:cubicBezTo>
                  <a:pt x="1442873" y="731583"/>
                  <a:pt x="1440572" y="738773"/>
                  <a:pt x="1435971" y="743949"/>
                </a:cubicBezTo>
                <a:cubicBezTo>
                  <a:pt x="1431370" y="749126"/>
                  <a:pt x="1424796" y="751714"/>
                  <a:pt x="1416251" y="751714"/>
                </a:cubicBezTo>
                <a:lnTo>
                  <a:pt x="1367938" y="751714"/>
                </a:lnTo>
                <a:close/>
                <a:moveTo>
                  <a:pt x="990989" y="479582"/>
                </a:moveTo>
                <a:cubicBezTo>
                  <a:pt x="1004299" y="479582"/>
                  <a:pt x="1014652" y="483320"/>
                  <a:pt x="1022047" y="490797"/>
                </a:cubicBezTo>
                <a:cubicBezTo>
                  <a:pt x="1029442" y="498274"/>
                  <a:pt x="1033140" y="508833"/>
                  <a:pt x="1033140" y="522472"/>
                </a:cubicBezTo>
                <a:lnTo>
                  <a:pt x="1033140" y="711288"/>
                </a:lnTo>
                <a:cubicBezTo>
                  <a:pt x="1033140" y="724764"/>
                  <a:pt x="1029442" y="735281"/>
                  <a:pt x="1022047" y="742840"/>
                </a:cubicBezTo>
                <a:cubicBezTo>
                  <a:pt x="1014652" y="750399"/>
                  <a:pt x="1004299" y="754179"/>
                  <a:pt x="990989" y="754179"/>
                </a:cubicBezTo>
                <a:cubicBezTo>
                  <a:pt x="977513" y="754179"/>
                  <a:pt x="967120" y="750399"/>
                  <a:pt x="959807" y="742840"/>
                </a:cubicBezTo>
                <a:cubicBezTo>
                  <a:pt x="952494" y="735281"/>
                  <a:pt x="948838" y="724764"/>
                  <a:pt x="948838" y="711288"/>
                </a:cubicBezTo>
                <a:lnTo>
                  <a:pt x="948838" y="522472"/>
                </a:lnTo>
                <a:cubicBezTo>
                  <a:pt x="948838" y="508833"/>
                  <a:pt x="952494" y="498274"/>
                  <a:pt x="959807" y="490797"/>
                </a:cubicBezTo>
                <a:cubicBezTo>
                  <a:pt x="967120" y="483320"/>
                  <a:pt x="977513" y="479582"/>
                  <a:pt x="990989" y="479582"/>
                </a:cubicBezTo>
                <a:close/>
                <a:moveTo>
                  <a:pt x="1321103" y="437677"/>
                </a:moveTo>
                <a:lnTo>
                  <a:pt x="1321103" y="796083"/>
                </a:lnTo>
                <a:lnTo>
                  <a:pt x="1350929" y="796083"/>
                </a:lnTo>
                <a:lnTo>
                  <a:pt x="1367938" y="796083"/>
                </a:lnTo>
                <a:lnTo>
                  <a:pt x="1414526" y="796083"/>
                </a:lnTo>
                <a:cubicBezTo>
                  <a:pt x="1430466" y="796083"/>
                  <a:pt x="1444023" y="793166"/>
                  <a:pt x="1455197" y="787333"/>
                </a:cubicBezTo>
                <a:cubicBezTo>
                  <a:pt x="1466372" y="781499"/>
                  <a:pt x="1474917" y="772954"/>
                  <a:pt x="1480833" y="761697"/>
                </a:cubicBezTo>
                <a:cubicBezTo>
                  <a:pt x="1486749" y="750440"/>
                  <a:pt x="1489707" y="736924"/>
                  <a:pt x="1489707" y="721148"/>
                </a:cubicBezTo>
                <a:lnTo>
                  <a:pt x="1489707" y="512612"/>
                </a:lnTo>
                <a:cubicBezTo>
                  <a:pt x="1489707" y="488620"/>
                  <a:pt x="1483216" y="470133"/>
                  <a:pt x="1470234" y="457150"/>
                </a:cubicBezTo>
                <a:cubicBezTo>
                  <a:pt x="1457252" y="444168"/>
                  <a:pt x="1438764" y="437677"/>
                  <a:pt x="1414772" y="437677"/>
                </a:cubicBezTo>
                <a:lnTo>
                  <a:pt x="1367938" y="437677"/>
                </a:lnTo>
                <a:lnTo>
                  <a:pt x="1350929" y="437677"/>
                </a:lnTo>
                <a:close/>
                <a:moveTo>
                  <a:pt x="1130603" y="437677"/>
                </a:moveTo>
                <a:lnTo>
                  <a:pt x="1130603" y="796083"/>
                </a:lnTo>
                <a:lnTo>
                  <a:pt x="1155746" y="796083"/>
                </a:lnTo>
                <a:lnTo>
                  <a:pt x="1177438" y="796083"/>
                </a:lnTo>
                <a:lnTo>
                  <a:pt x="1279487" y="796083"/>
                </a:lnTo>
                <a:lnTo>
                  <a:pt x="1279487" y="751714"/>
                </a:lnTo>
                <a:lnTo>
                  <a:pt x="1177438" y="751714"/>
                </a:lnTo>
                <a:lnTo>
                  <a:pt x="1177438" y="437677"/>
                </a:lnTo>
                <a:close/>
                <a:moveTo>
                  <a:pt x="990989" y="433980"/>
                </a:moveTo>
                <a:cubicBezTo>
                  <a:pt x="972255" y="433980"/>
                  <a:pt x="956233" y="437472"/>
                  <a:pt x="942922" y="444456"/>
                </a:cubicBezTo>
                <a:cubicBezTo>
                  <a:pt x="929611" y="451440"/>
                  <a:pt x="919463" y="461628"/>
                  <a:pt x="912479" y="475021"/>
                </a:cubicBezTo>
                <a:cubicBezTo>
                  <a:pt x="905495" y="488414"/>
                  <a:pt x="902003" y="504724"/>
                  <a:pt x="902003" y="523951"/>
                </a:cubicBezTo>
                <a:lnTo>
                  <a:pt x="902003" y="709809"/>
                </a:lnTo>
                <a:cubicBezTo>
                  <a:pt x="902003" y="728872"/>
                  <a:pt x="905495" y="745100"/>
                  <a:pt x="912479" y="758492"/>
                </a:cubicBezTo>
                <a:cubicBezTo>
                  <a:pt x="919463" y="771885"/>
                  <a:pt x="929611" y="782115"/>
                  <a:pt x="942922" y="789181"/>
                </a:cubicBezTo>
                <a:cubicBezTo>
                  <a:pt x="956233" y="796248"/>
                  <a:pt x="972255" y="799781"/>
                  <a:pt x="990989" y="799781"/>
                </a:cubicBezTo>
                <a:cubicBezTo>
                  <a:pt x="1009887" y="799781"/>
                  <a:pt x="1025950" y="796248"/>
                  <a:pt x="1039179" y="789181"/>
                </a:cubicBezTo>
                <a:cubicBezTo>
                  <a:pt x="1052407" y="782115"/>
                  <a:pt x="1062514" y="771885"/>
                  <a:pt x="1069498" y="758492"/>
                </a:cubicBezTo>
                <a:cubicBezTo>
                  <a:pt x="1076482" y="745100"/>
                  <a:pt x="1079974" y="728872"/>
                  <a:pt x="1079974" y="709809"/>
                </a:cubicBezTo>
                <a:lnTo>
                  <a:pt x="1079974" y="523951"/>
                </a:lnTo>
                <a:cubicBezTo>
                  <a:pt x="1079974" y="504724"/>
                  <a:pt x="1076482" y="488414"/>
                  <a:pt x="1069498" y="475021"/>
                </a:cubicBezTo>
                <a:cubicBezTo>
                  <a:pt x="1062514" y="461628"/>
                  <a:pt x="1052407" y="451440"/>
                  <a:pt x="1039179" y="444456"/>
                </a:cubicBezTo>
                <a:cubicBezTo>
                  <a:pt x="1025950" y="437472"/>
                  <a:pt x="1009887" y="433980"/>
                  <a:pt x="990989" y="433980"/>
                </a:cubicBezTo>
                <a:close/>
                <a:moveTo>
                  <a:pt x="768956" y="433980"/>
                </a:moveTo>
                <a:cubicBezTo>
                  <a:pt x="750715" y="433980"/>
                  <a:pt x="735186" y="437595"/>
                  <a:pt x="722368" y="444826"/>
                </a:cubicBezTo>
                <a:cubicBezTo>
                  <a:pt x="709550" y="452056"/>
                  <a:pt x="699772" y="462491"/>
                  <a:pt x="693035" y="476131"/>
                </a:cubicBezTo>
                <a:cubicBezTo>
                  <a:pt x="686297" y="489770"/>
                  <a:pt x="682928" y="506368"/>
                  <a:pt x="682928" y="525923"/>
                </a:cubicBezTo>
                <a:lnTo>
                  <a:pt x="682928" y="713014"/>
                </a:lnTo>
                <a:cubicBezTo>
                  <a:pt x="682928" y="731419"/>
                  <a:pt x="686338" y="747072"/>
                  <a:pt x="693158" y="759971"/>
                </a:cubicBezTo>
                <a:cubicBezTo>
                  <a:pt x="699978" y="772871"/>
                  <a:pt x="709920" y="782731"/>
                  <a:pt x="722984" y="789551"/>
                </a:cubicBezTo>
                <a:cubicBezTo>
                  <a:pt x="736048" y="796371"/>
                  <a:pt x="751865" y="799781"/>
                  <a:pt x="770435" y="799781"/>
                </a:cubicBezTo>
                <a:cubicBezTo>
                  <a:pt x="788675" y="799781"/>
                  <a:pt x="804205" y="796165"/>
                  <a:pt x="817022" y="788935"/>
                </a:cubicBezTo>
                <a:cubicBezTo>
                  <a:pt x="829840" y="781704"/>
                  <a:pt x="839618" y="771228"/>
                  <a:pt x="846356" y="757507"/>
                </a:cubicBezTo>
                <a:cubicBezTo>
                  <a:pt x="853093" y="743785"/>
                  <a:pt x="856462" y="727229"/>
                  <a:pt x="856462" y="707837"/>
                </a:cubicBezTo>
                <a:lnTo>
                  <a:pt x="856462" y="603076"/>
                </a:lnTo>
                <a:lnTo>
                  <a:pt x="769202" y="603076"/>
                </a:lnTo>
                <a:lnTo>
                  <a:pt x="769202" y="647446"/>
                </a:lnTo>
                <a:lnTo>
                  <a:pt x="809628" y="647446"/>
                </a:lnTo>
                <a:lnTo>
                  <a:pt x="809628" y="708577"/>
                </a:lnTo>
                <a:cubicBezTo>
                  <a:pt x="809628" y="723038"/>
                  <a:pt x="806177" y="734254"/>
                  <a:pt x="799275" y="742224"/>
                </a:cubicBezTo>
                <a:cubicBezTo>
                  <a:pt x="792373" y="750194"/>
                  <a:pt x="782759" y="754179"/>
                  <a:pt x="770435" y="754179"/>
                </a:cubicBezTo>
                <a:cubicBezTo>
                  <a:pt x="757452" y="754179"/>
                  <a:pt x="747428" y="750564"/>
                  <a:pt x="740362" y="743333"/>
                </a:cubicBezTo>
                <a:cubicBezTo>
                  <a:pt x="733296" y="736102"/>
                  <a:pt x="729763" y="725996"/>
                  <a:pt x="729763" y="713014"/>
                </a:cubicBezTo>
                <a:lnTo>
                  <a:pt x="729763" y="525923"/>
                </a:lnTo>
                <a:cubicBezTo>
                  <a:pt x="729763" y="511133"/>
                  <a:pt x="733173" y="499712"/>
                  <a:pt x="739992" y="491660"/>
                </a:cubicBezTo>
                <a:cubicBezTo>
                  <a:pt x="746812" y="483608"/>
                  <a:pt x="756467" y="479582"/>
                  <a:pt x="768956" y="479582"/>
                </a:cubicBezTo>
                <a:cubicBezTo>
                  <a:pt x="780130" y="479582"/>
                  <a:pt x="788716" y="483361"/>
                  <a:pt x="794715" y="490920"/>
                </a:cubicBezTo>
                <a:cubicBezTo>
                  <a:pt x="800713" y="498480"/>
                  <a:pt x="803712" y="509243"/>
                  <a:pt x="803712" y="523212"/>
                </a:cubicBezTo>
                <a:lnTo>
                  <a:pt x="803712" y="540959"/>
                </a:lnTo>
                <a:lnTo>
                  <a:pt x="853504" y="540959"/>
                </a:lnTo>
                <a:lnTo>
                  <a:pt x="853504" y="523212"/>
                </a:lnTo>
                <a:cubicBezTo>
                  <a:pt x="853504" y="504313"/>
                  <a:pt x="850176" y="488209"/>
                  <a:pt x="843521" y="474898"/>
                </a:cubicBezTo>
                <a:cubicBezTo>
                  <a:pt x="836865" y="461587"/>
                  <a:pt x="827252" y="451440"/>
                  <a:pt x="814681" y="444456"/>
                </a:cubicBezTo>
                <a:cubicBezTo>
                  <a:pt x="802109" y="437472"/>
                  <a:pt x="786868" y="433980"/>
                  <a:pt x="768956" y="433980"/>
                </a:cubicBezTo>
                <a:close/>
                <a:moveTo>
                  <a:pt x="0" y="0"/>
                </a:moveTo>
                <a:lnTo>
                  <a:pt x="2250200" y="0"/>
                </a:lnTo>
                <a:lnTo>
                  <a:pt x="2250200" y="1652587"/>
                </a:lnTo>
                <a:lnTo>
                  <a:pt x="0" y="1652587"/>
                </a:lnTo>
                <a:close/>
              </a:path>
            </a:pathLst>
          </a:custGeom>
        </p:spPr>
      </p:pic>
      <p:pic>
        <p:nvPicPr>
          <p:cNvPr id="75" name="Picture 74" descr="A yellow and white scroll&#10;&#10;Description automatically generated">
            <a:extLst>
              <a:ext uri="{FF2B5EF4-FFF2-40B4-BE49-F238E27FC236}">
                <a16:creationId xmlns:a16="http://schemas.microsoft.com/office/drawing/2014/main" id="{1727321D-9615-4DF1-A06E-B8C05A32B0B8}"/>
              </a:ext>
            </a:extLst>
          </p:cNvPr>
          <p:cNvPicPr>
            <a:picLocks noChangeAspect="1"/>
          </p:cNvPicPr>
          <p:nvPr/>
        </p:nvPicPr>
        <p:blipFill>
          <a:blip r:embed="rId6"/>
          <a:srcRect t="83826"/>
          <a:stretch>
            <a:fillRect/>
          </a:stretch>
        </p:blipFill>
        <p:spPr>
          <a:xfrm>
            <a:off x="1046454" y="5787886"/>
            <a:ext cx="2921480" cy="397655"/>
          </a:xfrm>
          <a:custGeom>
            <a:avLst/>
            <a:gdLst>
              <a:gd name="connsiteX0" fmla="*/ 0 w 2921480"/>
              <a:gd name="connsiteY0" fmla="*/ 0 h 397655"/>
              <a:gd name="connsiteX1" fmla="*/ 2921480 w 2921480"/>
              <a:gd name="connsiteY1" fmla="*/ 0 h 397655"/>
              <a:gd name="connsiteX2" fmla="*/ 2921480 w 2921480"/>
              <a:gd name="connsiteY2" fmla="*/ 397655 h 397655"/>
              <a:gd name="connsiteX3" fmla="*/ 0 w 2921480"/>
              <a:gd name="connsiteY3" fmla="*/ 397655 h 397655"/>
              <a:gd name="connsiteX4" fmla="*/ 0 w 2921480"/>
              <a:gd name="connsiteY4" fmla="*/ 0 h 397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97655">
                <a:moveTo>
                  <a:pt x="0" y="0"/>
                </a:moveTo>
                <a:lnTo>
                  <a:pt x="2921480" y="0"/>
                </a:lnTo>
                <a:lnTo>
                  <a:pt x="2921480" y="397655"/>
                </a:lnTo>
                <a:lnTo>
                  <a:pt x="0" y="397655"/>
                </a:lnTo>
                <a:lnTo>
                  <a:pt x="0" y="0"/>
                </a:lnTo>
                <a:close/>
              </a:path>
            </a:pathLst>
          </a:custGeom>
        </p:spPr>
      </p:pic>
      <p:pic>
        <p:nvPicPr>
          <p:cNvPr id="76" name="Picture 75" descr="A yellow and white scroll&#10;&#10;Description automatically generated">
            <a:extLst>
              <a:ext uri="{FF2B5EF4-FFF2-40B4-BE49-F238E27FC236}">
                <a16:creationId xmlns:a16="http://schemas.microsoft.com/office/drawing/2014/main" id="{ED1B1A54-BA34-42A5-9D6B-8AE28831B622}"/>
              </a:ext>
            </a:extLst>
          </p:cNvPr>
          <p:cNvPicPr>
            <a:picLocks noChangeAspect="1"/>
          </p:cNvPicPr>
          <p:nvPr/>
        </p:nvPicPr>
        <p:blipFill>
          <a:blip r:embed="rId6"/>
          <a:srcRect b="16174"/>
          <a:stretch>
            <a:fillRect/>
          </a:stretch>
        </p:blipFill>
        <p:spPr>
          <a:xfrm>
            <a:off x="1046454" y="3764106"/>
            <a:ext cx="2921480" cy="2060914"/>
          </a:xfrm>
          <a:custGeom>
            <a:avLst/>
            <a:gdLst>
              <a:gd name="connsiteX0" fmla="*/ 0 w 2921480"/>
              <a:gd name="connsiteY0" fmla="*/ 0 h 2060914"/>
              <a:gd name="connsiteX1" fmla="*/ 2921480 w 2921480"/>
              <a:gd name="connsiteY1" fmla="*/ 0 h 2060914"/>
              <a:gd name="connsiteX2" fmla="*/ 2921480 w 2921480"/>
              <a:gd name="connsiteY2" fmla="*/ 2060914 h 2060914"/>
              <a:gd name="connsiteX3" fmla="*/ 2593560 w 2921480"/>
              <a:gd name="connsiteY3" fmla="*/ 2060914 h 2060914"/>
              <a:gd name="connsiteX4" fmla="*/ 2593560 w 2921480"/>
              <a:gd name="connsiteY4" fmla="*/ 2056151 h 2060914"/>
              <a:gd name="connsiteX5" fmla="*/ 2602795 w 2921480"/>
              <a:gd name="connsiteY5" fmla="*/ 2056151 h 2060914"/>
              <a:gd name="connsiteX6" fmla="*/ 2602795 w 2921480"/>
              <a:gd name="connsiteY6" fmla="*/ 403564 h 2060914"/>
              <a:gd name="connsiteX7" fmla="*/ 352595 w 2921480"/>
              <a:gd name="connsiteY7" fmla="*/ 403564 h 2060914"/>
              <a:gd name="connsiteX8" fmla="*/ 352595 w 2921480"/>
              <a:gd name="connsiteY8" fmla="*/ 2056151 h 2060914"/>
              <a:gd name="connsiteX9" fmla="*/ 360238 w 2921480"/>
              <a:gd name="connsiteY9" fmla="*/ 2056151 h 2060914"/>
              <a:gd name="connsiteX10" fmla="*/ 360238 w 2921480"/>
              <a:gd name="connsiteY10" fmla="*/ 2060914 h 2060914"/>
              <a:gd name="connsiteX11" fmla="*/ 0 w 2921480"/>
              <a:gd name="connsiteY11" fmla="*/ 2060914 h 206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60914">
                <a:moveTo>
                  <a:pt x="0" y="0"/>
                </a:moveTo>
                <a:lnTo>
                  <a:pt x="2921480" y="0"/>
                </a:lnTo>
                <a:lnTo>
                  <a:pt x="2921480" y="2060914"/>
                </a:lnTo>
                <a:lnTo>
                  <a:pt x="2593560" y="2060914"/>
                </a:lnTo>
                <a:lnTo>
                  <a:pt x="2593560" y="2056151"/>
                </a:lnTo>
                <a:lnTo>
                  <a:pt x="2602795" y="2056151"/>
                </a:lnTo>
                <a:lnTo>
                  <a:pt x="2602795" y="403564"/>
                </a:lnTo>
                <a:lnTo>
                  <a:pt x="352595" y="403564"/>
                </a:lnTo>
                <a:lnTo>
                  <a:pt x="352595" y="2056151"/>
                </a:lnTo>
                <a:lnTo>
                  <a:pt x="360238" y="2056151"/>
                </a:lnTo>
                <a:lnTo>
                  <a:pt x="360238" y="2060914"/>
                </a:lnTo>
                <a:lnTo>
                  <a:pt x="0" y="2060914"/>
                </a:lnTo>
                <a:close/>
              </a:path>
            </a:pathLst>
          </a:custGeom>
        </p:spPr>
      </p:pic>
      <p:pic>
        <p:nvPicPr>
          <p:cNvPr id="77" name="Picture 76" descr="A white scroll with black background&#10;&#10;Description automatically generated">
            <a:extLst>
              <a:ext uri="{FF2B5EF4-FFF2-40B4-BE49-F238E27FC236}">
                <a16:creationId xmlns:a16="http://schemas.microsoft.com/office/drawing/2014/main" id="{07BFC6D6-5B80-4A3D-96AA-F171306D00C7}"/>
              </a:ext>
            </a:extLst>
          </p:cNvPr>
          <p:cNvPicPr>
            <a:picLocks noChangeAspect="1"/>
          </p:cNvPicPr>
          <p:nvPr/>
        </p:nvPicPr>
        <p:blipFill>
          <a:blip r:embed="rId7"/>
          <a:srcRect l="13601" t="16264" r="13770" b="16379"/>
          <a:stretch>
            <a:fillRect/>
          </a:stretch>
        </p:blipFill>
        <p:spPr>
          <a:xfrm>
            <a:off x="5046476" y="4156197"/>
            <a:ext cx="2123785" cy="1652967"/>
          </a:xfrm>
          <a:custGeom>
            <a:avLst/>
            <a:gdLst/>
            <a:ahLst/>
            <a:cxnLst/>
            <a:rect l="l" t="t" r="r" b="b"/>
            <a:pathLst>
              <a:path w="2123785" h="1659296">
                <a:moveTo>
                  <a:pt x="1569190" y="1081537"/>
                </a:moveTo>
                <a:lnTo>
                  <a:pt x="1610355" y="1081537"/>
                </a:lnTo>
                <a:cubicBezTo>
                  <a:pt x="1623008" y="1081537"/>
                  <a:pt x="1632827" y="1085235"/>
                  <a:pt x="1639811" y="1092629"/>
                </a:cubicBezTo>
                <a:cubicBezTo>
                  <a:pt x="1646795" y="1100024"/>
                  <a:pt x="1650287" y="1110377"/>
                  <a:pt x="1650287" y="1123688"/>
                </a:cubicBezTo>
                <a:lnTo>
                  <a:pt x="1650287" y="1160170"/>
                </a:lnTo>
                <a:cubicBezTo>
                  <a:pt x="1650287" y="1172659"/>
                  <a:pt x="1646795" y="1182395"/>
                  <a:pt x="1639811" y="1189379"/>
                </a:cubicBezTo>
                <a:cubicBezTo>
                  <a:pt x="1632827" y="1196363"/>
                  <a:pt x="1623008" y="1199855"/>
                  <a:pt x="1610355" y="1199855"/>
                </a:cubicBezTo>
                <a:lnTo>
                  <a:pt x="1569190" y="1199855"/>
                </a:lnTo>
                <a:close/>
                <a:moveTo>
                  <a:pt x="1173191" y="1079319"/>
                </a:moveTo>
                <a:cubicBezTo>
                  <a:pt x="1186501" y="1079319"/>
                  <a:pt x="1196854" y="1083057"/>
                  <a:pt x="1204249" y="1090534"/>
                </a:cubicBezTo>
                <a:cubicBezTo>
                  <a:pt x="1211644" y="1098011"/>
                  <a:pt x="1215342" y="1108570"/>
                  <a:pt x="1215342" y="1122209"/>
                </a:cubicBezTo>
                <a:lnTo>
                  <a:pt x="1215342" y="1311025"/>
                </a:lnTo>
                <a:cubicBezTo>
                  <a:pt x="1215342" y="1324501"/>
                  <a:pt x="1211644" y="1335018"/>
                  <a:pt x="1204249" y="1342577"/>
                </a:cubicBezTo>
                <a:cubicBezTo>
                  <a:pt x="1196854" y="1350136"/>
                  <a:pt x="1186501" y="1353916"/>
                  <a:pt x="1173191" y="1353916"/>
                </a:cubicBezTo>
                <a:cubicBezTo>
                  <a:pt x="1159716" y="1353916"/>
                  <a:pt x="1149322" y="1350136"/>
                  <a:pt x="1142009" y="1342577"/>
                </a:cubicBezTo>
                <a:cubicBezTo>
                  <a:pt x="1134696" y="1335018"/>
                  <a:pt x="1131040" y="1324501"/>
                  <a:pt x="1131040" y="1311025"/>
                </a:cubicBezTo>
                <a:lnTo>
                  <a:pt x="1131040" y="1122209"/>
                </a:lnTo>
                <a:cubicBezTo>
                  <a:pt x="1131040" y="1108570"/>
                  <a:pt x="1134696" y="1098011"/>
                  <a:pt x="1142009" y="1090534"/>
                </a:cubicBezTo>
                <a:cubicBezTo>
                  <a:pt x="1149322" y="1083057"/>
                  <a:pt x="1159716" y="1079319"/>
                  <a:pt x="1173191" y="1079319"/>
                </a:cubicBezTo>
                <a:close/>
                <a:moveTo>
                  <a:pt x="715991" y="1079319"/>
                </a:moveTo>
                <a:cubicBezTo>
                  <a:pt x="729301" y="1079319"/>
                  <a:pt x="739654" y="1083057"/>
                  <a:pt x="747049" y="1090534"/>
                </a:cubicBezTo>
                <a:cubicBezTo>
                  <a:pt x="754444" y="1098011"/>
                  <a:pt x="758142" y="1108570"/>
                  <a:pt x="758142" y="1122209"/>
                </a:cubicBezTo>
                <a:lnTo>
                  <a:pt x="758142" y="1311025"/>
                </a:lnTo>
                <a:cubicBezTo>
                  <a:pt x="758142" y="1324501"/>
                  <a:pt x="754444" y="1335018"/>
                  <a:pt x="747049" y="1342577"/>
                </a:cubicBezTo>
                <a:cubicBezTo>
                  <a:pt x="739654" y="1350136"/>
                  <a:pt x="729301" y="1353916"/>
                  <a:pt x="715991" y="1353916"/>
                </a:cubicBezTo>
                <a:cubicBezTo>
                  <a:pt x="702516" y="1353916"/>
                  <a:pt x="692122" y="1350136"/>
                  <a:pt x="684809" y="1342577"/>
                </a:cubicBezTo>
                <a:cubicBezTo>
                  <a:pt x="677496" y="1335018"/>
                  <a:pt x="673840" y="1324501"/>
                  <a:pt x="673840" y="1311025"/>
                </a:cubicBezTo>
                <a:lnTo>
                  <a:pt x="673840" y="1122209"/>
                </a:lnTo>
                <a:cubicBezTo>
                  <a:pt x="673840" y="1108570"/>
                  <a:pt x="677496" y="1098011"/>
                  <a:pt x="684809" y="1090534"/>
                </a:cubicBezTo>
                <a:cubicBezTo>
                  <a:pt x="692122" y="1083057"/>
                  <a:pt x="702516" y="1079319"/>
                  <a:pt x="715991" y="1079319"/>
                </a:cubicBezTo>
                <a:close/>
                <a:moveTo>
                  <a:pt x="1310340" y="1037414"/>
                </a:moveTo>
                <a:lnTo>
                  <a:pt x="1310340" y="1315216"/>
                </a:lnTo>
                <a:cubicBezTo>
                  <a:pt x="1310340" y="1342495"/>
                  <a:pt x="1317324" y="1363365"/>
                  <a:pt x="1331293" y="1377826"/>
                </a:cubicBezTo>
                <a:cubicBezTo>
                  <a:pt x="1345261" y="1392287"/>
                  <a:pt x="1365391" y="1399518"/>
                  <a:pt x="1391684" y="1399518"/>
                </a:cubicBezTo>
                <a:cubicBezTo>
                  <a:pt x="1418142" y="1399518"/>
                  <a:pt x="1438395" y="1392287"/>
                  <a:pt x="1452446" y="1377826"/>
                </a:cubicBezTo>
                <a:cubicBezTo>
                  <a:pt x="1466496" y="1363365"/>
                  <a:pt x="1473521" y="1342495"/>
                  <a:pt x="1473521" y="1315216"/>
                </a:cubicBezTo>
                <a:lnTo>
                  <a:pt x="1473521" y="1037414"/>
                </a:lnTo>
                <a:lnTo>
                  <a:pt x="1426687" y="1037414"/>
                </a:lnTo>
                <a:lnTo>
                  <a:pt x="1426687" y="1317188"/>
                </a:lnTo>
                <a:cubicBezTo>
                  <a:pt x="1426687" y="1329020"/>
                  <a:pt x="1423688" y="1338099"/>
                  <a:pt x="1417690" y="1344426"/>
                </a:cubicBezTo>
                <a:cubicBezTo>
                  <a:pt x="1411692" y="1350752"/>
                  <a:pt x="1403023" y="1353916"/>
                  <a:pt x="1391684" y="1353916"/>
                </a:cubicBezTo>
                <a:cubicBezTo>
                  <a:pt x="1380674" y="1353916"/>
                  <a:pt x="1372170" y="1350752"/>
                  <a:pt x="1366172" y="1344426"/>
                </a:cubicBezTo>
                <a:cubicBezTo>
                  <a:pt x="1360174" y="1338099"/>
                  <a:pt x="1357175" y="1329020"/>
                  <a:pt x="1357175" y="1317188"/>
                </a:cubicBezTo>
                <a:lnTo>
                  <a:pt x="1357175" y="1037414"/>
                </a:lnTo>
                <a:close/>
                <a:moveTo>
                  <a:pt x="855605" y="1037414"/>
                </a:moveTo>
                <a:lnTo>
                  <a:pt x="855605" y="1395574"/>
                </a:lnTo>
                <a:lnTo>
                  <a:pt x="900221" y="1395574"/>
                </a:lnTo>
                <a:lnTo>
                  <a:pt x="900221" y="1150198"/>
                </a:lnTo>
                <a:lnTo>
                  <a:pt x="990193" y="1395574"/>
                </a:lnTo>
                <a:lnTo>
                  <a:pt x="1031604" y="1395574"/>
                </a:lnTo>
                <a:lnTo>
                  <a:pt x="1031604" y="1037414"/>
                </a:lnTo>
                <a:lnTo>
                  <a:pt x="986988" y="1037414"/>
                </a:lnTo>
                <a:lnTo>
                  <a:pt x="986988" y="1290850"/>
                </a:lnTo>
                <a:lnTo>
                  <a:pt x="896524" y="1037414"/>
                </a:lnTo>
                <a:close/>
                <a:moveTo>
                  <a:pt x="407930" y="1037414"/>
                </a:moveTo>
                <a:lnTo>
                  <a:pt x="407930" y="1395820"/>
                </a:lnTo>
                <a:lnTo>
                  <a:pt x="455011" y="1395820"/>
                </a:lnTo>
                <a:lnTo>
                  <a:pt x="455011" y="1241513"/>
                </a:lnTo>
                <a:lnTo>
                  <a:pt x="526249" y="1241513"/>
                </a:lnTo>
                <a:lnTo>
                  <a:pt x="526249" y="1395820"/>
                </a:lnTo>
                <a:lnTo>
                  <a:pt x="573083" y="1395820"/>
                </a:lnTo>
                <a:lnTo>
                  <a:pt x="573083" y="1037414"/>
                </a:lnTo>
                <a:lnTo>
                  <a:pt x="526249" y="1037414"/>
                </a:lnTo>
                <a:lnTo>
                  <a:pt x="526249" y="1197144"/>
                </a:lnTo>
                <a:lnTo>
                  <a:pt x="455011" y="1197144"/>
                </a:lnTo>
                <a:lnTo>
                  <a:pt x="455011" y="1037414"/>
                </a:lnTo>
                <a:close/>
                <a:moveTo>
                  <a:pt x="1522355" y="1037168"/>
                </a:moveTo>
                <a:lnTo>
                  <a:pt x="1522355" y="1395820"/>
                </a:lnTo>
                <a:lnTo>
                  <a:pt x="1569190" y="1395820"/>
                </a:lnTo>
                <a:lnTo>
                  <a:pt x="1569190" y="1244225"/>
                </a:lnTo>
                <a:lnTo>
                  <a:pt x="1606164" y="1244225"/>
                </a:lnTo>
                <a:lnTo>
                  <a:pt x="1609242" y="1243941"/>
                </a:lnTo>
                <a:lnTo>
                  <a:pt x="1655956" y="1395820"/>
                </a:lnTo>
                <a:lnTo>
                  <a:pt x="1707228" y="1395820"/>
                </a:lnTo>
                <a:lnTo>
                  <a:pt x="1654286" y="1234712"/>
                </a:lnTo>
                <a:lnTo>
                  <a:pt x="1655340" y="1234365"/>
                </a:lnTo>
                <a:cubicBezTo>
                  <a:pt x="1668898" y="1227792"/>
                  <a:pt x="1679250" y="1218261"/>
                  <a:pt x="1686399" y="1205771"/>
                </a:cubicBezTo>
                <a:cubicBezTo>
                  <a:pt x="1693547" y="1193282"/>
                  <a:pt x="1697121" y="1178164"/>
                  <a:pt x="1697121" y="1160416"/>
                </a:cubicBezTo>
                <a:lnTo>
                  <a:pt x="1697121" y="1118512"/>
                </a:lnTo>
                <a:cubicBezTo>
                  <a:pt x="1697121" y="1101257"/>
                  <a:pt x="1693547" y="1086549"/>
                  <a:pt x="1686399" y="1074389"/>
                </a:cubicBezTo>
                <a:cubicBezTo>
                  <a:pt x="1679250" y="1062228"/>
                  <a:pt x="1668898" y="1052985"/>
                  <a:pt x="1655340" y="1046658"/>
                </a:cubicBezTo>
                <a:cubicBezTo>
                  <a:pt x="1641783" y="1040331"/>
                  <a:pt x="1625391" y="1037168"/>
                  <a:pt x="1606164" y="1037168"/>
                </a:cubicBezTo>
                <a:lnTo>
                  <a:pt x="1569190" y="1037168"/>
                </a:lnTo>
                <a:lnTo>
                  <a:pt x="1544293" y="1037168"/>
                </a:lnTo>
                <a:close/>
                <a:moveTo>
                  <a:pt x="1173191" y="1033717"/>
                </a:moveTo>
                <a:cubicBezTo>
                  <a:pt x="1154457" y="1033717"/>
                  <a:pt x="1138435" y="1037209"/>
                  <a:pt x="1125124" y="1044193"/>
                </a:cubicBezTo>
                <a:cubicBezTo>
                  <a:pt x="1111813" y="1051177"/>
                  <a:pt x="1101666" y="1061365"/>
                  <a:pt x="1094682" y="1074758"/>
                </a:cubicBezTo>
                <a:cubicBezTo>
                  <a:pt x="1087697" y="1088151"/>
                  <a:pt x="1084205" y="1104461"/>
                  <a:pt x="1084205" y="1123688"/>
                </a:cubicBezTo>
                <a:lnTo>
                  <a:pt x="1084205" y="1309546"/>
                </a:lnTo>
                <a:cubicBezTo>
                  <a:pt x="1084205" y="1328609"/>
                  <a:pt x="1087697" y="1344836"/>
                  <a:pt x="1094682" y="1358229"/>
                </a:cubicBezTo>
                <a:cubicBezTo>
                  <a:pt x="1101666" y="1371622"/>
                  <a:pt x="1111813" y="1381852"/>
                  <a:pt x="1125124" y="1388918"/>
                </a:cubicBezTo>
                <a:cubicBezTo>
                  <a:pt x="1138435" y="1395985"/>
                  <a:pt x="1154457" y="1399518"/>
                  <a:pt x="1173191" y="1399518"/>
                </a:cubicBezTo>
                <a:cubicBezTo>
                  <a:pt x="1192089" y="1399518"/>
                  <a:pt x="1208152" y="1395985"/>
                  <a:pt x="1221381" y="1388918"/>
                </a:cubicBezTo>
                <a:cubicBezTo>
                  <a:pt x="1234609" y="1381852"/>
                  <a:pt x="1244716" y="1371622"/>
                  <a:pt x="1251700" y="1358229"/>
                </a:cubicBezTo>
                <a:cubicBezTo>
                  <a:pt x="1258684" y="1344836"/>
                  <a:pt x="1262176" y="1328609"/>
                  <a:pt x="1262176" y="1309546"/>
                </a:cubicBezTo>
                <a:lnTo>
                  <a:pt x="1262176" y="1123688"/>
                </a:lnTo>
                <a:cubicBezTo>
                  <a:pt x="1262176" y="1104461"/>
                  <a:pt x="1258684" y="1088151"/>
                  <a:pt x="1251700" y="1074758"/>
                </a:cubicBezTo>
                <a:cubicBezTo>
                  <a:pt x="1244716" y="1061365"/>
                  <a:pt x="1234609" y="1051177"/>
                  <a:pt x="1221381" y="1044193"/>
                </a:cubicBezTo>
                <a:cubicBezTo>
                  <a:pt x="1208152" y="1037209"/>
                  <a:pt x="1192089" y="1033717"/>
                  <a:pt x="1173191" y="1033717"/>
                </a:cubicBezTo>
                <a:close/>
                <a:moveTo>
                  <a:pt x="715991" y="1033717"/>
                </a:moveTo>
                <a:cubicBezTo>
                  <a:pt x="697257" y="1033717"/>
                  <a:pt x="681235" y="1037209"/>
                  <a:pt x="667924" y="1044193"/>
                </a:cubicBezTo>
                <a:cubicBezTo>
                  <a:pt x="654613" y="1051177"/>
                  <a:pt x="644466" y="1061365"/>
                  <a:pt x="637482" y="1074758"/>
                </a:cubicBezTo>
                <a:cubicBezTo>
                  <a:pt x="630497" y="1088151"/>
                  <a:pt x="627005" y="1104461"/>
                  <a:pt x="627005" y="1123688"/>
                </a:cubicBezTo>
                <a:lnTo>
                  <a:pt x="627005" y="1309546"/>
                </a:lnTo>
                <a:cubicBezTo>
                  <a:pt x="627005" y="1328609"/>
                  <a:pt x="630497" y="1344836"/>
                  <a:pt x="637482" y="1358229"/>
                </a:cubicBezTo>
                <a:cubicBezTo>
                  <a:pt x="644466" y="1371622"/>
                  <a:pt x="654613" y="1381852"/>
                  <a:pt x="667924" y="1388918"/>
                </a:cubicBezTo>
                <a:cubicBezTo>
                  <a:pt x="681235" y="1395985"/>
                  <a:pt x="697257" y="1399518"/>
                  <a:pt x="715991" y="1399518"/>
                </a:cubicBezTo>
                <a:cubicBezTo>
                  <a:pt x="734889" y="1399518"/>
                  <a:pt x="750952" y="1395985"/>
                  <a:pt x="764181" y="1388918"/>
                </a:cubicBezTo>
                <a:cubicBezTo>
                  <a:pt x="777409" y="1381852"/>
                  <a:pt x="787516" y="1371622"/>
                  <a:pt x="794500" y="1358229"/>
                </a:cubicBezTo>
                <a:cubicBezTo>
                  <a:pt x="801484" y="1344836"/>
                  <a:pt x="804976" y="1328609"/>
                  <a:pt x="804976" y="1309546"/>
                </a:cubicBezTo>
                <a:lnTo>
                  <a:pt x="804976" y="1123688"/>
                </a:lnTo>
                <a:cubicBezTo>
                  <a:pt x="804976" y="1104461"/>
                  <a:pt x="801484" y="1088151"/>
                  <a:pt x="794500" y="1074758"/>
                </a:cubicBezTo>
                <a:cubicBezTo>
                  <a:pt x="787516" y="1061365"/>
                  <a:pt x="777409" y="1051177"/>
                  <a:pt x="764181" y="1044193"/>
                </a:cubicBezTo>
                <a:cubicBezTo>
                  <a:pt x="750952" y="1037209"/>
                  <a:pt x="734889" y="1033717"/>
                  <a:pt x="715991" y="1033717"/>
                </a:cubicBezTo>
                <a:close/>
                <a:moveTo>
                  <a:pt x="1454890" y="490987"/>
                </a:moveTo>
                <a:lnTo>
                  <a:pt x="1496055" y="490987"/>
                </a:lnTo>
                <a:cubicBezTo>
                  <a:pt x="1508708" y="490987"/>
                  <a:pt x="1518527" y="494685"/>
                  <a:pt x="1525511" y="502079"/>
                </a:cubicBezTo>
                <a:cubicBezTo>
                  <a:pt x="1532495" y="509474"/>
                  <a:pt x="1535987" y="519827"/>
                  <a:pt x="1535987" y="533138"/>
                </a:cubicBezTo>
                <a:lnTo>
                  <a:pt x="1535987" y="569619"/>
                </a:lnTo>
                <a:cubicBezTo>
                  <a:pt x="1535987" y="582109"/>
                  <a:pt x="1532495" y="591845"/>
                  <a:pt x="1525511" y="598829"/>
                </a:cubicBezTo>
                <a:cubicBezTo>
                  <a:pt x="1518527" y="605813"/>
                  <a:pt x="1508708" y="609305"/>
                  <a:pt x="1496055" y="609305"/>
                </a:cubicBezTo>
                <a:lnTo>
                  <a:pt x="1454890" y="609305"/>
                </a:lnTo>
                <a:close/>
                <a:moveTo>
                  <a:pt x="1217555" y="446864"/>
                </a:moveTo>
                <a:lnTo>
                  <a:pt x="1217555" y="805270"/>
                </a:lnTo>
                <a:lnTo>
                  <a:pt x="1241959" y="805270"/>
                </a:lnTo>
                <a:lnTo>
                  <a:pt x="1264390" y="805270"/>
                </a:lnTo>
                <a:lnTo>
                  <a:pt x="1371369" y="805270"/>
                </a:lnTo>
                <a:lnTo>
                  <a:pt x="1371369" y="760901"/>
                </a:lnTo>
                <a:lnTo>
                  <a:pt x="1264390" y="760901"/>
                </a:lnTo>
                <a:lnTo>
                  <a:pt x="1264390" y="649484"/>
                </a:lnTo>
                <a:lnTo>
                  <a:pt x="1359044" y="649484"/>
                </a:lnTo>
                <a:lnTo>
                  <a:pt x="1359044" y="605115"/>
                </a:lnTo>
                <a:lnTo>
                  <a:pt x="1264390" y="605115"/>
                </a:lnTo>
                <a:lnTo>
                  <a:pt x="1264390" y="491234"/>
                </a:lnTo>
                <a:lnTo>
                  <a:pt x="1371369" y="491234"/>
                </a:lnTo>
                <a:lnTo>
                  <a:pt x="1371369" y="446864"/>
                </a:lnTo>
                <a:lnTo>
                  <a:pt x="1264390" y="446864"/>
                </a:lnTo>
                <a:lnTo>
                  <a:pt x="1241959" y="446864"/>
                </a:lnTo>
                <a:close/>
                <a:moveTo>
                  <a:pt x="995346" y="446864"/>
                </a:moveTo>
                <a:lnTo>
                  <a:pt x="1067323" y="805270"/>
                </a:lnTo>
                <a:lnTo>
                  <a:pt x="1116129" y="805270"/>
                </a:lnTo>
                <a:lnTo>
                  <a:pt x="1188106" y="446864"/>
                </a:lnTo>
                <a:lnTo>
                  <a:pt x="1139300" y="446864"/>
                </a:lnTo>
                <a:lnTo>
                  <a:pt x="1091726" y="721954"/>
                </a:lnTo>
                <a:lnTo>
                  <a:pt x="1044152" y="446864"/>
                </a:lnTo>
                <a:close/>
                <a:moveTo>
                  <a:pt x="827030" y="446864"/>
                </a:moveTo>
                <a:lnTo>
                  <a:pt x="827030" y="805270"/>
                </a:lnTo>
                <a:lnTo>
                  <a:pt x="852173" y="805270"/>
                </a:lnTo>
                <a:lnTo>
                  <a:pt x="873865" y="805270"/>
                </a:lnTo>
                <a:lnTo>
                  <a:pt x="975914" y="805270"/>
                </a:lnTo>
                <a:lnTo>
                  <a:pt x="975914" y="760901"/>
                </a:lnTo>
                <a:lnTo>
                  <a:pt x="873865" y="760901"/>
                </a:lnTo>
                <a:lnTo>
                  <a:pt x="873865" y="446864"/>
                </a:lnTo>
                <a:close/>
                <a:moveTo>
                  <a:pt x="731287" y="446864"/>
                </a:moveTo>
                <a:lnTo>
                  <a:pt x="731287" y="805270"/>
                </a:lnTo>
                <a:lnTo>
                  <a:pt x="778122" y="805270"/>
                </a:lnTo>
                <a:lnTo>
                  <a:pt x="778122" y="446864"/>
                </a:lnTo>
                <a:close/>
                <a:moveTo>
                  <a:pt x="1408055" y="446618"/>
                </a:moveTo>
                <a:lnTo>
                  <a:pt x="1408055" y="805270"/>
                </a:lnTo>
                <a:lnTo>
                  <a:pt x="1454890" y="805270"/>
                </a:lnTo>
                <a:lnTo>
                  <a:pt x="1454890" y="653675"/>
                </a:lnTo>
                <a:lnTo>
                  <a:pt x="1491864" y="653675"/>
                </a:lnTo>
                <a:lnTo>
                  <a:pt x="1494942" y="653391"/>
                </a:lnTo>
                <a:lnTo>
                  <a:pt x="1541656" y="805270"/>
                </a:lnTo>
                <a:lnTo>
                  <a:pt x="1592928" y="805270"/>
                </a:lnTo>
                <a:lnTo>
                  <a:pt x="1539986" y="644162"/>
                </a:lnTo>
                <a:lnTo>
                  <a:pt x="1541040" y="643815"/>
                </a:lnTo>
                <a:cubicBezTo>
                  <a:pt x="1554598" y="637242"/>
                  <a:pt x="1564950" y="627711"/>
                  <a:pt x="1572099" y="615221"/>
                </a:cubicBezTo>
                <a:cubicBezTo>
                  <a:pt x="1579247" y="602732"/>
                  <a:pt x="1582821" y="587614"/>
                  <a:pt x="1582821" y="569866"/>
                </a:cubicBezTo>
                <a:lnTo>
                  <a:pt x="1582821" y="527962"/>
                </a:lnTo>
                <a:cubicBezTo>
                  <a:pt x="1582821" y="510707"/>
                  <a:pt x="1579247" y="495999"/>
                  <a:pt x="1572099" y="483839"/>
                </a:cubicBezTo>
                <a:cubicBezTo>
                  <a:pt x="1564950" y="471678"/>
                  <a:pt x="1554598" y="462435"/>
                  <a:pt x="1541040" y="456108"/>
                </a:cubicBezTo>
                <a:cubicBezTo>
                  <a:pt x="1527483" y="449781"/>
                  <a:pt x="1511091" y="446618"/>
                  <a:pt x="1491864" y="446618"/>
                </a:cubicBezTo>
                <a:lnTo>
                  <a:pt x="1454890" y="446618"/>
                </a:lnTo>
                <a:lnTo>
                  <a:pt x="1429993" y="446618"/>
                </a:lnTo>
                <a:close/>
                <a:moveTo>
                  <a:pt x="597254" y="443167"/>
                </a:moveTo>
                <a:cubicBezTo>
                  <a:pt x="569317" y="443167"/>
                  <a:pt x="547872" y="450315"/>
                  <a:pt x="532918" y="464612"/>
                </a:cubicBezTo>
                <a:cubicBezTo>
                  <a:pt x="517964" y="478909"/>
                  <a:pt x="510487" y="499450"/>
                  <a:pt x="510487" y="526236"/>
                </a:cubicBezTo>
                <a:lnTo>
                  <a:pt x="510487" y="546942"/>
                </a:lnTo>
                <a:cubicBezTo>
                  <a:pt x="510487" y="561896"/>
                  <a:pt x="512705" y="574426"/>
                  <a:pt x="517142" y="584533"/>
                </a:cubicBezTo>
                <a:cubicBezTo>
                  <a:pt x="521579" y="594639"/>
                  <a:pt x="527495" y="603102"/>
                  <a:pt x="534890" y="609922"/>
                </a:cubicBezTo>
                <a:cubicBezTo>
                  <a:pt x="542285" y="616741"/>
                  <a:pt x="550378" y="622534"/>
                  <a:pt x="559170" y="627300"/>
                </a:cubicBezTo>
                <a:cubicBezTo>
                  <a:pt x="567962" y="632065"/>
                  <a:pt x="576794" y="636420"/>
                  <a:pt x="585668" y="640364"/>
                </a:cubicBezTo>
                <a:cubicBezTo>
                  <a:pt x="594542" y="644308"/>
                  <a:pt x="602841" y="648416"/>
                  <a:pt x="610565" y="652689"/>
                </a:cubicBezTo>
                <a:cubicBezTo>
                  <a:pt x="618288" y="656961"/>
                  <a:pt x="624574" y="662097"/>
                  <a:pt x="629422" y="668095"/>
                </a:cubicBezTo>
                <a:cubicBezTo>
                  <a:pt x="634269" y="674093"/>
                  <a:pt x="636693" y="681940"/>
                  <a:pt x="636693" y="691635"/>
                </a:cubicBezTo>
                <a:lnTo>
                  <a:pt x="636693" y="722940"/>
                </a:lnTo>
                <a:cubicBezTo>
                  <a:pt x="636693" y="735923"/>
                  <a:pt x="633324" y="745906"/>
                  <a:pt x="626587" y="752890"/>
                </a:cubicBezTo>
                <a:cubicBezTo>
                  <a:pt x="619849" y="759874"/>
                  <a:pt x="610154" y="763366"/>
                  <a:pt x="597500" y="763366"/>
                </a:cubicBezTo>
                <a:cubicBezTo>
                  <a:pt x="584518" y="763366"/>
                  <a:pt x="574535" y="759874"/>
                  <a:pt x="567551" y="752890"/>
                </a:cubicBezTo>
                <a:cubicBezTo>
                  <a:pt x="560567" y="745906"/>
                  <a:pt x="557075" y="735923"/>
                  <a:pt x="557075" y="722940"/>
                </a:cubicBezTo>
                <a:lnTo>
                  <a:pt x="557075" y="706918"/>
                </a:lnTo>
                <a:lnTo>
                  <a:pt x="510240" y="706918"/>
                </a:lnTo>
                <a:lnTo>
                  <a:pt x="510240" y="724666"/>
                </a:lnTo>
                <a:cubicBezTo>
                  <a:pt x="510240" y="742742"/>
                  <a:pt x="513609" y="758066"/>
                  <a:pt x="520347" y="770637"/>
                </a:cubicBezTo>
                <a:cubicBezTo>
                  <a:pt x="527084" y="783209"/>
                  <a:pt x="536944" y="792740"/>
                  <a:pt x="549926" y="799231"/>
                </a:cubicBezTo>
                <a:cubicBezTo>
                  <a:pt x="562909" y="805722"/>
                  <a:pt x="578766" y="808968"/>
                  <a:pt x="597500" y="808968"/>
                </a:cubicBezTo>
                <a:cubicBezTo>
                  <a:pt x="625272" y="808968"/>
                  <a:pt x="646553" y="801696"/>
                  <a:pt x="661343" y="787153"/>
                </a:cubicBezTo>
                <a:cubicBezTo>
                  <a:pt x="676133" y="772609"/>
                  <a:pt x="683528" y="751780"/>
                  <a:pt x="683528" y="724666"/>
                </a:cubicBezTo>
                <a:lnTo>
                  <a:pt x="683528" y="691882"/>
                </a:lnTo>
                <a:cubicBezTo>
                  <a:pt x="683528" y="676763"/>
                  <a:pt x="681432" y="664274"/>
                  <a:pt x="677242" y="654414"/>
                </a:cubicBezTo>
                <a:cubicBezTo>
                  <a:pt x="673051" y="644554"/>
                  <a:pt x="667464" y="636543"/>
                  <a:pt x="660480" y="630381"/>
                </a:cubicBezTo>
                <a:cubicBezTo>
                  <a:pt x="653496" y="624218"/>
                  <a:pt x="645855" y="619042"/>
                  <a:pt x="637556" y="614852"/>
                </a:cubicBezTo>
                <a:cubicBezTo>
                  <a:pt x="629257" y="610661"/>
                  <a:pt x="620917" y="606676"/>
                  <a:pt x="612537" y="602897"/>
                </a:cubicBezTo>
                <a:cubicBezTo>
                  <a:pt x="603170" y="598624"/>
                  <a:pt x="594255" y="594392"/>
                  <a:pt x="585792" y="590202"/>
                </a:cubicBezTo>
                <a:cubicBezTo>
                  <a:pt x="577329" y="586012"/>
                  <a:pt x="570468" y="580753"/>
                  <a:pt x="565209" y="574426"/>
                </a:cubicBezTo>
                <a:cubicBezTo>
                  <a:pt x="559951" y="568099"/>
                  <a:pt x="557321" y="559677"/>
                  <a:pt x="557321" y="549160"/>
                </a:cubicBezTo>
                <a:lnTo>
                  <a:pt x="557321" y="526729"/>
                </a:lnTo>
                <a:cubicBezTo>
                  <a:pt x="557321" y="514569"/>
                  <a:pt x="560731" y="505202"/>
                  <a:pt x="567551" y="498628"/>
                </a:cubicBezTo>
                <a:cubicBezTo>
                  <a:pt x="574371" y="492055"/>
                  <a:pt x="584272" y="488769"/>
                  <a:pt x="597254" y="488769"/>
                </a:cubicBezTo>
                <a:cubicBezTo>
                  <a:pt x="609414" y="488769"/>
                  <a:pt x="618699" y="492220"/>
                  <a:pt x="625108" y="499121"/>
                </a:cubicBezTo>
                <a:cubicBezTo>
                  <a:pt x="631517" y="506023"/>
                  <a:pt x="634721" y="516048"/>
                  <a:pt x="634721" y="529194"/>
                </a:cubicBezTo>
                <a:lnTo>
                  <a:pt x="634721" y="545956"/>
                </a:lnTo>
                <a:lnTo>
                  <a:pt x="681556" y="545956"/>
                </a:lnTo>
                <a:lnTo>
                  <a:pt x="681556" y="527222"/>
                </a:lnTo>
                <a:cubicBezTo>
                  <a:pt x="681556" y="500272"/>
                  <a:pt x="674325" y="479525"/>
                  <a:pt x="659864" y="464982"/>
                </a:cubicBezTo>
                <a:cubicBezTo>
                  <a:pt x="645403" y="450438"/>
                  <a:pt x="624533" y="443167"/>
                  <a:pt x="597254" y="443167"/>
                </a:cubicBezTo>
                <a:close/>
                <a:moveTo>
                  <a:pt x="0" y="0"/>
                </a:moveTo>
                <a:lnTo>
                  <a:pt x="2123785" y="0"/>
                </a:lnTo>
                <a:lnTo>
                  <a:pt x="2123785" y="1659296"/>
                </a:lnTo>
                <a:lnTo>
                  <a:pt x="0" y="1659296"/>
                </a:lnTo>
                <a:close/>
              </a:path>
            </a:pathLst>
          </a:custGeom>
        </p:spPr>
      </p:pic>
      <p:pic>
        <p:nvPicPr>
          <p:cNvPr id="78" name="Picture 77" descr="A white scroll with black background&#10;&#10;Description automatically generated">
            <a:extLst>
              <a:ext uri="{FF2B5EF4-FFF2-40B4-BE49-F238E27FC236}">
                <a16:creationId xmlns:a16="http://schemas.microsoft.com/office/drawing/2014/main" id="{1E37C4B9-248E-4FBE-BF31-A1BE20F485BE}"/>
              </a:ext>
            </a:extLst>
          </p:cNvPr>
          <p:cNvPicPr>
            <a:picLocks noChangeAspect="1"/>
          </p:cNvPicPr>
          <p:nvPr/>
        </p:nvPicPr>
        <p:blipFill>
          <a:blip r:embed="rId7"/>
          <a:srcRect t="83815"/>
          <a:stretch>
            <a:fillRect/>
          </a:stretch>
        </p:blipFill>
        <p:spPr>
          <a:xfrm>
            <a:off x="4637127" y="5777977"/>
            <a:ext cx="2924167" cy="398720"/>
          </a:xfrm>
          <a:custGeom>
            <a:avLst/>
            <a:gdLst>
              <a:gd name="connsiteX0" fmla="*/ 0 w 2924167"/>
              <a:gd name="connsiteY0" fmla="*/ 0 h 398720"/>
              <a:gd name="connsiteX1" fmla="*/ 2924167 w 2924167"/>
              <a:gd name="connsiteY1" fmla="*/ 0 h 398720"/>
              <a:gd name="connsiteX2" fmla="*/ 2924167 w 2924167"/>
              <a:gd name="connsiteY2" fmla="*/ 398720 h 398720"/>
              <a:gd name="connsiteX3" fmla="*/ 0 w 2924167"/>
              <a:gd name="connsiteY3" fmla="*/ 398720 h 398720"/>
              <a:gd name="connsiteX4" fmla="*/ 0 w 2924167"/>
              <a:gd name="connsiteY4" fmla="*/ 0 h 3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398720">
                <a:moveTo>
                  <a:pt x="0" y="0"/>
                </a:moveTo>
                <a:lnTo>
                  <a:pt x="2924167" y="0"/>
                </a:lnTo>
                <a:lnTo>
                  <a:pt x="2924167" y="398720"/>
                </a:lnTo>
                <a:lnTo>
                  <a:pt x="0" y="398720"/>
                </a:lnTo>
                <a:lnTo>
                  <a:pt x="0" y="0"/>
                </a:lnTo>
                <a:close/>
              </a:path>
            </a:pathLst>
          </a:custGeom>
        </p:spPr>
      </p:pic>
      <p:pic>
        <p:nvPicPr>
          <p:cNvPr id="79" name="Picture 78" descr="A white scroll with black background&#10;&#10;Description automatically generated">
            <a:extLst>
              <a:ext uri="{FF2B5EF4-FFF2-40B4-BE49-F238E27FC236}">
                <a16:creationId xmlns:a16="http://schemas.microsoft.com/office/drawing/2014/main" id="{A257A884-03C1-4A7E-B156-21F3DDFCC990}"/>
              </a:ext>
            </a:extLst>
          </p:cNvPr>
          <p:cNvPicPr>
            <a:picLocks noChangeAspect="1"/>
          </p:cNvPicPr>
          <p:nvPr/>
        </p:nvPicPr>
        <p:blipFill>
          <a:blip r:embed="rId7"/>
          <a:srcRect b="16185"/>
          <a:stretch>
            <a:fillRect/>
          </a:stretch>
        </p:blipFill>
        <p:spPr>
          <a:xfrm>
            <a:off x="4637997" y="3760297"/>
            <a:ext cx="2924167" cy="2064723"/>
          </a:xfrm>
          <a:custGeom>
            <a:avLst/>
            <a:gdLst>
              <a:gd name="connsiteX0" fmla="*/ 0 w 2924167"/>
              <a:gd name="connsiteY0" fmla="*/ 0 h 2064723"/>
              <a:gd name="connsiteX1" fmla="*/ 2924167 w 2924167"/>
              <a:gd name="connsiteY1" fmla="*/ 0 h 2064723"/>
              <a:gd name="connsiteX2" fmla="*/ 2924167 w 2924167"/>
              <a:gd name="connsiteY2" fmla="*/ 2064723 h 2064723"/>
              <a:gd name="connsiteX3" fmla="*/ 2583126 w 2924167"/>
              <a:gd name="connsiteY3" fmla="*/ 2064723 h 2064723"/>
              <a:gd name="connsiteX4" fmla="*/ 2583126 w 2924167"/>
              <a:gd name="connsiteY4" fmla="*/ 1978828 h 2064723"/>
              <a:gd name="connsiteX5" fmla="*/ 2521503 w 2924167"/>
              <a:gd name="connsiteY5" fmla="*/ 1978828 h 2064723"/>
              <a:gd name="connsiteX6" fmla="*/ 2521503 w 2924167"/>
              <a:gd name="connsiteY6" fmla="*/ 400664 h 2064723"/>
              <a:gd name="connsiteX7" fmla="*/ 397718 w 2924167"/>
              <a:gd name="connsiteY7" fmla="*/ 400664 h 2064723"/>
              <a:gd name="connsiteX8" fmla="*/ 397718 w 2924167"/>
              <a:gd name="connsiteY8" fmla="*/ 1978828 h 2064723"/>
              <a:gd name="connsiteX9" fmla="*/ 364382 w 2924167"/>
              <a:gd name="connsiteY9" fmla="*/ 1978828 h 2064723"/>
              <a:gd name="connsiteX10" fmla="*/ 364382 w 2924167"/>
              <a:gd name="connsiteY10" fmla="*/ 2064723 h 2064723"/>
              <a:gd name="connsiteX11" fmla="*/ 0 w 2924167"/>
              <a:gd name="connsiteY11" fmla="*/ 2064723 h 206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4167" h="2064723">
                <a:moveTo>
                  <a:pt x="0" y="0"/>
                </a:moveTo>
                <a:lnTo>
                  <a:pt x="2924167" y="0"/>
                </a:lnTo>
                <a:lnTo>
                  <a:pt x="2924167" y="2064723"/>
                </a:lnTo>
                <a:lnTo>
                  <a:pt x="2583126" y="2064723"/>
                </a:lnTo>
                <a:lnTo>
                  <a:pt x="2583126" y="1978828"/>
                </a:lnTo>
                <a:lnTo>
                  <a:pt x="2521503" y="1978828"/>
                </a:lnTo>
                <a:lnTo>
                  <a:pt x="2521503" y="400664"/>
                </a:lnTo>
                <a:lnTo>
                  <a:pt x="397718" y="400664"/>
                </a:lnTo>
                <a:lnTo>
                  <a:pt x="397718" y="1978828"/>
                </a:lnTo>
                <a:lnTo>
                  <a:pt x="364382" y="1978828"/>
                </a:lnTo>
                <a:lnTo>
                  <a:pt x="364382" y="2064723"/>
                </a:lnTo>
                <a:lnTo>
                  <a:pt x="0" y="2064723"/>
                </a:lnTo>
                <a:close/>
              </a:path>
            </a:pathLst>
          </a:custGeom>
        </p:spPr>
      </p:pic>
      <p:pic>
        <p:nvPicPr>
          <p:cNvPr id="71" name="Picture 70" descr="A cartoon of a scroll&#10;&#10;Description automatically generated">
            <a:extLst>
              <a:ext uri="{FF2B5EF4-FFF2-40B4-BE49-F238E27FC236}">
                <a16:creationId xmlns:a16="http://schemas.microsoft.com/office/drawing/2014/main" id="{702F1146-EF22-47FF-8FB0-7568215559AB}"/>
              </a:ext>
            </a:extLst>
          </p:cNvPr>
          <p:cNvPicPr>
            <a:picLocks noChangeAspect="1"/>
          </p:cNvPicPr>
          <p:nvPr/>
        </p:nvPicPr>
        <p:blipFill>
          <a:blip r:embed="rId3"/>
          <a:srcRect b="16058"/>
          <a:stretch>
            <a:fillRect/>
          </a:stretch>
        </p:blipFill>
        <p:spPr>
          <a:xfrm>
            <a:off x="8321802" y="3764104"/>
            <a:ext cx="2921480" cy="2027575"/>
          </a:xfrm>
          <a:custGeom>
            <a:avLst/>
            <a:gdLst>
              <a:gd name="connsiteX0" fmla="*/ 0 w 2921480"/>
              <a:gd name="connsiteY0" fmla="*/ 0 h 2027575"/>
              <a:gd name="connsiteX1" fmla="*/ 2921480 w 2921480"/>
              <a:gd name="connsiteY1" fmla="*/ 0 h 2027575"/>
              <a:gd name="connsiteX2" fmla="*/ 2921480 w 2921480"/>
              <a:gd name="connsiteY2" fmla="*/ 2027575 h 2027575"/>
              <a:gd name="connsiteX3" fmla="*/ 2581315 w 2921480"/>
              <a:gd name="connsiteY3" fmla="*/ 2027575 h 2027575"/>
              <a:gd name="connsiteX4" fmla="*/ 2581315 w 2921480"/>
              <a:gd name="connsiteY4" fmla="*/ 1970429 h 2027575"/>
              <a:gd name="connsiteX5" fmla="*/ 2530335 w 2921480"/>
              <a:gd name="connsiteY5" fmla="*/ 1970429 h 2027575"/>
              <a:gd name="connsiteX6" fmla="*/ 2530335 w 2921480"/>
              <a:gd name="connsiteY6" fmla="*/ 392094 h 2027575"/>
              <a:gd name="connsiteX7" fmla="*/ 371515 w 2921480"/>
              <a:gd name="connsiteY7" fmla="*/ 392094 h 2027575"/>
              <a:gd name="connsiteX8" fmla="*/ 371515 w 2921480"/>
              <a:gd name="connsiteY8" fmla="*/ 1970429 h 2027575"/>
              <a:gd name="connsiteX9" fmla="*/ 209590 w 2921480"/>
              <a:gd name="connsiteY9" fmla="*/ 1970429 h 2027575"/>
              <a:gd name="connsiteX10" fmla="*/ 209590 w 2921480"/>
              <a:gd name="connsiteY10" fmla="*/ 2027575 h 2027575"/>
              <a:gd name="connsiteX11" fmla="*/ 0 w 2921480"/>
              <a:gd name="connsiteY11" fmla="*/ 2027575 h 202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27575">
                <a:moveTo>
                  <a:pt x="0" y="0"/>
                </a:moveTo>
                <a:lnTo>
                  <a:pt x="2921480" y="0"/>
                </a:lnTo>
                <a:lnTo>
                  <a:pt x="2921480" y="2027575"/>
                </a:lnTo>
                <a:lnTo>
                  <a:pt x="2581315" y="2027575"/>
                </a:lnTo>
                <a:lnTo>
                  <a:pt x="2581315" y="1970429"/>
                </a:lnTo>
                <a:lnTo>
                  <a:pt x="2530335" y="1970429"/>
                </a:lnTo>
                <a:lnTo>
                  <a:pt x="2530335" y="392094"/>
                </a:lnTo>
                <a:lnTo>
                  <a:pt x="371515" y="392094"/>
                </a:lnTo>
                <a:lnTo>
                  <a:pt x="371515" y="1970429"/>
                </a:lnTo>
                <a:lnTo>
                  <a:pt x="209590" y="1970429"/>
                </a:lnTo>
                <a:lnTo>
                  <a:pt x="209590" y="2027575"/>
                </a:lnTo>
                <a:lnTo>
                  <a:pt x="0" y="2027575"/>
                </a:lnTo>
                <a:close/>
              </a:path>
            </a:pathLst>
          </a:custGeom>
        </p:spPr>
      </p:pic>
      <p:sp>
        <p:nvSpPr>
          <p:cNvPr id="39" name="TextBox 38">
            <a:extLst>
              <a:ext uri="{FF2B5EF4-FFF2-40B4-BE49-F238E27FC236}">
                <a16:creationId xmlns:a16="http://schemas.microsoft.com/office/drawing/2014/main" id="{B3BFECBB-9184-4234-AC60-31224F1F3B54}"/>
              </a:ext>
            </a:extLst>
          </p:cNvPr>
          <p:cNvSpPr txBox="1"/>
          <p:nvPr/>
        </p:nvSpPr>
        <p:spPr>
          <a:xfrm>
            <a:off x="4539807" y="1716218"/>
            <a:ext cx="3145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solidFill>
                  <a:srgbClr val="FFFFFF"/>
                </a:solidFill>
                <a:latin typeface="Bahnschrift Condensed"/>
                <a:cs typeface="Calibri"/>
              </a:rPr>
              <a:t>FOR ALL FINALISTS</a:t>
            </a:r>
            <a:endParaRPr lang="en-US" sz="3600" dirty="0">
              <a:solidFill>
                <a:srgbClr val="FFFFFF"/>
              </a:solidFill>
              <a:latin typeface="Bahnschrift Condensed"/>
            </a:endParaRPr>
          </a:p>
        </p:txBody>
      </p:sp>
      <p:sp>
        <p:nvSpPr>
          <p:cNvPr id="42" name="TextBox 41">
            <a:extLst>
              <a:ext uri="{FF2B5EF4-FFF2-40B4-BE49-F238E27FC236}">
                <a16:creationId xmlns:a16="http://schemas.microsoft.com/office/drawing/2014/main" id="{F41EABD0-C2C4-4348-9126-D95F2F8CDF97}"/>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grpSp>
        <p:nvGrpSpPr>
          <p:cNvPr id="48" name="Group 47">
            <a:extLst>
              <a:ext uri="{FF2B5EF4-FFF2-40B4-BE49-F238E27FC236}">
                <a16:creationId xmlns:a16="http://schemas.microsoft.com/office/drawing/2014/main" id="{B1F67F85-5011-420A-86E6-8A11E2F449DE}"/>
              </a:ext>
            </a:extLst>
          </p:cNvPr>
          <p:cNvGrpSpPr/>
          <p:nvPr/>
        </p:nvGrpSpPr>
        <p:grpSpPr>
          <a:xfrm>
            <a:off x="-3274271" y="3150802"/>
            <a:ext cx="3239536" cy="548639"/>
            <a:chOff x="-182729" y="3150802"/>
            <a:chExt cx="3239536" cy="548639"/>
          </a:xfrm>
        </p:grpSpPr>
        <p:cxnSp>
          <p:nvCxnSpPr>
            <p:cNvPr id="49" name="Straight Arrow Connector 48">
              <a:extLst>
                <a:ext uri="{FF2B5EF4-FFF2-40B4-BE49-F238E27FC236}">
                  <a16:creationId xmlns:a16="http://schemas.microsoft.com/office/drawing/2014/main" id="{BCBDF4EC-9C44-4576-AC4B-EEBE153D942D}"/>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95B6140-48C8-4E3A-90CC-F0D2D103FC5B}"/>
                </a:ext>
              </a:extLst>
            </p:cNvPr>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6014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E43170-83FE-8C31-BBFE-62150A5F20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C6738E-01F2-E640-275F-F341A65888F5}"/>
              </a:ext>
            </a:extLst>
          </p:cNvPr>
          <p:cNvSpPr txBox="1"/>
          <p:nvPr/>
        </p:nvSpPr>
        <p:spPr>
          <a:xfrm>
            <a:off x="4698682" y="2915838"/>
            <a:ext cx="37794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sp>
        <p:nvSpPr>
          <p:cNvPr id="7" name="Rectangle 6">
            <a:extLst>
              <a:ext uri="{FF2B5EF4-FFF2-40B4-BE49-F238E27FC236}">
                <a16:creationId xmlns:a16="http://schemas.microsoft.com/office/drawing/2014/main" id="{1BB86D42-3BA3-0D9B-FFD6-01A0403051EF}"/>
              </a:ext>
            </a:extLst>
          </p:cNvPr>
          <p:cNvSpPr/>
          <p:nvPr/>
        </p:nvSpPr>
        <p:spPr>
          <a:xfrm>
            <a:off x="-7621890" y="3043871"/>
            <a:ext cx="20621450" cy="9181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699348C-A617-2F81-98AE-F10C39A76466}"/>
              </a:ext>
            </a:extLst>
          </p:cNvPr>
          <p:cNvSpPr/>
          <p:nvPr/>
        </p:nvSpPr>
        <p:spPr>
          <a:xfrm>
            <a:off x="12308775" y="2950290"/>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4624885F-CD82-F8E9-E502-EA6E7D38DE5B}"/>
              </a:ext>
            </a:extLst>
          </p:cNvPr>
          <p:cNvGrpSpPr/>
          <p:nvPr/>
        </p:nvGrpSpPr>
        <p:grpSpPr>
          <a:xfrm>
            <a:off x="6500316" y="7939607"/>
            <a:ext cx="4687382" cy="4069810"/>
            <a:chOff x="6500316" y="1412286"/>
            <a:chExt cx="4687382" cy="4069810"/>
          </a:xfrm>
        </p:grpSpPr>
        <p:pic>
          <p:nvPicPr>
            <p:cNvPr id="11" name="Picture 10" descr="A blue star with letters and a black background&#10;&#10;Description automatically generated">
              <a:extLst>
                <a:ext uri="{FF2B5EF4-FFF2-40B4-BE49-F238E27FC236}">
                  <a16:creationId xmlns:a16="http://schemas.microsoft.com/office/drawing/2014/main" id="{F6A0BB5F-53C9-D4E3-604A-56E04F6F7C68}"/>
                </a:ext>
              </a:extLst>
            </p:cNvPr>
            <p:cNvPicPr>
              <a:picLocks noChangeAspect="1"/>
            </p:cNvPicPr>
            <p:nvPr/>
          </p:nvPicPr>
          <p:blipFill>
            <a:blip r:embed="rId2"/>
            <a:srcRect l="62888" t="49162"/>
            <a:stretch>
              <a:fillRect/>
            </a:stretch>
          </p:blipFill>
          <p:spPr>
            <a:xfrm>
              <a:off x="9435197" y="3381109"/>
              <a:ext cx="1698155" cy="2026106"/>
            </a:xfrm>
            <a:custGeom>
              <a:avLst/>
              <a:gdLst>
                <a:gd name="connsiteX0" fmla="*/ 599383 w 1698155"/>
                <a:gd name="connsiteY0" fmla="*/ 2026106 h 2026106"/>
                <a:gd name="connsiteX1" fmla="*/ 557379 w 1698155"/>
                <a:gd name="connsiteY1" fmla="*/ 2026106 h 2026106"/>
                <a:gd name="connsiteX2" fmla="*/ 0 w 1698155"/>
                <a:gd name="connsiteY2" fmla="*/ 372452 h 2026106"/>
                <a:gd name="connsiteX3" fmla="*/ 1698155 w 1698155"/>
                <a:gd name="connsiteY3" fmla="*/ 0 h 2026106"/>
                <a:gd name="connsiteX4" fmla="*/ 1698155 w 1698155"/>
                <a:gd name="connsiteY4" fmla="*/ 84131 h 2026106"/>
                <a:gd name="connsiteX5" fmla="*/ 599383 w 1698155"/>
                <a:gd name="connsiteY5" fmla="*/ 2026106 h 20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155" h="2026106">
                  <a:moveTo>
                    <a:pt x="599383" y="2026106"/>
                  </a:moveTo>
                  <a:lnTo>
                    <a:pt x="557379" y="2026106"/>
                  </a:lnTo>
                  <a:lnTo>
                    <a:pt x="0" y="372452"/>
                  </a:lnTo>
                  <a:lnTo>
                    <a:pt x="1698155" y="0"/>
                  </a:lnTo>
                  <a:lnTo>
                    <a:pt x="1698155" y="84131"/>
                  </a:lnTo>
                  <a:lnTo>
                    <a:pt x="599383" y="2026106"/>
                  </a:lnTo>
                  <a:close/>
                </a:path>
              </a:pathLst>
            </a:custGeom>
          </p:spPr>
        </p:pic>
        <p:pic>
          <p:nvPicPr>
            <p:cNvPr id="12" name="Picture 11" descr="A blue star with letters and a black background&#10;&#10;Description automatically generated">
              <a:extLst>
                <a:ext uri="{FF2B5EF4-FFF2-40B4-BE49-F238E27FC236}">
                  <a16:creationId xmlns:a16="http://schemas.microsoft.com/office/drawing/2014/main" id="{D44FA5FB-F452-3173-7FB8-A10474D0C3B7}"/>
                </a:ext>
              </a:extLst>
            </p:cNvPr>
            <p:cNvPicPr>
              <a:picLocks noChangeAspect="1"/>
            </p:cNvPicPr>
            <p:nvPr/>
          </p:nvPicPr>
          <p:blipFill>
            <a:blip r:embed="rId2"/>
            <a:srcRect t="50251" r="62848"/>
            <a:stretch>
              <a:fillRect/>
            </a:stretch>
          </p:blipFill>
          <p:spPr>
            <a:xfrm>
              <a:off x="6557602" y="3424522"/>
              <a:ext cx="1699962" cy="1982693"/>
            </a:xfrm>
            <a:custGeom>
              <a:avLst/>
              <a:gdLst>
                <a:gd name="connsiteX0" fmla="*/ 1172758 w 1699962"/>
                <a:gd name="connsiteY0" fmla="*/ 1982693 h 1982693"/>
                <a:gd name="connsiteX1" fmla="*/ 1104941 w 1699962"/>
                <a:gd name="connsiteY1" fmla="*/ 1982693 h 1982693"/>
                <a:gd name="connsiteX2" fmla="*/ 0 w 1699962"/>
                <a:gd name="connsiteY2" fmla="*/ 86506 h 1982693"/>
                <a:gd name="connsiteX3" fmla="*/ 0 w 1699962"/>
                <a:gd name="connsiteY3" fmla="*/ 0 h 1982693"/>
                <a:gd name="connsiteX4" fmla="*/ 1699962 w 1699962"/>
                <a:gd name="connsiteY4" fmla="*/ 350246 h 1982693"/>
                <a:gd name="connsiteX5" fmla="*/ 1172758 w 1699962"/>
                <a:gd name="connsiteY5" fmla="*/ 1982693 h 198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962" h="1982693">
                  <a:moveTo>
                    <a:pt x="1172758" y="1982693"/>
                  </a:moveTo>
                  <a:lnTo>
                    <a:pt x="1104941" y="1982693"/>
                  </a:lnTo>
                  <a:lnTo>
                    <a:pt x="0" y="86506"/>
                  </a:lnTo>
                  <a:lnTo>
                    <a:pt x="0" y="0"/>
                  </a:lnTo>
                  <a:lnTo>
                    <a:pt x="1699962" y="350246"/>
                  </a:lnTo>
                  <a:lnTo>
                    <a:pt x="1172758" y="1982693"/>
                  </a:lnTo>
                  <a:close/>
                </a:path>
              </a:pathLst>
            </a:custGeom>
          </p:spPr>
        </p:pic>
        <p:pic>
          <p:nvPicPr>
            <p:cNvPr id="13" name="Picture 12" descr="A blue star with letters and a black background&#10;&#10;Description automatically generated">
              <a:extLst>
                <a:ext uri="{FF2B5EF4-FFF2-40B4-BE49-F238E27FC236}">
                  <a16:creationId xmlns:a16="http://schemas.microsoft.com/office/drawing/2014/main" id="{1341A2AE-788C-523C-650C-2B086A58A6A2}"/>
                </a:ext>
              </a:extLst>
            </p:cNvPr>
            <p:cNvPicPr>
              <a:picLocks noChangeAspect="1"/>
            </p:cNvPicPr>
            <p:nvPr/>
          </p:nvPicPr>
          <p:blipFill>
            <a:blip r:embed="rId2"/>
            <a:srcRect l="34391" t="66413" r="34107" b="30321"/>
            <a:stretch>
              <a:fillRect/>
            </a:stretch>
          </p:blipFill>
          <p:spPr>
            <a:xfrm>
              <a:off x="8131264" y="4068632"/>
              <a:ext cx="1441450" cy="130175"/>
            </a:xfrm>
            <a:custGeom>
              <a:avLst/>
              <a:gdLst>
                <a:gd name="connsiteX0" fmla="*/ 0 w 1441450"/>
                <a:gd name="connsiteY0" fmla="*/ 130175 h 130175"/>
                <a:gd name="connsiteX1" fmla="*/ 31750 w 1441450"/>
                <a:gd name="connsiteY1" fmla="*/ 3175 h 130175"/>
                <a:gd name="connsiteX2" fmla="*/ 1400175 w 1441450"/>
                <a:gd name="connsiteY2" fmla="*/ 0 h 130175"/>
                <a:gd name="connsiteX3" fmla="*/ 1441450 w 1441450"/>
                <a:gd name="connsiteY3" fmla="*/ 127000 h 130175"/>
                <a:gd name="connsiteX4" fmla="*/ 0 w 1441450"/>
                <a:gd name="connsiteY4" fmla="*/ 130175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450" h="130175">
                  <a:moveTo>
                    <a:pt x="0" y="130175"/>
                  </a:moveTo>
                  <a:lnTo>
                    <a:pt x="31750" y="3175"/>
                  </a:lnTo>
                  <a:lnTo>
                    <a:pt x="1400175" y="0"/>
                  </a:lnTo>
                  <a:lnTo>
                    <a:pt x="1441450" y="127000"/>
                  </a:lnTo>
                  <a:lnTo>
                    <a:pt x="0" y="130175"/>
                  </a:lnTo>
                  <a:close/>
                </a:path>
              </a:pathLst>
            </a:custGeom>
          </p:spPr>
        </p:pic>
        <p:pic>
          <p:nvPicPr>
            <p:cNvPr id="14" name="Picture 13" descr="A blue star with letters and a black background&#10;&#10;Description automatically generated">
              <a:extLst>
                <a:ext uri="{FF2B5EF4-FFF2-40B4-BE49-F238E27FC236}">
                  <a16:creationId xmlns:a16="http://schemas.microsoft.com/office/drawing/2014/main" id="{C5AC3A29-6D9A-C015-B270-B2F7B3D0190B}"/>
                </a:ext>
              </a:extLst>
            </p:cNvPr>
            <p:cNvPicPr>
              <a:picLocks noChangeAspect="1"/>
            </p:cNvPicPr>
            <p:nvPr/>
          </p:nvPicPr>
          <p:blipFill>
            <a:blip r:embed="rId2"/>
            <a:srcRect l="27869" t="25305" r="54437" b="42589"/>
            <a:stretch>
              <a:fillRect/>
            </a:stretch>
          </p:blipFill>
          <p:spPr>
            <a:xfrm>
              <a:off x="7832814" y="2430332"/>
              <a:ext cx="809625" cy="1279525"/>
            </a:xfrm>
            <a:custGeom>
              <a:avLst/>
              <a:gdLst>
                <a:gd name="connsiteX0" fmla="*/ 136525 w 809625"/>
                <a:gd name="connsiteY0" fmla="*/ 1279525 h 1279525"/>
                <a:gd name="connsiteX1" fmla="*/ 0 w 809625"/>
                <a:gd name="connsiteY1" fmla="*/ 1244600 h 1279525"/>
                <a:gd name="connsiteX2" fmla="*/ 720725 w 809625"/>
                <a:gd name="connsiteY2" fmla="*/ 0 h 1279525"/>
                <a:gd name="connsiteX3" fmla="*/ 809625 w 809625"/>
                <a:gd name="connsiteY3" fmla="*/ 101600 h 1279525"/>
                <a:gd name="connsiteX4" fmla="*/ 136525 w 809625"/>
                <a:gd name="connsiteY4" fmla="*/ 1279525 h 127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1279525">
                  <a:moveTo>
                    <a:pt x="136525" y="1279525"/>
                  </a:moveTo>
                  <a:lnTo>
                    <a:pt x="0" y="1244600"/>
                  </a:lnTo>
                  <a:lnTo>
                    <a:pt x="720725" y="0"/>
                  </a:lnTo>
                  <a:lnTo>
                    <a:pt x="809625" y="101600"/>
                  </a:lnTo>
                  <a:lnTo>
                    <a:pt x="136525" y="1279525"/>
                  </a:lnTo>
                  <a:close/>
                </a:path>
              </a:pathLst>
            </a:custGeom>
          </p:spPr>
        </p:pic>
        <p:pic>
          <p:nvPicPr>
            <p:cNvPr id="15" name="Picture 14" descr="A blue star with letters and a black background&#10;&#10;Description automatically generated">
              <a:extLst>
                <a:ext uri="{FF2B5EF4-FFF2-40B4-BE49-F238E27FC236}">
                  <a16:creationId xmlns:a16="http://schemas.microsoft.com/office/drawing/2014/main" id="{B6AAE094-21BD-5C19-D8EC-4EF2CC5BD549}"/>
                </a:ext>
              </a:extLst>
            </p:cNvPr>
            <p:cNvPicPr>
              <a:picLocks noChangeAspect="1"/>
            </p:cNvPicPr>
            <p:nvPr/>
          </p:nvPicPr>
          <p:blipFill>
            <a:blip r:embed="rId2"/>
            <a:srcRect l="54999" t="25385" r="27723" b="43306"/>
            <a:stretch>
              <a:fillRect/>
            </a:stretch>
          </p:blipFill>
          <p:spPr>
            <a:xfrm>
              <a:off x="9074239" y="2433507"/>
              <a:ext cx="790575" cy="1247775"/>
            </a:xfrm>
            <a:custGeom>
              <a:avLst/>
              <a:gdLst>
                <a:gd name="connsiteX0" fmla="*/ 666750 w 790575"/>
                <a:gd name="connsiteY0" fmla="*/ 1247775 h 1247775"/>
                <a:gd name="connsiteX1" fmla="*/ 0 w 790575"/>
                <a:gd name="connsiteY1" fmla="*/ 101600 h 1247775"/>
                <a:gd name="connsiteX2" fmla="*/ 92075 w 790575"/>
                <a:gd name="connsiteY2" fmla="*/ 0 h 1247775"/>
                <a:gd name="connsiteX3" fmla="*/ 790575 w 790575"/>
                <a:gd name="connsiteY3" fmla="*/ 1212850 h 1247775"/>
                <a:gd name="connsiteX4" fmla="*/ 666750 w 790575"/>
                <a:gd name="connsiteY4" fmla="*/ 1247775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247775">
                  <a:moveTo>
                    <a:pt x="666750" y="1247775"/>
                  </a:moveTo>
                  <a:lnTo>
                    <a:pt x="0" y="101600"/>
                  </a:lnTo>
                  <a:lnTo>
                    <a:pt x="92075" y="0"/>
                  </a:lnTo>
                  <a:lnTo>
                    <a:pt x="790575" y="1212850"/>
                  </a:lnTo>
                  <a:lnTo>
                    <a:pt x="666750" y="1247775"/>
                  </a:lnTo>
                  <a:close/>
                </a:path>
              </a:pathLst>
            </a:custGeom>
          </p:spPr>
        </p:pic>
        <p:pic>
          <p:nvPicPr>
            <p:cNvPr id="16" name="Picture 15" descr="A blue star with letters and a black background&#10;&#10;Description automatically generated">
              <a:extLst>
                <a:ext uri="{FF2B5EF4-FFF2-40B4-BE49-F238E27FC236}">
                  <a16:creationId xmlns:a16="http://schemas.microsoft.com/office/drawing/2014/main" id="{A2B83E91-FA09-C2D4-9013-50C70EEE3121}"/>
                </a:ext>
              </a:extLst>
            </p:cNvPr>
            <p:cNvPicPr>
              <a:picLocks noChangeAspect="1"/>
            </p:cNvPicPr>
            <p:nvPr/>
          </p:nvPicPr>
          <p:blipFill>
            <a:blip r:embed="rId2"/>
            <a:srcRect l="24343" r="23687" b="66717"/>
            <a:stretch>
              <a:fillRect/>
            </a:stretch>
          </p:blipFill>
          <p:spPr>
            <a:xfrm>
              <a:off x="7671490" y="1421811"/>
              <a:ext cx="2378007" cy="1326474"/>
            </a:xfrm>
            <a:custGeom>
              <a:avLst/>
              <a:gdLst>
                <a:gd name="connsiteX0" fmla="*/ 1189003 w 2378007"/>
                <a:gd name="connsiteY0" fmla="*/ 1326474 h 1326474"/>
                <a:gd name="connsiteX1" fmla="*/ 0 w 2378007"/>
                <a:gd name="connsiteY1" fmla="*/ 0 h 1326474"/>
                <a:gd name="connsiteX2" fmla="*/ 2378007 w 2378007"/>
                <a:gd name="connsiteY2" fmla="*/ 0 h 1326474"/>
                <a:gd name="connsiteX3" fmla="*/ 1189003 w 2378007"/>
                <a:gd name="connsiteY3" fmla="*/ 1326474 h 1326474"/>
              </a:gdLst>
              <a:ahLst/>
              <a:cxnLst>
                <a:cxn ang="0">
                  <a:pos x="connsiteX0" y="connsiteY0"/>
                </a:cxn>
                <a:cxn ang="0">
                  <a:pos x="connsiteX1" y="connsiteY1"/>
                </a:cxn>
                <a:cxn ang="0">
                  <a:pos x="connsiteX2" y="connsiteY2"/>
                </a:cxn>
                <a:cxn ang="0">
                  <a:pos x="connsiteX3" y="connsiteY3"/>
                </a:cxn>
              </a:cxnLst>
              <a:rect l="l" t="t" r="r" b="b"/>
              <a:pathLst>
                <a:path w="2378007" h="1326474">
                  <a:moveTo>
                    <a:pt x="1189003" y="1326474"/>
                  </a:moveTo>
                  <a:lnTo>
                    <a:pt x="0" y="0"/>
                  </a:lnTo>
                  <a:lnTo>
                    <a:pt x="2378007" y="0"/>
                  </a:lnTo>
                  <a:lnTo>
                    <a:pt x="1189003" y="1326474"/>
                  </a:lnTo>
                  <a:close/>
                </a:path>
              </a:pathLst>
            </a:custGeom>
          </p:spPr>
        </p:pic>
        <p:pic>
          <p:nvPicPr>
            <p:cNvPr id="17" name="Picture 16" descr="A blue star with letters and a black background&#10;&#10;Description automatically generated">
              <a:extLst>
                <a:ext uri="{FF2B5EF4-FFF2-40B4-BE49-F238E27FC236}">
                  <a16:creationId xmlns:a16="http://schemas.microsoft.com/office/drawing/2014/main" id="{A42693AB-F57B-347E-7070-9F843BDEBB1E}"/>
                </a:ext>
              </a:extLst>
            </p:cNvPr>
            <p:cNvPicPr>
              <a:picLocks noChangeAspect="1"/>
            </p:cNvPicPr>
            <p:nvPr/>
          </p:nvPicPr>
          <p:blipFill>
            <a:blip r:embed="rId2"/>
            <a:srcRect l="24148" t="100000" r="74370" b="-1879"/>
            <a:stretch>
              <a:fillRect/>
            </a:stretch>
          </p:blipFill>
          <p:spPr>
            <a:xfrm>
              <a:off x="7662543" y="5407215"/>
              <a:ext cx="67817" cy="74881"/>
            </a:xfrm>
            <a:custGeom>
              <a:avLst/>
              <a:gdLst>
                <a:gd name="connsiteX0" fmla="*/ 43634 w 67817"/>
                <a:gd name="connsiteY0" fmla="*/ 74881 h 74881"/>
                <a:gd name="connsiteX1" fmla="*/ 0 w 67817"/>
                <a:gd name="connsiteY1" fmla="*/ 0 h 74881"/>
                <a:gd name="connsiteX2" fmla="*/ 67817 w 67817"/>
                <a:gd name="connsiteY2" fmla="*/ 0 h 74881"/>
                <a:gd name="connsiteX3" fmla="*/ 43634 w 67817"/>
                <a:gd name="connsiteY3" fmla="*/ 74881 h 74881"/>
              </a:gdLst>
              <a:ahLst/>
              <a:cxnLst>
                <a:cxn ang="0">
                  <a:pos x="connsiteX0" y="connsiteY0"/>
                </a:cxn>
                <a:cxn ang="0">
                  <a:pos x="connsiteX1" y="connsiteY1"/>
                </a:cxn>
                <a:cxn ang="0">
                  <a:pos x="connsiteX2" y="connsiteY2"/>
                </a:cxn>
                <a:cxn ang="0">
                  <a:pos x="connsiteX3" y="connsiteY3"/>
                </a:cxn>
              </a:cxnLst>
              <a:rect l="l" t="t" r="r" b="b"/>
              <a:pathLst>
                <a:path w="67817" h="74881">
                  <a:moveTo>
                    <a:pt x="43634" y="74881"/>
                  </a:moveTo>
                  <a:lnTo>
                    <a:pt x="0" y="0"/>
                  </a:lnTo>
                  <a:lnTo>
                    <a:pt x="67817" y="0"/>
                  </a:lnTo>
                  <a:lnTo>
                    <a:pt x="43634" y="74881"/>
                  </a:lnTo>
                  <a:close/>
                </a:path>
              </a:pathLst>
            </a:custGeom>
          </p:spPr>
        </p:pic>
        <p:pic>
          <p:nvPicPr>
            <p:cNvPr id="18" name="Picture 17" descr="A blue star with letters and a black background&#10;&#10;Description automatically generated">
              <a:extLst>
                <a:ext uri="{FF2B5EF4-FFF2-40B4-BE49-F238E27FC236}">
                  <a16:creationId xmlns:a16="http://schemas.microsoft.com/office/drawing/2014/main" id="{9EF7B31D-430D-0461-D31F-A0CAAC4607EE}"/>
                </a:ext>
              </a:extLst>
            </p:cNvPr>
            <p:cNvPicPr>
              <a:picLocks noChangeAspect="1"/>
            </p:cNvPicPr>
            <p:nvPr/>
          </p:nvPicPr>
          <p:blipFill>
            <a:blip r:embed="rId2"/>
            <a:srcRect l="75069" t="100000" r="24013" b="-1167"/>
            <a:stretch>
              <a:fillRect/>
            </a:stretch>
          </p:blipFill>
          <p:spPr>
            <a:xfrm>
              <a:off x="9992576" y="5407215"/>
              <a:ext cx="42004" cy="46523"/>
            </a:xfrm>
            <a:custGeom>
              <a:avLst/>
              <a:gdLst>
                <a:gd name="connsiteX0" fmla="*/ 15681 w 42004"/>
                <a:gd name="connsiteY0" fmla="*/ 46523 h 46523"/>
                <a:gd name="connsiteX1" fmla="*/ 0 w 42004"/>
                <a:gd name="connsiteY1" fmla="*/ 0 h 46523"/>
                <a:gd name="connsiteX2" fmla="*/ 42004 w 42004"/>
                <a:gd name="connsiteY2" fmla="*/ 0 h 46523"/>
                <a:gd name="connsiteX3" fmla="*/ 15681 w 42004"/>
                <a:gd name="connsiteY3" fmla="*/ 46523 h 46523"/>
              </a:gdLst>
              <a:ahLst/>
              <a:cxnLst>
                <a:cxn ang="0">
                  <a:pos x="connsiteX0" y="connsiteY0"/>
                </a:cxn>
                <a:cxn ang="0">
                  <a:pos x="connsiteX1" y="connsiteY1"/>
                </a:cxn>
                <a:cxn ang="0">
                  <a:pos x="connsiteX2" y="connsiteY2"/>
                </a:cxn>
                <a:cxn ang="0">
                  <a:pos x="connsiteX3" y="connsiteY3"/>
                </a:cxn>
              </a:cxnLst>
              <a:rect l="l" t="t" r="r" b="b"/>
              <a:pathLst>
                <a:path w="42004" h="46523">
                  <a:moveTo>
                    <a:pt x="15681" y="46523"/>
                  </a:moveTo>
                  <a:lnTo>
                    <a:pt x="0" y="0"/>
                  </a:lnTo>
                  <a:lnTo>
                    <a:pt x="42004" y="0"/>
                  </a:lnTo>
                  <a:lnTo>
                    <a:pt x="15681" y="46523"/>
                  </a:lnTo>
                  <a:close/>
                </a:path>
              </a:pathLst>
            </a:custGeom>
          </p:spPr>
        </p:pic>
        <p:pic>
          <p:nvPicPr>
            <p:cNvPr id="19" name="Picture 18" descr="A blue star with letters and a black background&#10;&#10;Description automatically generated">
              <a:extLst>
                <a:ext uri="{FF2B5EF4-FFF2-40B4-BE49-F238E27FC236}">
                  <a16:creationId xmlns:a16="http://schemas.microsoft.com/office/drawing/2014/main" id="{AED3F581-B815-E87C-9269-158048A303BD}"/>
                </a:ext>
              </a:extLst>
            </p:cNvPr>
            <p:cNvPicPr>
              <a:picLocks noChangeAspect="1"/>
            </p:cNvPicPr>
            <p:nvPr/>
          </p:nvPicPr>
          <p:blipFill>
            <a:blip r:embed="rId2"/>
            <a:srcRect l="75987" t="51273"/>
            <a:stretch>
              <a:fillRect/>
            </a:stretch>
          </p:blipFill>
          <p:spPr>
            <a:xfrm>
              <a:off x="10034580" y="3465240"/>
              <a:ext cx="1098772" cy="1941975"/>
            </a:xfrm>
            <a:custGeom>
              <a:avLst/>
              <a:gdLst>
                <a:gd name="connsiteX0" fmla="*/ 1098772 w 1098772"/>
                <a:gd name="connsiteY0" fmla="*/ 1941975 h 1941975"/>
                <a:gd name="connsiteX1" fmla="*/ 0 w 1098772"/>
                <a:gd name="connsiteY1" fmla="*/ 1941975 h 1941975"/>
                <a:gd name="connsiteX2" fmla="*/ 1098772 w 1098772"/>
                <a:gd name="connsiteY2" fmla="*/ 0 h 1941975"/>
                <a:gd name="connsiteX3" fmla="*/ 1098772 w 1098772"/>
                <a:gd name="connsiteY3" fmla="*/ 1941975 h 1941975"/>
              </a:gdLst>
              <a:ahLst/>
              <a:cxnLst>
                <a:cxn ang="0">
                  <a:pos x="connsiteX0" y="connsiteY0"/>
                </a:cxn>
                <a:cxn ang="0">
                  <a:pos x="connsiteX1" y="connsiteY1"/>
                </a:cxn>
                <a:cxn ang="0">
                  <a:pos x="connsiteX2" y="connsiteY2"/>
                </a:cxn>
                <a:cxn ang="0">
                  <a:pos x="connsiteX3" y="connsiteY3"/>
                </a:cxn>
              </a:cxnLst>
              <a:rect l="l" t="t" r="r" b="b"/>
              <a:pathLst>
                <a:path w="1098772" h="1941975">
                  <a:moveTo>
                    <a:pt x="1098772" y="1941975"/>
                  </a:moveTo>
                  <a:lnTo>
                    <a:pt x="0" y="1941975"/>
                  </a:lnTo>
                  <a:lnTo>
                    <a:pt x="1098772" y="0"/>
                  </a:lnTo>
                  <a:lnTo>
                    <a:pt x="1098772" y="1941975"/>
                  </a:lnTo>
                  <a:close/>
                </a:path>
              </a:pathLst>
            </a:custGeom>
          </p:spPr>
        </p:pic>
        <p:pic>
          <p:nvPicPr>
            <p:cNvPr id="20" name="Picture 19" descr="A blue star with letters and a black background&#10;&#10;Description automatically generated">
              <a:extLst>
                <a:ext uri="{FF2B5EF4-FFF2-40B4-BE49-F238E27FC236}">
                  <a16:creationId xmlns:a16="http://schemas.microsoft.com/office/drawing/2014/main" id="{F0B794BB-0857-82C9-AD29-08D8FEAE317B}"/>
                </a:ext>
              </a:extLst>
            </p:cNvPr>
            <p:cNvPicPr>
              <a:picLocks noChangeAspect="1"/>
            </p:cNvPicPr>
            <p:nvPr/>
          </p:nvPicPr>
          <p:blipFill>
            <a:blip r:embed="rId2"/>
            <a:srcRect/>
            <a:stretch>
              <a:fillRect/>
            </a:stretch>
          </p:blipFill>
          <p:spPr>
            <a:xfrm>
              <a:off x="6557602" y="1421811"/>
              <a:ext cx="4575750" cy="3985404"/>
            </a:xfrm>
            <a:custGeom>
              <a:avLst/>
              <a:gdLst>
                <a:gd name="connsiteX0" fmla="*/ 3434974 w 4575750"/>
                <a:gd name="connsiteY0" fmla="*/ 3985404 h 3985404"/>
                <a:gd name="connsiteX1" fmla="*/ 1172758 w 4575750"/>
                <a:gd name="connsiteY1" fmla="*/ 3985404 h 3985404"/>
                <a:gd name="connsiteX2" fmla="*/ 1699962 w 4575750"/>
                <a:gd name="connsiteY2" fmla="*/ 2352957 h 3985404"/>
                <a:gd name="connsiteX3" fmla="*/ 0 w 4575750"/>
                <a:gd name="connsiteY3" fmla="*/ 2002711 h 3985404"/>
                <a:gd name="connsiteX4" fmla="*/ 0 w 4575750"/>
                <a:gd name="connsiteY4" fmla="*/ 0 h 3985404"/>
                <a:gd name="connsiteX5" fmla="*/ 1113888 w 4575750"/>
                <a:gd name="connsiteY5" fmla="*/ 0 h 3985404"/>
                <a:gd name="connsiteX6" fmla="*/ 2302891 w 4575750"/>
                <a:gd name="connsiteY6" fmla="*/ 1326474 h 3985404"/>
                <a:gd name="connsiteX7" fmla="*/ 3491895 w 4575750"/>
                <a:gd name="connsiteY7" fmla="*/ 0 h 3985404"/>
                <a:gd name="connsiteX8" fmla="*/ 4575750 w 4575750"/>
                <a:gd name="connsiteY8" fmla="*/ 0 h 3985404"/>
                <a:gd name="connsiteX9" fmla="*/ 4575750 w 4575750"/>
                <a:gd name="connsiteY9" fmla="*/ 1959298 h 3985404"/>
                <a:gd name="connsiteX10" fmla="*/ 2877595 w 4575750"/>
                <a:gd name="connsiteY10" fmla="*/ 2331750 h 3985404"/>
                <a:gd name="connsiteX11" fmla="*/ 3434974 w 4575750"/>
                <a:gd name="connsiteY11" fmla="*/ 3985404 h 3985404"/>
                <a:gd name="connsiteX12" fmla="*/ 1573662 w 4575750"/>
                <a:gd name="connsiteY12" fmla="*/ 2776996 h 3985404"/>
                <a:gd name="connsiteX13" fmla="*/ 3015112 w 4575750"/>
                <a:gd name="connsiteY13" fmla="*/ 2773821 h 3985404"/>
                <a:gd name="connsiteX14" fmla="*/ 2973837 w 4575750"/>
                <a:gd name="connsiteY14" fmla="*/ 2646821 h 3985404"/>
                <a:gd name="connsiteX15" fmla="*/ 1605412 w 4575750"/>
                <a:gd name="connsiteY15" fmla="*/ 2649996 h 3985404"/>
                <a:gd name="connsiteX16" fmla="*/ 1573662 w 4575750"/>
                <a:gd name="connsiteY16" fmla="*/ 2776996 h 3985404"/>
                <a:gd name="connsiteX17" fmla="*/ 1411737 w 4575750"/>
                <a:gd name="connsiteY17" fmla="*/ 2288046 h 3985404"/>
                <a:gd name="connsiteX18" fmla="*/ 2084837 w 4575750"/>
                <a:gd name="connsiteY18" fmla="*/ 1110121 h 3985404"/>
                <a:gd name="connsiteX19" fmla="*/ 1995937 w 4575750"/>
                <a:gd name="connsiteY19" fmla="*/ 1008521 h 3985404"/>
                <a:gd name="connsiteX20" fmla="*/ 1275212 w 4575750"/>
                <a:gd name="connsiteY20" fmla="*/ 2253121 h 3985404"/>
                <a:gd name="connsiteX21" fmla="*/ 1411737 w 4575750"/>
                <a:gd name="connsiteY21" fmla="*/ 2288046 h 3985404"/>
                <a:gd name="connsiteX22" fmla="*/ 3183387 w 4575750"/>
                <a:gd name="connsiteY22" fmla="*/ 2259471 h 3985404"/>
                <a:gd name="connsiteX23" fmla="*/ 3307212 w 4575750"/>
                <a:gd name="connsiteY23" fmla="*/ 2224546 h 3985404"/>
                <a:gd name="connsiteX24" fmla="*/ 2608712 w 4575750"/>
                <a:gd name="connsiteY24" fmla="*/ 1011696 h 3985404"/>
                <a:gd name="connsiteX25" fmla="*/ 2516637 w 4575750"/>
                <a:gd name="connsiteY25" fmla="*/ 1113296 h 3985404"/>
                <a:gd name="connsiteX26" fmla="*/ 3183387 w 4575750"/>
                <a:gd name="connsiteY26" fmla="*/ 2259471 h 39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5750" h="3985404">
                  <a:moveTo>
                    <a:pt x="3434974" y="3985404"/>
                  </a:moveTo>
                  <a:lnTo>
                    <a:pt x="1172758" y="3985404"/>
                  </a:lnTo>
                  <a:lnTo>
                    <a:pt x="1699962" y="2352957"/>
                  </a:lnTo>
                  <a:lnTo>
                    <a:pt x="0" y="2002711"/>
                  </a:lnTo>
                  <a:lnTo>
                    <a:pt x="0" y="0"/>
                  </a:lnTo>
                  <a:lnTo>
                    <a:pt x="1113888" y="0"/>
                  </a:lnTo>
                  <a:lnTo>
                    <a:pt x="2302891" y="1326474"/>
                  </a:lnTo>
                  <a:lnTo>
                    <a:pt x="3491895" y="0"/>
                  </a:lnTo>
                  <a:lnTo>
                    <a:pt x="4575750" y="0"/>
                  </a:lnTo>
                  <a:lnTo>
                    <a:pt x="4575750" y="1959298"/>
                  </a:lnTo>
                  <a:lnTo>
                    <a:pt x="2877595" y="2331750"/>
                  </a:lnTo>
                  <a:lnTo>
                    <a:pt x="3434974" y="3985404"/>
                  </a:lnTo>
                  <a:close/>
                  <a:moveTo>
                    <a:pt x="1573662" y="2776996"/>
                  </a:moveTo>
                  <a:lnTo>
                    <a:pt x="3015112" y="2773821"/>
                  </a:lnTo>
                  <a:lnTo>
                    <a:pt x="2973837" y="2646821"/>
                  </a:lnTo>
                  <a:lnTo>
                    <a:pt x="1605412" y="2649996"/>
                  </a:lnTo>
                  <a:lnTo>
                    <a:pt x="1573662" y="2776996"/>
                  </a:lnTo>
                  <a:close/>
                  <a:moveTo>
                    <a:pt x="1411737" y="2288046"/>
                  </a:moveTo>
                  <a:lnTo>
                    <a:pt x="2084837" y="1110121"/>
                  </a:lnTo>
                  <a:lnTo>
                    <a:pt x="1995937" y="1008521"/>
                  </a:lnTo>
                  <a:lnTo>
                    <a:pt x="1275212" y="2253121"/>
                  </a:lnTo>
                  <a:lnTo>
                    <a:pt x="1411737" y="2288046"/>
                  </a:lnTo>
                  <a:close/>
                  <a:moveTo>
                    <a:pt x="3183387" y="2259471"/>
                  </a:moveTo>
                  <a:lnTo>
                    <a:pt x="3307212" y="2224546"/>
                  </a:lnTo>
                  <a:lnTo>
                    <a:pt x="2608712" y="1011696"/>
                  </a:lnTo>
                  <a:lnTo>
                    <a:pt x="2516637" y="1113296"/>
                  </a:lnTo>
                  <a:lnTo>
                    <a:pt x="3183387" y="2259471"/>
                  </a:lnTo>
                  <a:close/>
                </a:path>
              </a:pathLst>
            </a:custGeom>
          </p:spPr>
        </p:pic>
        <p:pic>
          <p:nvPicPr>
            <p:cNvPr id="21" name="Picture 20" descr="A blue star with letters and a black background&#10;&#10;Description automatically generated">
              <a:extLst>
                <a:ext uri="{FF2B5EF4-FFF2-40B4-BE49-F238E27FC236}">
                  <a16:creationId xmlns:a16="http://schemas.microsoft.com/office/drawing/2014/main" id="{99913C83-9A2E-80D4-F5F6-875D6C544DAD}"/>
                </a:ext>
              </a:extLst>
            </p:cNvPr>
            <p:cNvPicPr>
              <a:picLocks noChangeAspect="1"/>
            </p:cNvPicPr>
            <p:nvPr/>
          </p:nvPicPr>
          <p:blipFill>
            <a:blip r:embed="rId2"/>
            <a:srcRect t="52422" r="75852"/>
            <a:stretch>
              <a:fillRect/>
            </a:stretch>
          </p:blipFill>
          <p:spPr>
            <a:xfrm>
              <a:off x="6557602" y="3511028"/>
              <a:ext cx="1104941" cy="1896187"/>
            </a:xfrm>
            <a:custGeom>
              <a:avLst/>
              <a:gdLst>
                <a:gd name="connsiteX0" fmla="*/ 1104941 w 1104941"/>
                <a:gd name="connsiteY0" fmla="*/ 1896187 h 1896187"/>
                <a:gd name="connsiteX1" fmla="*/ 0 w 1104941"/>
                <a:gd name="connsiteY1" fmla="*/ 1896187 h 1896187"/>
                <a:gd name="connsiteX2" fmla="*/ 0 w 1104941"/>
                <a:gd name="connsiteY2" fmla="*/ 0 h 1896187"/>
                <a:gd name="connsiteX3" fmla="*/ 1104941 w 1104941"/>
                <a:gd name="connsiteY3" fmla="*/ 1896187 h 1896187"/>
              </a:gdLst>
              <a:ahLst/>
              <a:cxnLst>
                <a:cxn ang="0">
                  <a:pos x="connsiteX0" y="connsiteY0"/>
                </a:cxn>
                <a:cxn ang="0">
                  <a:pos x="connsiteX1" y="connsiteY1"/>
                </a:cxn>
                <a:cxn ang="0">
                  <a:pos x="connsiteX2" y="connsiteY2"/>
                </a:cxn>
                <a:cxn ang="0">
                  <a:pos x="connsiteX3" y="connsiteY3"/>
                </a:cxn>
              </a:cxnLst>
              <a:rect l="l" t="t" r="r" b="b"/>
              <a:pathLst>
                <a:path w="1104941" h="1896187">
                  <a:moveTo>
                    <a:pt x="1104941" y="1896187"/>
                  </a:moveTo>
                  <a:lnTo>
                    <a:pt x="0" y="1896187"/>
                  </a:lnTo>
                  <a:lnTo>
                    <a:pt x="0" y="0"/>
                  </a:lnTo>
                  <a:lnTo>
                    <a:pt x="1104941" y="1896187"/>
                  </a:lnTo>
                  <a:close/>
                </a:path>
              </a:pathLst>
            </a:custGeom>
          </p:spPr>
        </p:pic>
        <p:pic>
          <p:nvPicPr>
            <p:cNvPr id="22" name="Picture 21" descr="A blue star with letters and a black background&#10;&#10;Description automatically generated">
              <a:extLst>
                <a:ext uri="{FF2B5EF4-FFF2-40B4-BE49-F238E27FC236}">
                  <a16:creationId xmlns:a16="http://schemas.microsoft.com/office/drawing/2014/main" id="{B312547F-D68D-2A4C-CF41-20DCAEFDD3E1}"/>
                </a:ext>
              </a:extLst>
            </p:cNvPr>
            <p:cNvPicPr>
              <a:picLocks noChangeAspect="1"/>
            </p:cNvPicPr>
            <p:nvPr/>
          </p:nvPicPr>
          <p:blipFill>
            <a:blip r:embed="rId2"/>
            <a:srcRect l="-1252" t="49955" r="100000" b="47578"/>
            <a:stretch>
              <a:fillRect/>
            </a:stretch>
          </p:blipFill>
          <p:spPr>
            <a:xfrm>
              <a:off x="6500316" y="3412719"/>
              <a:ext cx="57286" cy="98309"/>
            </a:xfrm>
            <a:custGeom>
              <a:avLst/>
              <a:gdLst>
                <a:gd name="connsiteX0" fmla="*/ 57286 w 57286"/>
                <a:gd name="connsiteY0" fmla="*/ 98309 h 98309"/>
                <a:gd name="connsiteX1" fmla="*/ 0 w 57286"/>
                <a:gd name="connsiteY1" fmla="*/ 0 h 98309"/>
                <a:gd name="connsiteX2" fmla="*/ 57286 w 57286"/>
                <a:gd name="connsiteY2" fmla="*/ 11803 h 98309"/>
                <a:gd name="connsiteX3" fmla="*/ 57286 w 57286"/>
                <a:gd name="connsiteY3" fmla="*/ 98309 h 98309"/>
              </a:gdLst>
              <a:ahLst/>
              <a:cxnLst>
                <a:cxn ang="0">
                  <a:pos x="connsiteX0" y="connsiteY0"/>
                </a:cxn>
                <a:cxn ang="0">
                  <a:pos x="connsiteX1" y="connsiteY1"/>
                </a:cxn>
                <a:cxn ang="0">
                  <a:pos x="connsiteX2" y="connsiteY2"/>
                </a:cxn>
                <a:cxn ang="0">
                  <a:pos x="connsiteX3" y="connsiteY3"/>
                </a:cxn>
              </a:cxnLst>
              <a:rect l="l" t="t" r="r" b="b"/>
              <a:pathLst>
                <a:path w="57286" h="98309">
                  <a:moveTo>
                    <a:pt x="57286" y="98309"/>
                  </a:moveTo>
                  <a:lnTo>
                    <a:pt x="0" y="0"/>
                  </a:lnTo>
                  <a:lnTo>
                    <a:pt x="57286" y="11803"/>
                  </a:lnTo>
                  <a:lnTo>
                    <a:pt x="57286" y="98309"/>
                  </a:lnTo>
                  <a:close/>
                </a:path>
              </a:pathLst>
            </a:custGeom>
          </p:spPr>
        </p:pic>
        <p:pic>
          <p:nvPicPr>
            <p:cNvPr id="23" name="Picture 22" descr="A blue star with letters and a black background&#10;&#10;Description automatically generated">
              <a:extLst>
                <a:ext uri="{FF2B5EF4-FFF2-40B4-BE49-F238E27FC236}">
                  <a16:creationId xmlns:a16="http://schemas.microsoft.com/office/drawing/2014/main" id="{EE801BFC-73D8-33A4-763C-698E9F64526C}"/>
                </a:ext>
              </a:extLst>
            </p:cNvPr>
            <p:cNvPicPr>
              <a:picLocks noChangeAspect="1"/>
            </p:cNvPicPr>
            <p:nvPr/>
          </p:nvPicPr>
          <p:blipFill>
            <a:blip r:embed="rId2"/>
            <a:srcRect l="100000" t="48863" r="-1188" b="48727"/>
            <a:stretch>
              <a:fillRect/>
            </a:stretch>
          </p:blipFill>
          <p:spPr>
            <a:xfrm>
              <a:off x="11133352" y="3369189"/>
              <a:ext cx="54346" cy="96051"/>
            </a:xfrm>
            <a:custGeom>
              <a:avLst/>
              <a:gdLst>
                <a:gd name="connsiteX0" fmla="*/ 0 w 54346"/>
                <a:gd name="connsiteY0" fmla="*/ 96051 h 96051"/>
                <a:gd name="connsiteX1" fmla="*/ 0 w 54346"/>
                <a:gd name="connsiteY1" fmla="*/ 11920 h 96051"/>
                <a:gd name="connsiteX2" fmla="*/ 54346 w 54346"/>
                <a:gd name="connsiteY2" fmla="*/ 0 h 96051"/>
                <a:gd name="connsiteX3" fmla="*/ 0 w 54346"/>
                <a:gd name="connsiteY3" fmla="*/ 96051 h 96051"/>
              </a:gdLst>
              <a:ahLst/>
              <a:cxnLst>
                <a:cxn ang="0">
                  <a:pos x="connsiteX0" y="connsiteY0"/>
                </a:cxn>
                <a:cxn ang="0">
                  <a:pos x="connsiteX1" y="connsiteY1"/>
                </a:cxn>
                <a:cxn ang="0">
                  <a:pos x="connsiteX2" y="connsiteY2"/>
                </a:cxn>
                <a:cxn ang="0">
                  <a:pos x="connsiteX3" y="connsiteY3"/>
                </a:cxn>
              </a:cxnLst>
              <a:rect l="l" t="t" r="r" b="b"/>
              <a:pathLst>
                <a:path w="54346" h="96051">
                  <a:moveTo>
                    <a:pt x="0" y="96051"/>
                  </a:moveTo>
                  <a:lnTo>
                    <a:pt x="0" y="11920"/>
                  </a:lnTo>
                  <a:lnTo>
                    <a:pt x="54346" y="0"/>
                  </a:lnTo>
                  <a:lnTo>
                    <a:pt x="0" y="96051"/>
                  </a:lnTo>
                  <a:close/>
                </a:path>
              </a:pathLst>
            </a:custGeom>
          </p:spPr>
        </p:pic>
        <p:pic>
          <p:nvPicPr>
            <p:cNvPr id="24" name="Picture 23" descr="A blue star with letters and a black background&#10;&#10;Description automatically generated">
              <a:extLst>
                <a:ext uri="{FF2B5EF4-FFF2-40B4-BE49-F238E27FC236}">
                  <a16:creationId xmlns:a16="http://schemas.microsoft.com/office/drawing/2014/main" id="{21637D60-4080-3F9C-C4FD-5773616011D5}"/>
                </a:ext>
              </a:extLst>
            </p:cNvPr>
            <p:cNvPicPr>
              <a:picLocks noChangeAspect="1"/>
            </p:cNvPicPr>
            <p:nvPr/>
          </p:nvPicPr>
          <p:blipFill>
            <a:blip r:embed="rId2"/>
            <a:srcRect l="24157" t="-239" r="23500" b="100000"/>
            <a:stretch>
              <a:fillRect/>
            </a:stretch>
          </p:blipFill>
          <p:spPr>
            <a:xfrm>
              <a:off x="7662952" y="1412286"/>
              <a:ext cx="2395083" cy="9525"/>
            </a:xfrm>
            <a:custGeom>
              <a:avLst/>
              <a:gdLst>
                <a:gd name="connsiteX0" fmla="*/ 2386545 w 2395083"/>
                <a:gd name="connsiteY0" fmla="*/ 9525 h 9525"/>
                <a:gd name="connsiteX1" fmla="*/ 8538 w 2395083"/>
                <a:gd name="connsiteY1" fmla="*/ 9525 h 9525"/>
                <a:gd name="connsiteX2" fmla="*/ 0 w 2395083"/>
                <a:gd name="connsiteY2" fmla="*/ 0 h 9525"/>
                <a:gd name="connsiteX3" fmla="*/ 2395083 w 2395083"/>
                <a:gd name="connsiteY3" fmla="*/ 0 h 9525"/>
                <a:gd name="connsiteX4" fmla="*/ 2386545 w 2395083"/>
                <a:gd name="connsiteY4" fmla="*/ 9525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083" h="9525">
                  <a:moveTo>
                    <a:pt x="2386545" y="9525"/>
                  </a:moveTo>
                  <a:lnTo>
                    <a:pt x="8538" y="9525"/>
                  </a:lnTo>
                  <a:lnTo>
                    <a:pt x="0" y="0"/>
                  </a:lnTo>
                  <a:lnTo>
                    <a:pt x="2395083" y="0"/>
                  </a:lnTo>
                  <a:lnTo>
                    <a:pt x="2386545" y="9525"/>
                  </a:lnTo>
                  <a:close/>
                </a:path>
              </a:pathLst>
            </a:custGeom>
          </p:spPr>
        </p:pic>
      </p:grpSp>
      <p:sp>
        <p:nvSpPr>
          <p:cNvPr id="27" name="Title 1">
            <a:extLst>
              <a:ext uri="{FF2B5EF4-FFF2-40B4-BE49-F238E27FC236}">
                <a16:creationId xmlns:a16="http://schemas.microsoft.com/office/drawing/2014/main" id="{56ED16B2-B428-D8D2-C832-C76FF03AD3F1}"/>
              </a:ext>
            </a:extLst>
          </p:cNvPr>
          <p:cNvSpPr txBox="1">
            <a:spLocks/>
          </p:cNvSpPr>
          <p:nvPr/>
        </p:nvSpPr>
        <p:spPr>
          <a:xfrm>
            <a:off x="636132" y="8483571"/>
            <a:ext cx="4814114" cy="31466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Bahnschrift Condensed"/>
              </a:rPr>
              <a:t>INTERNATIONAL YOUTH MATH CHALLENGE</a:t>
            </a:r>
            <a:endParaRPr lang="en-US" sz="7200" b="1"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3948124258"/>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3060401" y="2644023"/>
            <a:ext cx="61359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latin typeface="Bahnschrift Condensed"/>
                <a:ea typeface="+mn-lt"/>
                <a:cs typeface="+mn-lt"/>
              </a:rPr>
              <a:t>ACHIEVEMENTS &amp; ACCOMPLISHMENTS</a:t>
            </a:r>
            <a:endParaRPr lang="en-US" sz="48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700291" y="82642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51536" y="20316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B6665139-B186-43EF-990B-6318461B4EBB}"/>
              </a:ext>
            </a:extLst>
          </p:cNvPr>
          <p:cNvGrpSpPr/>
          <p:nvPr/>
        </p:nvGrpSpPr>
        <p:grpSpPr>
          <a:xfrm>
            <a:off x="-182729" y="3150802"/>
            <a:ext cx="3239536" cy="548639"/>
            <a:chOff x="-182729" y="3150802"/>
            <a:chExt cx="3239536" cy="548639"/>
          </a:xfrm>
        </p:grpSpPr>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A cartoon of a scroll&#10;&#10;Description automatically generated">
            <a:extLst>
              <a:ext uri="{FF2B5EF4-FFF2-40B4-BE49-F238E27FC236}">
                <a16:creationId xmlns:a16="http://schemas.microsoft.com/office/drawing/2014/main" id="{A2FD18A3-00A6-484C-8405-70383C671747}"/>
              </a:ext>
            </a:extLst>
          </p:cNvPr>
          <p:cNvPicPr>
            <a:picLocks noChangeAspect="1"/>
          </p:cNvPicPr>
          <p:nvPr/>
        </p:nvPicPr>
        <p:blipFill>
          <a:blip r:embed="rId2"/>
          <a:srcRect l="12717" t="16233" r="13389" b="16255"/>
          <a:stretch>
            <a:fillRect/>
          </a:stretch>
        </p:blipFill>
        <p:spPr>
          <a:xfrm>
            <a:off x="20967712" y="4110937"/>
            <a:ext cx="2158820" cy="1667040"/>
          </a:xfrm>
          <a:custGeom>
            <a:avLst/>
            <a:gdLst/>
            <a:ahLst/>
            <a:cxnLst/>
            <a:rect l="l" t="t" r="r" b="b"/>
            <a:pathLst>
              <a:path w="2158820" h="1630722">
                <a:moveTo>
                  <a:pt x="1603346" y="1086300"/>
                </a:moveTo>
                <a:lnTo>
                  <a:pt x="1644510" y="1086300"/>
                </a:lnTo>
                <a:cubicBezTo>
                  <a:pt x="1657164" y="1086300"/>
                  <a:pt x="1666983" y="1089998"/>
                  <a:pt x="1673967" y="1097392"/>
                </a:cubicBezTo>
                <a:cubicBezTo>
                  <a:pt x="1680951" y="1104787"/>
                  <a:pt x="1684443" y="1115140"/>
                  <a:pt x="1684443" y="1128451"/>
                </a:cubicBezTo>
                <a:lnTo>
                  <a:pt x="1684443" y="1164933"/>
                </a:lnTo>
                <a:cubicBezTo>
                  <a:pt x="1684443" y="1177422"/>
                  <a:pt x="1680951" y="1187158"/>
                  <a:pt x="1673967" y="1194142"/>
                </a:cubicBezTo>
                <a:cubicBezTo>
                  <a:pt x="1666983" y="1201126"/>
                  <a:pt x="1657164" y="1204618"/>
                  <a:pt x="1644510" y="1204618"/>
                </a:cubicBezTo>
                <a:lnTo>
                  <a:pt x="1603346" y="1204618"/>
                </a:lnTo>
                <a:close/>
                <a:moveTo>
                  <a:pt x="1207346" y="1084082"/>
                </a:moveTo>
                <a:cubicBezTo>
                  <a:pt x="1220657" y="1084082"/>
                  <a:pt x="1231010" y="1087820"/>
                  <a:pt x="1238405" y="1095297"/>
                </a:cubicBezTo>
                <a:cubicBezTo>
                  <a:pt x="1245800" y="1102774"/>
                  <a:pt x="1249497" y="1113333"/>
                  <a:pt x="1249497" y="1126972"/>
                </a:cubicBezTo>
                <a:lnTo>
                  <a:pt x="1249497" y="1315788"/>
                </a:lnTo>
                <a:cubicBezTo>
                  <a:pt x="1249497" y="1329264"/>
                  <a:pt x="1245800" y="1339781"/>
                  <a:pt x="1238405" y="1347340"/>
                </a:cubicBezTo>
                <a:cubicBezTo>
                  <a:pt x="1231010" y="1354899"/>
                  <a:pt x="1220657" y="1358679"/>
                  <a:pt x="1207346" y="1358679"/>
                </a:cubicBezTo>
                <a:cubicBezTo>
                  <a:pt x="1193871" y="1358679"/>
                  <a:pt x="1183477" y="1354899"/>
                  <a:pt x="1176165" y="1347340"/>
                </a:cubicBezTo>
                <a:cubicBezTo>
                  <a:pt x="1168852" y="1339781"/>
                  <a:pt x="1165196" y="1329264"/>
                  <a:pt x="1165196" y="1315788"/>
                </a:cubicBezTo>
                <a:lnTo>
                  <a:pt x="1165196" y="1126972"/>
                </a:lnTo>
                <a:cubicBezTo>
                  <a:pt x="1165196" y="1113333"/>
                  <a:pt x="1168852" y="1102774"/>
                  <a:pt x="1176165" y="1095297"/>
                </a:cubicBezTo>
                <a:cubicBezTo>
                  <a:pt x="1183477" y="1087820"/>
                  <a:pt x="1193871" y="1084082"/>
                  <a:pt x="1207346" y="1084082"/>
                </a:cubicBezTo>
                <a:close/>
                <a:moveTo>
                  <a:pt x="750146" y="1084082"/>
                </a:moveTo>
                <a:cubicBezTo>
                  <a:pt x="763457" y="1084082"/>
                  <a:pt x="773810" y="1087820"/>
                  <a:pt x="781205" y="1095297"/>
                </a:cubicBezTo>
                <a:cubicBezTo>
                  <a:pt x="788600" y="1102774"/>
                  <a:pt x="792297" y="1113333"/>
                  <a:pt x="792297" y="1126972"/>
                </a:cubicBezTo>
                <a:lnTo>
                  <a:pt x="792297" y="1315788"/>
                </a:lnTo>
                <a:cubicBezTo>
                  <a:pt x="792297" y="1329264"/>
                  <a:pt x="788600" y="1339781"/>
                  <a:pt x="781205" y="1347340"/>
                </a:cubicBezTo>
                <a:cubicBezTo>
                  <a:pt x="773810" y="1354899"/>
                  <a:pt x="763457" y="1358679"/>
                  <a:pt x="750146" y="1358679"/>
                </a:cubicBezTo>
                <a:cubicBezTo>
                  <a:pt x="736671" y="1358679"/>
                  <a:pt x="726277" y="1354899"/>
                  <a:pt x="718965" y="1347340"/>
                </a:cubicBezTo>
                <a:cubicBezTo>
                  <a:pt x="711652" y="1339781"/>
                  <a:pt x="707996" y="1329264"/>
                  <a:pt x="707996" y="1315788"/>
                </a:cubicBezTo>
                <a:lnTo>
                  <a:pt x="707996" y="1126972"/>
                </a:lnTo>
                <a:cubicBezTo>
                  <a:pt x="707996" y="1113333"/>
                  <a:pt x="711652" y="1102774"/>
                  <a:pt x="718965" y="1095297"/>
                </a:cubicBezTo>
                <a:cubicBezTo>
                  <a:pt x="726277" y="1087820"/>
                  <a:pt x="736671" y="1084082"/>
                  <a:pt x="750146" y="1084082"/>
                </a:cubicBezTo>
                <a:close/>
                <a:moveTo>
                  <a:pt x="1344496" y="1042177"/>
                </a:moveTo>
                <a:lnTo>
                  <a:pt x="1344496" y="1319979"/>
                </a:lnTo>
                <a:cubicBezTo>
                  <a:pt x="1344496" y="1347258"/>
                  <a:pt x="1351480" y="1368128"/>
                  <a:pt x="1365448" y="1382589"/>
                </a:cubicBezTo>
                <a:cubicBezTo>
                  <a:pt x="1379416" y="1397050"/>
                  <a:pt x="1399547" y="1404281"/>
                  <a:pt x="1425840" y="1404281"/>
                </a:cubicBezTo>
                <a:cubicBezTo>
                  <a:pt x="1452297" y="1404281"/>
                  <a:pt x="1472551" y="1397050"/>
                  <a:pt x="1486601" y="1382589"/>
                </a:cubicBezTo>
                <a:cubicBezTo>
                  <a:pt x="1500652" y="1368128"/>
                  <a:pt x="1507677" y="1347258"/>
                  <a:pt x="1507677" y="1319979"/>
                </a:cubicBezTo>
                <a:lnTo>
                  <a:pt x="1507677" y="1042177"/>
                </a:lnTo>
                <a:lnTo>
                  <a:pt x="1460842" y="1042177"/>
                </a:lnTo>
                <a:lnTo>
                  <a:pt x="1460842" y="1321951"/>
                </a:lnTo>
                <a:cubicBezTo>
                  <a:pt x="1460842" y="1333783"/>
                  <a:pt x="1457844" y="1342862"/>
                  <a:pt x="1451845" y="1349189"/>
                </a:cubicBezTo>
                <a:cubicBezTo>
                  <a:pt x="1445847" y="1355515"/>
                  <a:pt x="1437179" y="1358679"/>
                  <a:pt x="1425840" y="1358679"/>
                </a:cubicBezTo>
                <a:cubicBezTo>
                  <a:pt x="1414830" y="1358679"/>
                  <a:pt x="1406326" y="1355515"/>
                  <a:pt x="1400328" y="1349189"/>
                </a:cubicBezTo>
                <a:cubicBezTo>
                  <a:pt x="1394330" y="1342862"/>
                  <a:pt x="1391330" y="1333783"/>
                  <a:pt x="1391330" y="1321951"/>
                </a:cubicBezTo>
                <a:lnTo>
                  <a:pt x="1391330" y="1042177"/>
                </a:lnTo>
                <a:close/>
                <a:moveTo>
                  <a:pt x="889761" y="1042177"/>
                </a:moveTo>
                <a:lnTo>
                  <a:pt x="889761" y="1400337"/>
                </a:lnTo>
                <a:lnTo>
                  <a:pt x="934377" y="1400337"/>
                </a:lnTo>
                <a:lnTo>
                  <a:pt x="934377" y="1154961"/>
                </a:lnTo>
                <a:lnTo>
                  <a:pt x="1024348" y="1400337"/>
                </a:lnTo>
                <a:lnTo>
                  <a:pt x="1065760" y="1400337"/>
                </a:lnTo>
                <a:lnTo>
                  <a:pt x="1065760" y="1042177"/>
                </a:lnTo>
                <a:lnTo>
                  <a:pt x="1021144" y="1042177"/>
                </a:lnTo>
                <a:lnTo>
                  <a:pt x="1021144" y="1295613"/>
                </a:lnTo>
                <a:lnTo>
                  <a:pt x="930680" y="1042177"/>
                </a:lnTo>
                <a:close/>
                <a:moveTo>
                  <a:pt x="442086" y="1042177"/>
                </a:moveTo>
                <a:lnTo>
                  <a:pt x="442086" y="1400583"/>
                </a:lnTo>
                <a:lnTo>
                  <a:pt x="489167" y="1400583"/>
                </a:lnTo>
                <a:lnTo>
                  <a:pt x="489167" y="1246276"/>
                </a:lnTo>
                <a:lnTo>
                  <a:pt x="560405" y="1246276"/>
                </a:lnTo>
                <a:lnTo>
                  <a:pt x="560405" y="1400583"/>
                </a:lnTo>
                <a:lnTo>
                  <a:pt x="607239" y="1400583"/>
                </a:lnTo>
                <a:lnTo>
                  <a:pt x="607239" y="1042177"/>
                </a:lnTo>
                <a:lnTo>
                  <a:pt x="560405" y="1042177"/>
                </a:lnTo>
                <a:lnTo>
                  <a:pt x="560405" y="1201907"/>
                </a:lnTo>
                <a:lnTo>
                  <a:pt x="489167" y="1201907"/>
                </a:lnTo>
                <a:lnTo>
                  <a:pt x="489167" y="1042177"/>
                </a:lnTo>
                <a:close/>
                <a:moveTo>
                  <a:pt x="1556511" y="1041931"/>
                </a:moveTo>
                <a:lnTo>
                  <a:pt x="1556511" y="1400583"/>
                </a:lnTo>
                <a:lnTo>
                  <a:pt x="1603346" y="1400583"/>
                </a:lnTo>
                <a:lnTo>
                  <a:pt x="1603346" y="1248988"/>
                </a:lnTo>
                <a:lnTo>
                  <a:pt x="1640320" y="1248988"/>
                </a:lnTo>
                <a:lnTo>
                  <a:pt x="1643398" y="1248704"/>
                </a:lnTo>
                <a:lnTo>
                  <a:pt x="1690112" y="1400583"/>
                </a:lnTo>
                <a:lnTo>
                  <a:pt x="1741384" y="1400583"/>
                </a:lnTo>
                <a:lnTo>
                  <a:pt x="1688442" y="1239475"/>
                </a:lnTo>
                <a:lnTo>
                  <a:pt x="1689496" y="1239128"/>
                </a:lnTo>
                <a:cubicBezTo>
                  <a:pt x="1703053" y="1232555"/>
                  <a:pt x="1713406" y="1223024"/>
                  <a:pt x="1720555" y="1210534"/>
                </a:cubicBezTo>
                <a:cubicBezTo>
                  <a:pt x="1727703" y="1198045"/>
                  <a:pt x="1731277" y="1182927"/>
                  <a:pt x="1731277" y="1165179"/>
                </a:cubicBezTo>
                <a:lnTo>
                  <a:pt x="1731277" y="1123275"/>
                </a:lnTo>
                <a:cubicBezTo>
                  <a:pt x="1731277" y="1106020"/>
                  <a:pt x="1727703" y="1091312"/>
                  <a:pt x="1720555" y="1079152"/>
                </a:cubicBezTo>
                <a:cubicBezTo>
                  <a:pt x="1713406" y="1066991"/>
                  <a:pt x="1703053" y="1057748"/>
                  <a:pt x="1689496" y="1051421"/>
                </a:cubicBezTo>
                <a:cubicBezTo>
                  <a:pt x="1675939" y="1045094"/>
                  <a:pt x="1659547" y="1041931"/>
                  <a:pt x="1640320" y="1041931"/>
                </a:cubicBezTo>
                <a:lnTo>
                  <a:pt x="1603346" y="1041931"/>
                </a:lnTo>
                <a:lnTo>
                  <a:pt x="1578449" y="1041931"/>
                </a:lnTo>
                <a:close/>
                <a:moveTo>
                  <a:pt x="1207346" y="1038480"/>
                </a:moveTo>
                <a:cubicBezTo>
                  <a:pt x="1188613" y="1038480"/>
                  <a:pt x="1172590" y="1041972"/>
                  <a:pt x="1159280" y="1048956"/>
                </a:cubicBezTo>
                <a:cubicBezTo>
                  <a:pt x="1145969" y="1055940"/>
                  <a:pt x="1135821" y="1066128"/>
                  <a:pt x="1128837" y="1079521"/>
                </a:cubicBezTo>
                <a:cubicBezTo>
                  <a:pt x="1121853" y="1092914"/>
                  <a:pt x="1118361" y="1109224"/>
                  <a:pt x="1118361" y="1128451"/>
                </a:cubicBezTo>
                <a:lnTo>
                  <a:pt x="1118361" y="1314309"/>
                </a:lnTo>
                <a:cubicBezTo>
                  <a:pt x="1118361" y="1333372"/>
                  <a:pt x="1121853" y="1349599"/>
                  <a:pt x="1128837" y="1362992"/>
                </a:cubicBezTo>
                <a:cubicBezTo>
                  <a:pt x="1135821" y="1376385"/>
                  <a:pt x="1145969" y="1386615"/>
                  <a:pt x="1159280" y="1393681"/>
                </a:cubicBezTo>
                <a:cubicBezTo>
                  <a:pt x="1172590" y="1400748"/>
                  <a:pt x="1188613" y="1404281"/>
                  <a:pt x="1207346" y="1404281"/>
                </a:cubicBezTo>
                <a:cubicBezTo>
                  <a:pt x="1226244" y="1404281"/>
                  <a:pt x="1242308" y="1400748"/>
                  <a:pt x="1255536" y="1393681"/>
                </a:cubicBezTo>
                <a:cubicBezTo>
                  <a:pt x="1268765" y="1386615"/>
                  <a:pt x="1278872" y="1376385"/>
                  <a:pt x="1285856" y="1362992"/>
                </a:cubicBezTo>
                <a:cubicBezTo>
                  <a:pt x="1292840" y="1349599"/>
                  <a:pt x="1296332" y="1333372"/>
                  <a:pt x="1296332" y="1314309"/>
                </a:cubicBezTo>
                <a:lnTo>
                  <a:pt x="1296332" y="1128451"/>
                </a:lnTo>
                <a:cubicBezTo>
                  <a:pt x="1296332" y="1109224"/>
                  <a:pt x="1292840" y="1092914"/>
                  <a:pt x="1285856" y="1079521"/>
                </a:cubicBezTo>
                <a:cubicBezTo>
                  <a:pt x="1278872" y="1066128"/>
                  <a:pt x="1268765" y="1055940"/>
                  <a:pt x="1255536" y="1048956"/>
                </a:cubicBezTo>
                <a:cubicBezTo>
                  <a:pt x="1242308" y="1041972"/>
                  <a:pt x="1226244" y="1038480"/>
                  <a:pt x="1207346" y="1038480"/>
                </a:cubicBezTo>
                <a:close/>
                <a:moveTo>
                  <a:pt x="750146" y="1038480"/>
                </a:moveTo>
                <a:cubicBezTo>
                  <a:pt x="731413" y="1038480"/>
                  <a:pt x="715390" y="1041972"/>
                  <a:pt x="702080" y="1048956"/>
                </a:cubicBezTo>
                <a:cubicBezTo>
                  <a:pt x="688769" y="1055940"/>
                  <a:pt x="678621" y="1066128"/>
                  <a:pt x="671637" y="1079521"/>
                </a:cubicBezTo>
                <a:cubicBezTo>
                  <a:pt x="664653" y="1092914"/>
                  <a:pt x="661161" y="1109224"/>
                  <a:pt x="661161" y="1128451"/>
                </a:cubicBezTo>
                <a:lnTo>
                  <a:pt x="661161" y="1314309"/>
                </a:lnTo>
                <a:cubicBezTo>
                  <a:pt x="661161" y="1333372"/>
                  <a:pt x="664653" y="1349599"/>
                  <a:pt x="671637" y="1362992"/>
                </a:cubicBezTo>
                <a:cubicBezTo>
                  <a:pt x="678621" y="1376385"/>
                  <a:pt x="688769" y="1386615"/>
                  <a:pt x="702080" y="1393681"/>
                </a:cubicBezTo>
                <a:cubicBezTo>
                  <a:pt x="715390" y="1400748"/>
                  <a:pt x="731413" y="1404281"/>
                  <a:pt x="750146" y="1404281"/>
                </a:cubicBezTo>
                <a:cubicBezTo>
                  <a:pt x="769045" y="1404281"/>
                  <a:pt x="785108" y="1400748"/>
                  <a:pt x="798337" y="1393681"/>
                </a:cubicBezTo>
                <a:cubicBezTo>
                  <a:pt x="811565" y="1386615"/>
                  <a:pt x="821672" y="1376385"/>
                  <a:pt x="828656" y="1362992"/>
                </a:cubicBezTo>
                <a:cubicBezTo>
                  <a:pt x="835640" y="1349599"/>
                  <a:pt x="839132" y="1333372"/>
                  <a:pt x="839132" y="1314309"/>
                </a:cubicBezTo>
                <a:lnTo>
                  <a:pt x="839132" y="1128451"/>
                </a:lnTo>
                <a:cubicBezTo>
                  <a:pt x="839132" y="1109224"/>
                  <a:pt x="835640" y="1092914"/>
                  <a:pt x="828656" y="1079521"/>
                </a:cubicBezTo>
                <a:cubicBezTo>
                  <a:pt x="821672" y="1066128"/>
                  <a:pt x="811565" y="1055940"/>
                  <a:pt x="798337" y="1048956"/>
                </a:cubicBezTo>
                <a:cubicBezTo>
                  <a:pt x="785108" y="1041972"/>
                  <a:pt x="769045" y="1038480"/>
                  <a:pt x="750146" y="1038480"/>
                </a:cubicBezTo>
                <a:close/>
                <a:moveTo>
                  <a:pt x="527021" y="645620"/>
                </a:moveTo>
                <a:lnTo>
                  <a:pt x="566213" y="645620"/>
                </a:lnTo>
                <a:cubicBezTo>
                  <a:pt x="577059" y="645620"/>
                  <a:pt x="585728" y="649359"/>
                  <a:pt x="592219" y="656836"/>
                </a:cubicBezTo>
                <a:cubicBezTo>
                  <a:pt x="598710" y="664313"/>
                  <a:pt x="601956" y="674871"/>
                  <a:pt x="601956" y="688510"/>
                </a:cubicBezTo>
                <a:lnTo>
                  <a:pt x="601956" y="735345"/>
                </a:lnTo>
                <a:cubicBezTo>
                  <a:pt x="601956" y="744876"/>
                  <a:pt x="599080" y="752312"/>
                  <a:pt x="593328" y="757653"/>
                </a:cubicBezTo>
                <a:cubicBezTo>
                  <a:pt x="587576" y="762993"/>
                  <a:pt x="579360" y="765664"/>
                  <a:pt x="568678" y="765664"/>
                </a:cubicBezTo>
                <a:lnTo>
                  <a:pt x="527021" y="765664"/>
                </a:lnTo>
                <a:close/>
                <a:moveTo>
                  <a:pt x="527021" y="495997"/>
                </a:moveTo>
                <a:lnTo>
                  <a:pt x="566706" y="495997"/>
                </a:lnTo>
                <a:cubicBezTo>
                  <a:pt x="576238" y="495997"/>
                  <a:pt x="583715" y="498626"/>
                  <a:pt x="589138" y="503884"/>
                </a:cubicBezTo>
                <a:cubicBezTo>
                  <a:pt x="594561" y="509143"/>
                  <a:pt x="597272" y="516538"/>
                  <a:pt x="597272" y="526069"/>
                </a:cubicBezTo>
                <a:lnTo>
                  <a:pt x="597272" y="562551"/>
                </a:lnTo>
                <a:cubicBezTo>
                  <a:pt x="597272" y="574875"/>
                  <a:pt x="594561" y="584407"/>
                  <a:pt x="589138" y="591144"/>
                </a:cubicBezTo>
                <a:cubicBezTo>
                  <a:pt x="583715" y="597882"/>
                  <a:pt x="576073" y="601251"/>
                  <a:pt x="566213" y="601251"/>
                </a:cubicBezTo>
                <a:lnTo>
                  <a:pt x="527021" y="601251"/>
                </a:lnTo>
                <a:close/>
                <a:moveTo>
                  <a:pt x="736571" y="495750"/>
                </a:moveTo>
                <a:lnTo>
                  <a:pt x="777735" y="495750"/>
                </a:lnTo>
                <a:cubicBezTo>
                  <a:pt x="790389" y="495750"/>
                  <a:pt x="800208" y="499448"/>
                  <a:pt x="807192" y="506842"/>
                </a:cubicBezTo>
                <a:cubicBezTo>
                  <a:pt x="814176" y="514237"/>
                  <a:pt x="817668" y="524590"/>
                  <a:pt x="817668" y="537901"/>
                </a:cubicBezTo>
                <a:lnTo>
                  <a:pt x="817668" y="574382"/>
                </a:lnTo>
                <a:cubicBezTo>
                  <a:pt x="817668" y="586872"/>
                  <a:pt x="814176" y="596608"/>
                  <a:pt x="807192" y="603592"/>
                </a:cubicBezTo>
                <a:cubicBezTo>
                  <a:pt x="800208" y="610576"/>
                  <a:pt x="790389" y="614068"/>
                  <a:pt x="777735" y="614068"/>
                </a:cubicBezTo>
                <a:lnTo>
                  <a:pt x="736571" y="614068"/>
                </a:lnTo>
                <a:close/>
                <a:moveTo>
                  <a:pt x="1007322" y="493532"/>
                </a:moveTo>
                <a:cubicBezTo>
                  <a:pt x="1020632" y="493532"/>
                  <a:pt x="1030985" y="497270"/>
                  <a:pt x="1038380" y="504747"/>
                </a:cubicBezTo>
                <a:cubicBezTo>
                  <a:pt x="1045775" y="512224"/>
                  <a:pt x="1049472" y="522783"/>
                  <a:pt x="1049472" y="536422"/>
                </a:cubicBezTo>
                <a:lnTo>
                  <a:pt x="1049472" y="725238"/>
                </a:lnTo>
                <a:cubicBezTo>
                  <a:pt x="1049472" y="738714"/>
                  <a:pt x="1045775" y="749231"/>
                  <a:pt x="1038380" y="756790"/>
                </a:cubicBezTo>
                <a:cubicBezTo>
                  <a:pt x="1030985" y="764349"/>
                  <a:pt x="1020632" y="768129"/>
                  <a:pt x="1007322" y="768129"/>
                </a:cubicBezTo>
                <a:cubicBezTo>
                  <a:pt x="993846" y="768129"/>
                  <a:pt x="983452" y="764349"/>
                  <a:pt x="976140" y="756790"/>
                </a:cubicBezTo>
                <a:cubicBezTo>
                  <a:pt x="968827" y="749231"/>
                  <a:pt x="965171" y="738714"/>
                  <a:pt x="965171" y="725238"/>
                </a:cubicBezTo>
                <a:lnTo>
                  <a:pt x="965171" y="536422"/>
                </a:lnTo>
                <a:cubicBezTo>
                  <a:pt x="965171" y="522783"/>
                  <a:pt x="968827" y="512224"/>
                  <a:pt x="976140" y="504747"/>
                </a:cubicBezTo>
                <a:cubicBezTo>
                  <a:pt x="983452" y="497270"/>
                  <a:pt x="993846" y="493532"/>
                  <a:pt x="1007322" y="493532"/>
                </a:cubicBezTo>
                <a:close/>
                <a:moveTo>
                  <a:pt x="1556511" y="451627"/>
                </a:moveTo>
                <a:lnTo>
                  <a:pt x="1556511" y="810033"/>
                </a:lnTo>
                <a:lnTo>
                  <a:pt x="1580914" y="810033"/>
                </a:lnTo>
                <a:lnTo>
                  <a:pt x="1603346" y="810033"/>
                </a:lnTo>
                <a:lnTo>
                  <a:pt x="1710325" y="810033"/>
                </a:lnTo>
                <a:lnTo>
                  <a:pt x="1710325" y="765664"/>
                </a:lnTo>
                <a:lnTo>
                  <a:pt x="1603346" y="765664"/>
                </a:lnTo>
                <a:lnTo>
                  <a:pt x="1603346" y="654247"/>
                </a:lnTo>
                <a:lnTo>
                  <a:pt x="1698000" y="654247"/>
                </a:lnTo>
                <a:lnTo>
                  <a:pt x="1698000" y="609878"/>
                </a:lnTo>
                <a:lnTo>
                  <a:pt x="1603346" y="609878"/>
                </a:lnTo>
                <a:lnTo>
                  <a:pt x="1603346" y="495997"/>
                </a:lnTo>
                <a:lnTo>
                  <a:pt x="1710325" y="495997"/>
                </a:lnTo>
                <a:lnTo>
                  <a:pt x="1710325" y="451627"/>
                </a:lnTo>
                <a:lnTo>
                  <a:pt x="1603346" y="451627"/>
                </a:lnTo>
                <a:lnTo>
                  <a:pt x="1580914" y="451627"/>
                </a:lnTo>
                <a:close/>
                <a:moveTo>
                  <a:pt x="1375043" y="451627"/>
                </a:moveTo>
                <a:lnTo>
                  <a:pt x="1375043" y="495997"/>
                </a:lnTo>
                <a:lnTo>
                  <a:pt x="1468219" y="495997"/>
                </a:lnTo>
                <a:lnTo>
                  <a:pt x="1370606" y="770101"/>
                </a:lnTo>
                <a:lnTo>
                  <a:pt x="1370606" y="810033"/>
                </a:lnTo>
                <a:lnTo>
                  <a:pt x="1519490" y="810033"/>
                </a:lnTo>
                <a:lnTo>
                  <a:pt x="1519490" y="765664"/>
                </a:lnTo>
                <a:lnTo>
                  <a:pt x="1420645" y="765664"/>
                </a:lnTo>
                <a:lnTo>
                  <a:pt x="1517025" y="491560"/>
                </a:lnTo>
                <a:lnTo>
                  <a:pt x="1517025" y="451627"/>
                </a:lnTo>
                <a:close/>
                <a:moveTo>
                  <a:pt x="1146936" y="451627"/>
                </a:moveTo>
                <a:lnTo>
                  <a:pt x="1146936" y="809787"/>
                </a:lnTo>
                <a:lnTo>
                  <a:pt x="1191552" y="809787"/>
                </a:lnTo>
                <a:lnTo>
                  <a:pt x="1191552" y="564411"/>
                </a:lnTo>
                <a:lnTo>
                  <a:pt x="1281523" y="809787"/>
                </a:lnTo>
                <a:lnTo>
                  <a:pt x="1322935" y="809787"/>
                </a:lnTo>
                <a:lnTo>
                  <a:pt x="1322935" y="451627"/>
                </a:lnTo>
                <a:lnTo>
                  <a:pt x="1278319" y="451627"/>
                </a:lnTo>
                <a:lnTo>
                  <a:pt x="1278319" y="705063"/>
                </a:lnTo>
                <a:lnTo>
                  <a:pt x="1187855" y="451627"/>
                </a:lnTo>
                <a:close/>
                <a:moveTo>
                  <a:pt x="480186" y="451627"/>
                </a:moveTo>
                <a:lnTo>
                  <a:pt x="480186" y="810033"/>
                </a:lnTo>
                <a:lnTo>
                  <a:pt x="509766" y="810033"/>
                </a:lnTo>
                <a:lnTo>
                  <a:pt x="527021" y="810033"/>
                </a:lnTo>
                <a:lnTo>
                  <a:pt x="572622" y="810033"/>
                </a:lnTo>
                <a:cubicBezTo>
                  <a:pt x="596943" y="810033"/>
                  <a:pt x="615718" y="803624"/>
                  <a:pt x="628947" y="790806"/>
                </a:cubicBezTo>
                <a:cubicBezTo>
                  <a:pt x="642176" y="777989"/>
                  <a:pt x="648790" y="759912"/>
                  <a:pt x="648790" y="736577"/>
                </a:cubicBezTo>
                <a:lnTo>
                  <a:pt x="648790" y="689250"/>
                </a:lnTo>
                <a:cubicBezTo>
                  <a:pt x="648790" y="671009"/>
                  <a:pt x="644394" y="656219"/>
                  <a:pt x="635602" y="644881"/>
                </a:cubicBezTo>
                <a:cubicBezTo>
                  <a:pt x="626811" y="633542"/>
                  <a:pt x="614445" y="626558"/>
                  <a:pt x="598505" y="623928"/>
                </a:cubicBezTo>
                <a:cubicBezTo>
                  <a:pt x="612966" y="620970"/>
                  <a:pt x="624181" y="614027"/>
                  <a:pt x="632151" y="603099"/>
                </a:cubicBezTo>
                <a:cubicBezTo>
                  <a:pt x="640121" y="592171"/>
                  <a:pt x="644106" y="578244"/>
                  <a:pt x="644106" y="561318"/>
                </a:cubicBezTo>
                <a:lnTo>
                  <a:pt x="644106" y="523358"/>
                </a:lnTo>
                <a:cubicBezTo>
                  <a:pt x="644106" y="500516"/>
                  <a:pt x="637328" y="482850"/>
                  <a:pt x="623770" y="470361"/>
                </a:cubicBezTo>
                <a:cubicBezTo>
                  <a:pt x="610213" y="457872"/>
                  <a:pt x="590945" y="451627"/>
                  <a:pt x="565967" y="451627"/>
                </a:cubicBezTo>
                <a:lnTo>
                  <a:pt x="527021" y="451627"/>
                </a:lnTo>
                <a:lnTo>
                  <a:pt x="509766" y="451627"/>
                </a:lnTo>
                <a:close/>
                <a:moveTo>
                  <a:pt x="689736" y="451381"/>
                </a:moveTo>
                <a:lnTo>
                  <a:pt x="689736" y="810033"/>
                </a:lnTo>
                <a:lnTo>
                  <a:pt x="736571" y="810033"/>
                </a:lnTo>
                <a:lnTo>
                  <a:pt x="736571" y="658438"/>
                </a:lnTo>
                <a:lnTo>
                  <a:pt x="773545" y="658438"/>
                </a:lnTo>
                <a:lnTo>
                  <a:pt x="776623" y="658154"/>
                </a:lnTo>
                <a:lnTo>
                  <a:pt x="823337" y="810033"/>
                </a:lnTo>
                <a:lnTo>
                  <a:pt x="874609" y="810033"/>
                </a:lnTo>
                <a:lnTo>
                  <a:pt x="821667" y="648925"/>
                </a:lnTo>
                <a:lnTo>
                  <a:pt x="822721" y="648578"/>
                </a:lnTo>
                <a:cubicBezTo>
                  <a:pt x="836278" y="642005"/>
                  <a:pt x="846631" y="632474"/>
                  <a:pt x="853780" y="619984"/>
                </a:cubicBezTo>
                <a:cubicBezTo>
                  <a:pt x="860928" y="607495"/>
                  <a:pt x="864502" y="592377"/>
                  <a:pt x="864502" y="574629"/>
                </a:cubicBezTo>
                <a:lnTo>
                  <a:pt x="864502" y="532725"/>
                </a:lnTo>
                <a:cubicBezTo>
                  <a:pt x="864502" y="515470"/>
                  <a:pt x="860928" y="500762"/>
                  <a:pt x="853780" y="488602"/>
                </a:cubicBezTo>
                <a:cubicBezTo>
                  <a:pt x="846631" y="476441"/>
                  <a:pt x="836278" y="467198"/>
                  <a:pt x="822721" y="460871"/>
                </a:cubicBezTo>
                <a:cubicBezTo>
                  <a:pt x="809164" y="454544"/>
                  <a:pt x="792772" y="451381"/>
                  <a:pt x="773545" y="451381"/>
                </a:cubicBezTo>
                <a:lnTo>
                  <a:pt x="736571" y="451381"/>
                </a:lnTo>
                <a:lnTo>
                  <a:pt x="711674" y="451381"/>
                </a:lnTo>
                <a:close/>
                <a:moveTo>
                  <a:pt x="1007322" y="447930"/>
                </a:moveTo>
                <a:cubicBezTo>
                  <a:pt x="988588" y="447930"/>
                  <a:pt x="972566" y="451422"/>
                  <a:pt x="959255" y="458406"/>
                </a:cubicBezTo>
                <a:cubicBezTo>
                  <a:pt x="945944" y="465390"/>
                  <a:pt x="935796" y="475578"/>
                  <a:pt x="928812" y="488971"/>
                </a:cubicBezTo>
                <a:cubicBezTo>
                  <a:pt x="921828" y="502364"/>
                  <a:pt x="918336" y="518674"/>
                  <a:pt x="918336" y="537901"/>
                </a:cubicBezTo>
                <a:lnTo>
                  <a:pt x="918336" y="723759"/>
                </a:lnTo>
                <a:cubicBezTo>
                  <a:pt x="918336" y="742822"/>
                  <a:pt x="921828" y="759050"/>
                  <a:pt x="928812" y="772442"/>
                </a:cubicBezTo>
                <a:cubicBezTo>
                  <a:pt x="935796" y="785835"/>
                  <a:pt x="945944" y="796065"/>
                  <a:pt x="959255" y="803131"/>
                </a:cubicBezTo>
                <a:cubicBezTo>
                  <a:pt x="972566" y="810198"/>
                  <a:pt x="988588" y="813731"/>
                  <a:pt x="1007322" y="813731"/>
                </a:cubicBezTo>
                <a:cubicBezTo>
                  <a:pt x="1026220" y="813731"/>
                  <a:pt x="1042283" y="810198"/>
                  <a:pt x="1055512" y="803131"/>
                </a:cubicBezTo>
                <a:cubicBezTo>
                  <a:pt x="1068740" y="796065"/>
                  <a:pt x="1078846" y="785835"/>
                  <a:pt x="1085831" y="772442"/>
                </a:cubicBezTo>
                <a:cubicBezTo>
                  <a:pt x="1092815" y="759050"/>
                  <a:pt x="1096307" y="742822"/>
                  <a:pt x="1096307" y="723759"/>
                </a:cubicBezTo>
                <a:lnTo>
                  <a:pt x="1096307" y="537901"/>
                </a:lnTo>
                <a:cubicBezTo>
                  <a:pt x="1096307" y="518674"/>
                  <a:pt x="1092815" y="502364"/>
                  <a:pt x="1085831" y="488971"/>
                </a:cubicBezTo>
                <a:cubicBezTo>
                  <a:pt x="1078846" y="475578"/>
                  <a:pt x="1068740" y="465390"/>
                  <a:pt x="1055512" y="458406"/>
                </a:cubicBezTo>
                <a:cubicBezTo>
                  <a:pt x="1042283" y="451422"/>
                  <a:pt x="1026220" y="447930"/>
                  <a:pt x="1007322" y="447930"/>
                </a:cubicBezTo>
                <a:close/>
                <a:moveTo>
                  <a:pt x="0" y="0"/>
                </a:moveTo>
                <a:lnTo>
                  <a:pt x="2158820" y="0"/>
                </a:lnTo>
                <a:lnTo>
                  <a:pt x="2158820" y="1630722"/>
                </a:lnTo>
                <a:lnTo>
                  <a:pt x="0" y="1630722"/>
                </a:lnTo>
                <a:close/>
              </a:path>
            </a:pathLst>
          </a:custGeom>
        </p:spPr>
      </p:pic>
      <p:pic>
        <p:nvPicPr>
          <p:cNvPr id="12" name="Picture 11" descr="A cartoon of a scroll&#10;&#10;Description automatically generated">
            <a:extLst>
              <a:ext uri="{FF2B5EF4-FFF2-40B4-BE49-F238E27FC236}">
                <a16:creationId xmlns:a16="http://schemas.microsoft.com/office/drawing/2014/main" id="{852D9FB1-5DC2-4103-AB1A-D72425BCB58A}"/>
              </a:ext>
            </a:extLst>
          </p:cNvPr>
          <p:cNvPicPr>
            <a:picLocks noChangeAspect="1"/>
          </p:cNvPicPr>
          <p:nvPr/>
        </p:nvPicPr>
        <p:blipFill>
          <a:blip r:embed="rId2"/>
          <a:srcRect t="83942"/>
          <a:stretch>
            <a:fillRect/>
          </a:stretch>
        </p:blipFill>
        <p:spPr>
          <a:xfrm>
            <a:off x="20585512" y="5781810"/>
            <a:ext cx="2921480" cy="387862"/>
          </a:xfrm>
          <a:custGeom>
            <a:avLst/>
            <a:gdLst>
              <a:gd name="connsiteX0" fmla="*/ 0 w 2921480"/>
              <a:gd name="connsiteY0" fmla="*/ 0 h 387862"/>
              <a:gd name="connsiteX1" fmla="*/ 2921480 w 2921480"/>
              <a:gd name="connsiteY1" fmla="*/ 0 h 387862"/>
              <a:gd name="connsiteX2" fmla="*/ 2921480 w 2921480"/>
              <a:gd name="connsiteY2" fmla="*/ 387862 h 387862"/>
              <a:gd name="connsiteX3" fmla="*/ 0 w 2921480"/>
              <a:gd name="connsiteY3" fmla="*/ 387862 h 387862"/>
              <a:gd name="connsiteX4" fmla="*/ 0 w 2921480"/>
              <a:gd name="connsiteY4" fmla="*/ 0 h 38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87862">
                <a:moveTo>
                  <a:pt x="0" y="0"/>
                </a:moveTo>
                <a:lnTo>
                  <a:pt x="2921480" y="0"/>
                </a:lnTo>
                <a:lnTo>
                  <a:pt x="2921480" y="387862"/>
                </a:lnTo>
                <a:lnTo>
                  <a:pt x="0" y="387862"/>
                </a:lnTo>
                <a:lnTo>
                  <a:pt x="0" y="0"/>
                </a:lnTo>
                <a:close/>
              </a:path>
            </a:pathLst>
          </a:custGeom>
        </p:spPr>
      </p:pic>
      <p:grpSp>
        <p:nvGrpSpPr>
          <p:cNvPr id="16" name="Group 15">
            <a:extLst>
              <a:ext uri="{FF2B5EF4-FFF2-40B4-BE49-F238E27FC236}">
                <a16:creationId xmlns:a16="http://schemas.microsoft.com/office/drawing/2014/main" id="{9E0C39D9-F4BF-42B9-AD61-57001965454C}"/>
              </a:ext>
            </a:extLst>
          </p:cNvPr>
          <p:cNvGrpSpPr/>
          <p:nvPr/>
        </p:nvGrpSpPr>
        <p:grpSpPr>
          <a:xfrm>
            <a:off x="12249567" y="2495550"/>
            <a:ext cx="11745373" cy="1565368"/>
            <a:chOff x="-11940313" y="2514600"/>
            <a:chExt cx="11745373" cy="1565368"/>
          </a:xfrm>
        </p:grpSpPr>
        <p:cxnSp>
          <p:nvCxnSpPr>
            <p:cNvPr id="19" name="Straight Arrow Connector 18">
              <a:extLst>
                <a:ext uri="{FF2B5EF4-FFF2-40B4-BE49-F238E27FC236}">
                  <a16:creationId xmlns:a16="http://schemas.microsoft.com/office/drawing/2014/main" id="{00F21F0B-B3D3-4A23-B934-DEFC191EF11E}"/>
                </a:ext>
              </a:extLst>
            </p:cNvPr>
            <p:cNvCxnSpPr>
              <a:cxnSpLocks/>
            </p:cNvCxnSpPr>
            <p:nvPr/>
          </p:nvCxnSpPr>
          <p:spPr>
            <a:xfrm>
              <a:off x="-11940313" y="2961430"/>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20" name="Graphic 19" descr="Airplane with solid fill">
              <a:extLst>
                <a:ext uri="{FF2B5EF4-FFF2-40B4-BE49-F238E27FC236}">
                  <a16:creationId xmlns:a16="http://schemas.microsoft.com/office/drawing/2014/main" id="{32206346-16FD-425D-A825-525637A3A3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109340" y="2514600"/>
              <a:ext cx="914400" cy="914400"/>
            </a:xfrm>
            <a:prstGeom prst="rect">
              <a:avLst/>
            </a:prstGeom>
          </p:spPr>
        </p:pic>
        <p:cxnSp>
          <p:nvCxnSpPr>
            <p:cNvPr id="21" name="Straight Arrow Connector 20">
              <a:extLst>
                <a:ext uri="{FF2B5EF4-FFF2-40B4-BE49-F238E27FC236}">
                  <a16:creationId xmlns:a16="http://schemas.microsoft.com/office/drawing/2014/main" id="{3C55163B-701E-4980-BF06-952D298BEA9A}"/>
                </a:ext>
              </a:extLst>
            </p:cNvPr>
            <p:cNvCxnSpPr>
              <a:cxnSpLocks/>
            </p:cNvCxnSpPr>
            <p:nvPr/>
          </p:nvCxnSpPr>
          <p:spPr>
            <a:xfrm>
              <a:off x="-2168852" y="2971343"/>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9B2696-EEAB-4869-A1B9-60D30E3919BD}"/>
                </a:ext>
              </a:extLst>
            </p:cNvPr>
            <p:cNvCxnSpPr>
              <a:cxnSpLocks/>
            </p:cNvCxnSpPr>
            <p:nvPr/>
          </p:nvCxnSpPr>
          <p:spPr>
            <a:xfrm>
              <a:off x="-9434683"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6333AA-0EFC-4776-A391-B3CB904EB3CC}"/>
                </a:ext>
              </a:extLst>
            </p:cNvPr>
            <p:cNvCxnSpPr>
              <a:cxnSpLocks/>
            </p:cNvCxnSpPr>
            <p:nvPr/>
          </p:nvCxnSpPr>
          <p:spPr>
            <a:xfrm>
              <a:off x="-5839331"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pic>
        <p:nvPicPr>
          <p:cNvPr id="24" name="Picture 23" descr="A yellow and white scroll&#10;&#10;Description automatically generated">
            <a:extLst>
              <a:ext uri="{FF2B5EF4-FFF2-40B4-BE49-F238E27FC236}">
                <a16:creationId xmlns:a16="http://schemas.microsoft.com/office/drawing/2014/main" id="{D48A9A6C-A12E-4791-8827-389CA964CD31}"/>
              </a:ext>
            </a:extLst>
          </p:cNvPr>
          <p:cNvPicPr>
            <a:picLocks noChangeAspect="1"/>
          </p:cNvPicPr>
          <p:nvPr/>
        </p:nvPicPr>
        <p:blipFill>
          <a:blip r:embed="rId5"/>
          <a:srcRect l="12069" t="16415" r="10908" b="16368"/>
          <a:stretch>
            <a:fillRect/>
          </a:stretch>
        </p:blipFill>
        <p:spPr>
          <a:xfrm>
            <a:off x="13663629" y="4165723"/>
            <a:ext cx="2250200" cy="1652967"/>
          </a:xfrm>
          <a:custGeom>
            <a:avLst/>
            <a:gdLst/>
            <a:ahLst/>
            <a:cxnLst/>
            <a:rect l="l" t="t" r="r" b="b"/>
            <a:pathLst>
              <a:path w="2250200" h="1652587">
                <a:moveTo>
                  <a:pt x="1606063" y="1072350"/>
                </a:moveTo>
                <a:lnTo>
                  <a:pt x="1647228" y="1072350"/>
                </a:lnTo>
                <a:cubicBezTo>
                  <a:pt x="1659881" y="1072350"/>
                  <a:pt x="1669700" y="1076048"/>
                  <a:pt x="1676684" y="1083442"/>
                </a:cubicBezTo>
                <a:cubicBezTo>
                  <a:pt x="1683668" y="1090837"/>
                  <a:pt x="1687160" y="1101190"/>
                  <a:pt x="1687160" y="1114501"/>
                </a:cubicBezTo>
                <a:lnTo>
                  <a:pt x="1687160" y="1150983"/>
                </a:lnTo>
                <a:cubicBezTo>
                  <a:pt x="1687160" y="1163472"/>
                  <a:pt x="1683668" y="1173208"/>
                  <a:pt x="1676684" y="1180192"/>
                </a:cubicBezTo>
                <a:cubicBezTo>
                  <a:pt x="1669700" y="1187176"/>
                  <a:pt x="1659881" y="1190668"/>
                  <a:pt x="1647228" y="1190668"/>
                </a:cubicBezTo>
                <a:lnTo>
                  <a:pt x="1606063" y="1190668"/>
                </a:lnTo>
                <a:close/>
                <a:moveTo>
                  <a:pt x="1210064" y="1070132"/>
                </a:moveTo>
                <a:cubicBezTo>
                  <a:pt x="1223374" y="1070132"/>
                  <a:pt x="1233727" y="1073870"/>
                  <a:pt x="1241122" y="1081347"/>
                </a:cubicBezTo>
                <a:cubicBezTo>
                  <a:pt x="1248517" y="1088824"/>
                  <a:pt x="1252215" y="1099383"/>
                  <a:pt x="1252215" y="1113022"/>
                </a:cubicBezTo>
                <a:lnTo>
                  <a:pt x="1252215" y="1301838"/>
                </a:lnTo>
                <a:cubicBezTo>
                  <a:pt x="1252215" y="1315314"/>
                  <a:pt x="1248517" y="1325831"/>
                  <a:pt x="1241122" y="1333390"/>
                </a:cubicBezTo>
                <a:cubicBezTo>
                  <a:pt x="1233727" y="1340949"/>
                  <a:pt x="1223374" y="1344729"/>
                  <a:pt x="1210064" y="1344729"/>
                </a:cubicBezTo>
                <a:cubicBezTo>
                  <a:pt x="1196589" y="1344729"/>
                  <a:pt x="1186195" y="1340949"/>
                  <a:pt x="1178882" y="1333390"/>
                </a:cubicBezTo>
                <a:cubicBezTo>
                  <a:pt x="1171569" y="1325831"/>
                  <a:pt x="1167913" y="1315314"/>
                  <a:pt x="1167913" y="1301838"/>
                </a:cubicBezTo>
                <a:lnTo>
                  <a:pt x="1167913" y="1113022"/>
                </a:lnTo>
                <a:cubicBezTo>
                  <a:pt x="1167913" y="1099383"/>
                  <a:pt x="1171569" y="1088824"/>
                  <a:pt x="1178882" y="1081347"/>
                </a:cubicBezTo>
                <a:cubicBezTo>
                  <a:pt x="1186195" y="1073870"/>
                  <a:pt x="1196589" y="1070132"/>
                  <a:pt x="1210064" y="1070132"/>
                </a:cubicBezTo>
                <a:close/>
                <a:moveTo>
                  <a:pt x="752864" y="1070132"/>
                </a:moveTo>
                <a:cubicBezTo>
                  <a:pt x="766174" y="1070132"/>
                  <a:pt x="776527" y="1073870"/>
                  <a:pt x="783922" y="1081347"/>
                </a:cubicBezTo>
                <a:cubicBezTo>
                  <a:pt x="791317" y="1088824"/>
                  <a:pt x="795015" y="1099383"/>
                  <a:pt x="795015" y="1113022"/>
                </a:cubicBezTo>
                <a:lnTo>
                  <a:pt x="795015" y="1301838"/>
                </a:lnTo>
                <a:cubicBezTo>
                  <a:pt x="795015" y="1315314"/>
                  <a:pt x="791317" y="1325831"/>
                  <a:pt x="783922" y="1333390"/>
                </a:cubicBezTo>
                <a:cubicBezTo>
                  <a:pt x="776527" y="1340949"/>
                  <a:pt x="766174" y="1344729"/>
                  <a:pt x="752864" y="1344729"/>
                </a:cubicBezTo>
                <a:cubicBezTo>
                  <a:pt x="739388" y="1344729"/>
                  <a:pt x="728995" y="1340949"/>
                  <a:pt x="721682" y="1333390"/>
                </a:cubicBezTo>
                <a:cubicBezTo>
                  <a:pt x="714369" y="1325831"/>
                  <a:pt x="710713" y="1315314"/>
                  <a:pt x="710713" y="1301838"/>
                </a:cubicBezTo>
                <a:lnTo>
                  <a:pt x="710713" y="1113022"/>
                </a:lnTo>
                <a:cubicBezTo>
                  <a:pt x="710713" y="1099383"/>
                  <a:pt x="714369" y="1088824"/>
                  <a:pt x="721682" y="1081347"/>
                </a:cubicBezTo>
                <a:cubicBezTo>
                  <a:pt x="728995" y="1073870"/>
                  <a:pt x="739388" y="1070132"/>
                  <a:pt x="752864" y="1070132"/>
                </a:cubicBezTo>
                <a:close/>
                <a:moveTo>
                  <a:pt x="1347213" y="1028227"/>
                </a:moveTo>
                <a:lnTo>
                  <a:pt x="1347213" y="1306029"/>
                </a:lnTo>
                <a:cubicBezTo>
                  <a:pt x="1347213" y="1333308"/>
                  <a:pt x="1354197" y="1354178"/>
                  <a:pt x="1368166" y="1368639"/>
                </a:cubicBezTo>
                <a:cubicBezTo>
                  <a:pt x="1382134" y="1383100"/>
                  <a:pt x="1402264" y="1390331"/>
                  <a:pt x="1428557" y="1390331"/>
                </a:cubicBezTo>
                <a:cubicBezTo>
                  <a:pt x="1455015" y="1390331"/>
                  <a:pt x="1475268" y="1383100"/>
                  <a:pt x="1489319" y="1368639"/>
                </a:cubicBezTo>
                <a:cubicBezTo>
                  <a:pt x="1503369" y="1354178"/>
                  <a:pt x="1510394" y="1333308"/>
                  <a:pt x="1510394" y="1306029"/>
                </a:cubicBezTo>
                <a:lnTo>
                  <a:pt x="1510394" y="1028227"/>
                </a:lnTo>
                <a:lnTo>
                  <a:pt x="1463560" y="1028227"/>
                </a:lnTo>
                <a:lnTo>
                  <a:pt x="1463560" y="1308001"/>
                </a:lnTo>
                <a:cubicBezTo>
                  <a:pt x="1463560" y="1319833"/>
                  <a:pt x="1460561" y="1328912"/>
                  <a:pt x="1454563" y="1335239"/>
                </a:cubicBezTo>
                <a:cubicBezTo>
                  <a:pt x="1448565" y="1341565"/>
                  <a:pt x="1439896" y="1344729"/>
                  <a:pt x="1428557" y="1344729"/>
                </a:cubicBezTo>
                <a:cubicBezTo>
                  <a:pt x="1417547" y="1344729"/>
                  <a:pt x="1409043" y="1341565"/>
                  <a:pt x="1403045" y="1335239"/>
                </a:cubicBezTo>
                <a:cubicBezTo>
                  <a:pt x="1397047" y="1328912"/>
                  <a:pt x="1394048" y="1319833"/>
                  <a:pt x="1394048" y="1308001"/>
                </a:cubicBezTo>
                <a:lnTo>
                  <a:pt x="1394048" y="1028227"/>
                </a:lnTo>
                <a:close/>
                <a:moveTo>
                  <a:pt x="892478" y="1028227"/>
                </a:moveTo>
                <a:lnTo>
                  <a:pt x="892478" y="1386387"/>
                </a:lnTo>
                <a:lnTo>
                  <a:pt x="937094" y="1386387"/>
                </a:lnTo>
                <a:lnTo>
                  <a:pt x="937094" y="1141011"/>
                </a:lnTo>
                <a:lnTo>
                  <a:pt x="1027065" y="1386387"/>
                </a:lnTo>
                <a:lnTo>
                  <a:pt x="1068477" y="1386387"/>
                </a:lnTo>
                <a:lnTo>
                  <a:pt x="1068477" y="1028227"/>
                </a:lnTo>
                <a:lnTo>
                  <a:pt x="1023861" y="1028227"/>
                </a:lnTo>
                <a:lnTo>
                  <a:pt x="1023861" y="1281663"/>
                </a:lnTo>
                <a:lnTo>
                  <a:pt x="933397" y="1028227"/>
                </a:lnTo>
                <a:close/>
                <a:moveTo>
                  <a:pt x="444803" y="1028227"/>
                </a:moveTo>
                <a:lnTo>
                  <a:pt x="444803" y="1386633"/>
                </a:lnTo>
                <a:lnTo>
                  <a:pt x="491884" y="1386633"/>
                </a:lnTo>
                <a:lnTo>
                  <a:pt x="491884" y="1232326"/>
                </a:lnTo>
                <a:lnTo>
                  <a:pt x="563122" y="1232326"/>
                </a:lnTo>
                <a:lnTo>
                  <a:pt x="563122" y="1386633"/>
                </a:lnTo>
                <a:lnTo>
                  <a:pt x="609956" y="1386633"/>
                </a:lnTo>
                <a:lnTo>
                  <a:pt x="609956" y="1028227"/>
                </a:lnTo>
                <a:lnTo>
                  <a:pt x="563122" y="1028227"/>
                </a:lnTo>
                <a:lnTo>
                  <a:pt x="563122" y="1187957"/>
                </a:lnTo>
                <a:lnTo>
                  <a:pt x="491884" y="1187957"/>
                </a:lnTo>
                <a:lnTo>
                  <a:pt x="491884" y="1028227"/>
                </a:lnTo>
                <a:close/>
                <a:moveTo>
                  <a:pt x="1559228" y="1027981"/>
                </a:moveTo>
                <a:lnTo>
                  <a:pt x="1559228" y="1386633"/>
                </a:lnTo>
                <a:lnTo>
                  <a:pt x="1606063" y="1386633"/>
                </a:lnTo>
                <a:lnTo>
                  <a:pt x="1606063" y="1235038"/>
                </a:lnTo>
                <a:lnTo>
                  <a:pt x="1643037" y="1235038"/>
                </a:lnTo>
                <a:lnTo>
                  <a:pt x="1646115" y="1234754"/>
                </a:lnTo>
                <a:lnTo>
                  <a:pt x="1692829" y="1386633"/>
                </a:lnTo>
                <a:lnTo>
                  <a:pt x="1744101" y="1386633"/>
                </a:lnTo>
                <a:lnTo>
                  <a:pt x="1691159" y="1225525"/>
                </a:lnTo>
                <a:lnTo>
                  <a:pt x="1692213" y="1225178"/>
                </a:lnTo>
                <a:cubicBezTo>
                  <a:pt x="1705771" y="1218605"/>
                  <a:pt x="1716123" y="1209074"/>
                  <a:pt x="1723272" y="1196584"/>
                </a:cubicBezTo>
                <a:cubicBezTo>
                  <a:pt x="1730420" y="1184095"/>
                  <a:pt x="1733994" y="1168977"/>
                  <a:pt x="1733994" y="1151229"/>
                </a:cubicBezTo>
                <a:lnTo>
                  <a:pt x="1733994" y="1109325"/>
                </a:lnTo>
                <a:cubicBezTo>
                  <a:pt x="1733994" y="1092070"/>
                  <a:pt x="1730420" y="1077362"/>
                  <a:pt x="1723272" y="1065202"/>
                </a:cubicBezTo>
                <a:cubicBezTo>
                  <a:pt x="1716123" y="1053041"/>
                  <a:pt x="1705771" y="1043798"/>
                  <a:pt x="1692213" y="1037471"/>
                </a:cubicBezTo>
                <a:cubicBezTo>
                  <a:pt x="1678656" y="1031144"/>
                  <a:pt x="1662264" y="1027981"/>
                  <a:pt x="1643037" y="1027981"/>
                </a:cubicBezTo>
                <a:lnTo>
                  <a:pt x="1606063" y="1027981"/>
                </a:lnTo>
                <a:lnTo>
                  <a:pt x="1581166" y="1027981"/>
                </a:lnTo>
                <a:close/>
                <a:moveTo>
                  <a:pt x="1210064" y="1024530"/>
                </a:moveTo>
                <a:cubicBezTo>
                  <a:pt x="1191330" y="1024530"/>
                  <a:pt x="1175308" y="1028022"/>
                  <a:pt x="1161997" y="1035006"/>
                </a:cubicBezTo>
                <a:cubicBezTo>
                  <a:pt x="1148686" y="1041990"/>
                  <a:pt x="1138539" y="1052178"/>
                  <a:pt x="1131554" y="1065571"/>
                </a:cubicBezTo>
                <a:cubicBezTo>
                  <a:pt x="1124570" y="1078964"/>
                  <a:pt x="1121078" y="1095274"/>
                  <a:pt x="1121078" y="1114501"/>
                </a:cubicBezTo>
                <a:lnTo>
                  <a:pt x="1121078" y="1300359"/>
                </a:lnTo>
                <a:cubicBezTo>
                  <a:pt x="1121078" y="1319422"/>
                  <a:pt x="1124570" y="1335649"/>
                  <a:pt x="1131554" y="1349042"/>
                </a:cubicBezTo>
                <a:cubicBezTo>
                  <a:pt x="1138539" y="1362435"/>
                  <a:pt x="1148686" y="1372665"/>
                  <a:pt x="1161997" y="1379731"/>
                </a:cubicBezTo>
                <a:cubicBezTo>
                  <a:pt x="1175308" y="1386798"/>
                  <a:pt x="1191330" y="1390331"/>
                  <a:pt x="1210064" y="1390331"/>
                </a:cubicBezTo>
                <a:cubicBezTo>
                  <a:pt x="1228962" y="1390331"/>
                  <a:pt x="1245025" y="1386798"/>
                  <a:pt x="1258254" y="1379731"/>
                </a:cubicBezTo>
                <a:cubicBezTo>
                  <a:pt x="1271482" y="1372665"/>
                  <a:pt x="1281589" y="1362435"/>
                  <a:pt x="1288573" y="1349042"/>
                </a:cubicBezTo>
                <a:cubicBezTo>
                  <a:pt x="1295557" y="1335649"/>
                  <a:pt x="1299049" y="1319422"/>
                  <a:pt x="1299049" y="1300359"/>
                </a:cubicBezTo>
                <a:lnTo>
                  <a:pt x="1299049" y="1114501"/>
                </a:lnTo>
                <a:cubicBezTo>
                  <a:pt x="1299049" y="1095274"/>
                  <a:pt x="1295557" y="1078964"/>
                  <a:pt x="1288573" y="1065571"/>
                </a:cubicBezTo>
                <a:cubicBezTo>
                  <a:pt x="1281589" y="1052178"/>
                  <a:pt x="1271482" y="1041990"/>
                  <a:pt x="1258254" y="1035006"/>
                </a:cubicBezTo>
                <a:cubicBezTo>
                  <a:pt x="1245025" y="1028022"/>
                  <a:pt x="1228962" y="1024530"/>
                  <a:pt x="1210064" y="1024530"/>
                </a:cubicBezTo>
                <a:close/>
                <a:moveTo>
                  <a:pt x="752864" y="1024530"/>
                </a:moveTo>
                <a:cubicBezTo>
                  <a:pt x="734130" y="1024530"/>
                  <a:pt x="718108" y="1028022"/>
                  <a:pt x="704797" y="1035006"/>
                </a:cubicBezTo>
                <a:cubicBezTo>
                  <a:pt x="691486" y="1041990"/>
                  <a:pt x="681338" y="1052178"/>
                  <a:pt x="674354" y="1065571"/>
                </a:cubicBezTo>
                <a:cubicBezTo>
                  <a:pt x="667370" y="1078964"/>
                  <a:pt x="663878" y="1095274"/>
                  <a:pt x="663878" y="1114501"/>
                </a:cubicBezTo>
                <a:lnTo>
                  <a:pt x="663878" y="1300359"/>
                </a:lnTo>
                <a:cubicBezTo>
                  <a:pt x="663878" y="1319422"/>
                  <a:pt x="667370" y="1335649"/>
                  <a:pt x="674354" y="1349042"/>
                </a:cubicBezTo>
                <a:cubicBezTo>
                  <a:pt x="681338" y="1362435"/>
                  <a:pt x="691486" y="1372665"/>
                  <a:pt x="704797" y="1379731"/>
                </a:cubicBezTo>
                <a:cubicBezTo>
                  <a:pt x="718108" y="1386798"/>
                  <a:pt x="734130" y="1390331"/>
                  <a:pt x="752864" y="1390331"/>
                </a:cubicBezTo>
                <a:cubicBezTo>
                  <a:pt x="771762" y="1390331"/>
                  <a:pt x="787825" y="1386798"/>
                  <a:pt x="801054" y="1379731"/>
                </a:cubicBezTo>
                <a:cubicBezTo>
                  <a:pt x="814282" y="1372665"/>
                  <a:pt x="824389" y="1362435"/>
                  <a:pt x="831373" y="1349042"/>
                </a:cubicBezTo>
                <a:cubicBezTo>
                  <a:pt x="838357" y="1335649"/>
                  <a:pt x="841849" y="1319422"/>
                  <a:pt x="841849" y="1300359"/>
                </a:cubicBezTo>
                <a:lnTo>
                  <a:pt x="841849" y="1114501"/>
                </a:lnTo>
                <a:cubicBezTo>
                  <a:pt x="841849" y="1095274"/>
                  <a:pt x="838357" y="1078964"/>
                  <a:pt x="831373" y="1065571"/>
                </a:cubicBezTo>
                <a:cubicBezTo>
                  <a:pt x="824389" y="1052178"/>
                  <a:pt x="814282" y="1041990"/>
                  <a:pt x="801054" y="1035006"/>
                </a:cubicBezTo>
                <a:cubicBezTo>
                  <a:pt x="787825" y="1028022"/>
                  <a:pt x="771762" y="1024530"/>
                  <a:pt x="752864" y="1024530"/>
                </a:cubicBezTo>
                <a:close/>
                <a:moveTo>
                  <a:pt x="1367938" y="482047"/>
                </a:moveTo>
                <a:lnTo>
                  <a:pt x="1416251" y="482047"/>
                </a:lnTo>
                <a:cubicBezTo>
                  <a:pt x="1424796" y="482047"/>
                  <a:pt x="1431370" y="484635"/>
                  <a:pt x="1435971" y="489811"/>
                </a:cubicBezTo>
                <a:cubicBezTo>
                  <a:pt x="1440572" y="494988"/>
                  <a:pt x="1442873" y="502177"/>
                  <a:pt x="1442873" y="511380"/>
                </a:cubicBezTo>
                <a:lnTo>
                  <a:pt x="1442873" y="722381"/>
                </a:lnTo>
                <a:cubicBezTo>
                  <a:pt x="1442873" y="731583"/>
                  <a:pt x="1440572" y="738773"/>
                  <a:pt x="1435971" y="743949"/>
                </a:cubicBezTo>
                <a:cubicBezTo>
                  <a:pt x="1431370" y="749126"/>
                  <a:pt x="1424796" y="751714"/>
                  <a:pt x="1416251" y="751714"/>
                </a:cubicBezTo>
                <a:lnTo>
                  <a:pt x="1367938" y="751714"/>
                </a:lnTo>
                <a:close/>
                <a:moveTo>
                  <a:pt x="990989" y="479582"/>
                </a:moveTo>
                <a:cubicBezTo>
                  <a:pt x="1004299" y="479582"/>
                  <a:pt x="1014652" y="483320"/>
                  <a:pt x="1022047" y="490797"/>
                </a:cubicBezTo>
                <a:cubicBezTo>
                  <a:pt x="1029442" y="498274"/>
                  <a:pt x="1033140" y="508833"/>
                  <a:pt x="1033140" y="522472"/>
                </a:cubicBezTo>
                <a:lnTo>
                  <a:pt x="1033140" y="711288"/>
                </a:lnTo>
                <a:cubicBezTo>
                  <a:pt x="1033140" y="724764"/>
                  <a:pt x="1029442" y="735281"/>
                  <a:pt x="1022047" y="742840"/>
                </a:cubicBezTo>
                <a:cubicBezTo>
                  <a:pt x="1014652" y="750399"/>
                  <a:pt x="1004299" y="754179"/>
                  <a:pt x="990989" y="754179"/>
                </a:cubicBezTo>
                <a:cubicBezTo>
                  <a:pt x="977513" y="754179"/>
                  <a:pt x="967120" y="750399"/>
                  <a:pt x="959807" y="742840"/>
                </a:cubicBezTo>
                <a:cubicBezTo>
                  <a:pt x="952494" y="735281"/>
                  <a:pt x="948838" y="724764"/>
                  <a:pt x="948838" y="711288"/>
                </a:cubicBezTo>
                <a:lnTo>
                  <a:pt x="948838" y="522472"/>
                </a:lnTo>
                <a:cubicBezTo>
                  <a:pt x="948838" y="508833"/>
                  <a:pt x="952494" y="498274"/>
                  <a:pt x="959807" y="490797"/>
                </a:cubicBezTo>
                <a:cubicBezTo>
                  <a:pt x="967120" y="483320"/>
                  <a:pt x="977513" y="479582"/>
                  <a:pt x="990989" y="479582"/>
                </a:cubicBezTo>
                <a:close/>
                <a:moveTo>
                  <a:pt x="1321103" y="437677"/>
                </a:moveTo>
                <a:lnTo>
                  <a:pt x="1321103" y="796083"/>
                </a:lnTo>
                <a:lnTo>
                  <a:pt x="1350929" y="796083"/>
                </a:lnTo>
                <a:lnTo>
                  <a:pt x="1367938" y="796083"/>
                </a:lnTo>
                <a:lnTo>
                  <a:pt x="1414526" y="796083"/>
                </a:lnTo>
                <a:cubicBezTo>
                  <a:pt x="1430466" y="796083"/>
                  <a:pt x="1444023" y="793166"/>
                  <a:pt x="1455197" y="787333"/>
                </a:cubicBezTo>
                <a:cubicBezTo>
                  <a:pt x="1466372" y="781499"/>
                  <a:pt x="1474917" y="772954"/>
                  <a:pt x="1480833" y="761697"/>
                </a:cubicBezTo>
                <a:cubicBezTo>
                  <a:pt x="1486749" y="750440"/>
                  <a:pt x="1489707" y="736924"/>
                  <a:pt x="1489707" y="721148"/>
                </a:cubicBezTo>
                <a:lnTo>
                  <a:pt x="1489707" y="512612"/>
                </a:lnTo>
                <a:cubicBezTo>
                  <a:pt x="1489707" y="488620"/>
                  <a:pt x="1483216" y="470133"/>
                  <a:pt x="1470234" y="457150"/>
                </a:cubicBezTo>
                <a:cubicBezTo>
                  <a:pt x="1457252" y="444168"/>
                  <a:pt x="1438764" y="437677"/>
                  <a:pt x="1414772" y="437677"/>
                </a:cubicBezTo>
                <a:lnTo>
                  <a:pt x="1367938" y="437677"/>
                </a:lnTo>
                <a:lnTo>
                  <a:pt x="1350929" y="437677"/>
                </a:lnTo>
                <a:close/>
                <a:moveTo>
                  <a:pt x="1130603" y="437677"/>
                </a:moveTo>
                <a:lnTo>
                  <a:pt x="1130603" y="796083"/>
                </a:lnTo>
                <a:lnTo>
                  <a:pt x="1155746" y="796083"/>
                </a:lnTo>
                <a:lnTo>
                  <a:pt x="1177438" y="796083"/>
                </a:lnTo>
                <a:lnTo>
                  <a:pt x="1279487" y="796083"/>
                </a:lnTo>
                <a:lnTo>
                  <a:pt x="1279487" y="751714"/>
                </a:lnTo>
                <a:lnTo>
                  <a:pt x="1177438" y="751714"/>
                </a:lnTo>
                <a:lnTo>
                  <a:pt x="1177438" y="437677"/>
                </a:lnTo>
                <a:close/>
                <a:moveTo>
                  <a:pt x="990989" y="433980"/>
                </a:moveTo>
                <a:cubicBezTo>
                  <a:pt x="972255" y="433980"/>
                  <a:pt x="956233" y="437472"/>
                  <a:pt x="942922" y="444456"/>
                </a:cubicBezTo>
                <a:cubicBezTo>
                  <a:pt x="929611" y="451440"/>
                  <a:pt x="919463" y="461628"/>
                  <a:pt x="912479" y="475021"/>
                </a:cubicBezTo>
                <a:cubicBezTo>
                  <a:pt x="905495" y="488414"/>
                  <a:pt x="902003" y="504724"/>
                  <a:pt x="902003" y="523951"/>
                </a:cubicBezTo>
                <a:lnTo>
                  <a:pt x="902003" y="709809"/>
                </a:lnTo>
                <a:cubicBezTo>
                  <a:pt x="902003" y="728872"/>
                  <a:pt x="905495" y="745100"/>
                  <a:pt x="912479" y="758492"/>
                </a:cubicBezTo>
                <a:cubicBezTo>
                  <a:pt x="919463" y="771885"/>
                  <a:pt x="929611" y="782115"/>
                  <a:pt x="942922" y="789181"/>
                </a:cubicBezTo>
                <a:cubicBezTo>
                  <a:pt x="956233" y="796248"/>
                  <a:pt x="972255" y="799781"/>
                  <a:pt x="990989" y="799781"/>
                </a:cubicBezTo>
                <a:cubicBezTo>
                  <a:pt x="1009887" y="799781"/>
                  <a:pt x="1025950" y="796248"/>
                  <a:pt x="1039179" y="789181"/>
                </a:cubicBezTo>
                <a:cubicBezTo>
                  <a:pt x="1052407" y="782115"/>
                  <a:pt x="1062514" y="771885"/>
                  <a:pt x="1069498" y="758492"/>
                </a:cubicBezTo>
                <a:cubicBezTo>
                  <a:pt x="1076482" y="745100"/>
                  <a:pt x="1079974" y="728872"/>
                  <a:pt x="1079974" y="709809"/>
                </a:cubicBezTo>
                <a:lnTo>
                  <a:pt x="1079974" y="523951"/>
                </a:lnTo>
                <a:cubicBezTo>
                  <a:pt x="1079974" y="504724"/>
                  <a:pt x="1076482" y="488414"/>
                  <a:pt x="1069498" y="475021"/>
                </a:cubicBezTo>
                <a:cubicBezTo>
                  <a:pt x="1062514" y="461628"/>
                  <a:pt x="1052407" y="451440"/>
                  <a:pt x="1039179" y="444456"/>
                </a:cubicBezTo>
                <a:cubicBezTo>
                  <a:pt x="1025950" y="437472"/>
                  <a:pt x="1009887" y="433980"/>
                  <a:pt x="990989" y="433980"/>
                </a:cubicBezTo>
                <a:close/>
                <a:moveTo>
                  <a:pt x="768956" y="433980"/>
                </a:moveTo>
                <a:cubicBezTo>
                  <a:pt x="750715" y="433980"/>
                  <a:pt x="735186" y="437595"/>
                  <a:pt x="722368" y="444826"/>
                </a:cubicBezTo>
                <a:cubicBezTo>
                  <a:pt x="709550" y="452056"/>
                  <a:pt x="699772" y="462491"/>
                  <a:pt x="693035" y="476131"/>
                </a:cubicBezTo>
                <a:cubicBezTo>
                  <a:pt x="686297" y="489770"/>
                  <a:pt x="682928" y="506368"/>
                  <a:pt x="682928" y="525923"/>
                </a:cubicBezTo>
                <a:lnTo>
                  <a:pt x="682928" y="713014"/>
                </a:lnTo>
                <a:cubicBezTo>
                  <a:pt x="682928" y="731419"/>
                  <a:pt x="686338" y="747072"/>
                  <a:pt x="693158" y="759971"/>
                </a:cubicBezTo>
                <a:cubicBezTo>
                  <a:pt x="699978" y="772871"/>
                  <a:pt x="709920" y="782731"/>
                  <a:pt x="722984" y="789551"/>
                </a:cubicBezTo>
                <a:cubicBezTo>
                  <a:pt x="736048" y="796371"/>
                  <a:pt x="751865" y="799781"/>
                  <a:pt x="770435" y="799781"/>
                </a:cubicBezTo>
                <a:cubicBezTo>
                  <a:pt x="788675" y="799781"/>
                  <a:pt x="804205" y="796165"/>
                  <a:pt x="817022" y="788935"/>
                </a:cubicBezTo>
                <a:cubicBezTo>
                  <a:pt x="829840" y="781704"/>
                  <a:pt x="839618" y="771228"/>
                  <a:pt x="846356" y="757507"/>
                </a:cubicBezTo>
                <a:cubicBezTo>
                  <a:pt x="853093" y="743785"/>
                  <a:pt x="856462" y="727229"/>
                  <a:pt x="856462" y="707837"/>
                </a:cubicBezTo>
                <a:lnTo>
                  <a:pt x="856462" y="603076"/>
                </a:lnTo>
                <a:lnTo>
                  <a:pt x="769202" y="603076"/>
                </a:lnTo>
                <a:lnTo>
                  <a:pt x="769202" y="647446"/>
                </a:lnTo>
                <a:lnTo>
                  <a:pt x="809628" y="647446"/>
                </a:lnTo>
                <a:lnTo>
                  <a:pt x="809628" y="708577"/>
                </a:lnTo>
                <a:cubicBezTo>
                  <a:pt x="809628" y="723038"/>
                  <a:pt x="806177" y="734254"/>
                  <a:pt x="799275" y="742224"/>
                </a:cubicBezTo>
                <a:cubicBezTo>
                  <a:pt x="792373" y="750194"/>
                  <a:pt x="782759" y="754179"/>
                  <a:pt x="770435" y="754179"/>
                </a:cubicBezTo>
                <a:cubicBezTo>
                  <a:pt x="757452" y="754179"/>
                  <a:pt x="747428" y="750564"/>
                  <a:pt x="740362" y="743333"/>
                </a:cubicBezTo>
                <a:cubicBezTo>
                  <a:pt x="733296" y="736102"/>
                  <a:pt x="729763" y="725996"/>
                  <a:pt x="729763" y="713014"/>
                </a:cubicBezTo>
                <a:lnTo>
                  <a:pt x="729763" y="525923"/>
                </a:lnTo>
                <a:cubicBezTo>
                  <a:pt x="729763" y="511133"/>
                  <a:pt x="733173" y="499712"/>
                  <a:pt x="739992" y="491660"/>
                </a:cubicBezTo>
                <a:cubicBezTo>
                  <a:pt x="746812" y="483608"/>
                  <a:pt x="756467" y="479582"/>
                  <a:pt x="768956" y="479582"/>
                </a:cubicBezTo>
                <a:cubicBezTo>
                  <a:pt x="780130" y="479582"/>
                  <a:pt x="788716" y="483361"/>
                  <a:pt x="794715" y="490920"/>
                </a:cubicBezTo>
                <a:cubicBezTo>
                  <a:pt x="800713" y="498480"/>
                  <a:pt x="803712" y="509243"/>
                  <a:pt x="803712" y="523212"/>
                </a:cubicBezTo>
                <a:lnTo>
                  <a:pt x="803712" y="540959"/>
                </a:lnTo>
                <a:lnTo>
                  <a:pt x="853504" y="540959"/>
                </a:lnTo>
                <a:lnTo>
                  <a:pt x="853504" y="523212"/>
                </a:lnTo>
                <a:cubicBezTo>
                  <a:pt x="853504" y="504313"/>
                  <a:pt x="850176" y="488209"/>
                  <a:pt x="843521" y="474898"/>
                </a:cubicBezTo>
                <a:cubicBezTo>
                  <a:pt x="836865" y="461587"/>
                  <a:pt x="827252" y="451440"/>
                  <a:pt x="814681" y="444456"/>
                </a:cubicBezTo>
                <a:cubicBezTo>
                  <a:pt x="802109" y="437472"/>
                  <a:pt x="786868" y="433980"/>
                  <a:pt x="768956" y="433980"/>
                </a:cubicBezTo>
                <a:close/>
                <a:moveTo>
                  <a:pt x="0" y="0"/>
                </a:moveTo>
                <a:lnTo>
                  <a:pt x="2250200" y="0"/>
                </a:lnTo>
                <a:lnTo>
                  <a:pt x="2250200" y="1652587"/>
                </a:lnTo>
                <a:lnTo>
                  <a:pt x="0" y="1652587"/>
                </a:lnTo>
                <a:close/>
              </a:path>
            </a:pathLst>
          </a:custGeom>
        </p:spPr>
      </p:pic>
      <p:pic>
        <p:nvPicPr>
          <p:cNvPr id="25" name="Picture 24" descr="A yellow and white scroll&#10;&#10;Description automatically generated">
            <a:extLst>
              <a:ext uri="{FF2B5EF4-FFF2-40B4-BE49-F238E27FC236}">
                <a16:creationId xmlns:a16="http://schemas.microsoft.com/office/drawing/2014/main" id="{384075CB-E83B-48E7-829F-65EB7C5887AA}"/>
              </a:ext>
            </a:extLst>
          </p:cNvPr>
          <p:cNvPicPr>
            <a:picLocks noChangeAspect="1"/>
          </p:cNvPicPr>
          <p:nvPr/>
        </p:nvPicPr>
        <p:blipFill>
          <a:blip r:embed="rId5"/>
          <a:srcRect t="83826"/>
          <a:stretch>
            <a:fillRect/>
          </a:stretch>
        </p:blipFill>
        <p:spPr>
          <a:xfrm>
            <a:off x="13311034" y="5787886"/>
            <a:ext cx="2921480" cy="397655"/>
          </a:xfrm>
          <a:custGeom>
            <a:avLst/>
            <a:gdLst>
              <a:gd name="connsiteX0" fmla="*/ 0 w 2921480"/>
              <a:gd name="connsiteY0" fmla="*/ 0 h 397655"/>
              <a:gd name="connsiteX1" fmla="*/ 2921480 w 2921480"/>
              <a:gd name="connsiteY1" fmla="*/ 0 h 397655"/>
              <a:gd name="connsiteX2" fmla="*/ 2921480 w 2921480"/>
              <a:gd name="connsiteY2" fmla="*/ 397655 h 397655"/>
              <a:gd name="connsiteX3" fmla="*/ 0 w 2921480"/>
              <a:gd name="connsiteY3" fmla="*/ 397655 h 397655"/>
              <a:gd name="connsiteX4" fmla="*/ 0 w 2921480"/>
              <a:gd name="connsiteY4" fmla="*/ 0 h 397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97655">
                <a:moveTo>
                  <a:pt x="0" y="0"/>
                </a:moveTo>
                <a:lnTo>
                  <a:pt x="2921480" y="0"/>
                </a:lnTo>
                <a:lnTo>
                  <a:pt x="2921480" y="397655"/>
                </a:lnTo>
                <a:lnTo>
                  <a:pt x="0" y="397655"/>
                </a:lnTo>
                <a:lnTo>
                  <a:pt x="0" y="0"/>
                </a:lnTo>
                <a:close/>
              </a:path>
            </a:pathLst>
          </a:custGeom>
        </p:spPr>
      </p:pic>
      <p:pic>
        <p:nvPicPr>
          <p:cNvPr id="26" name="Picture 25" descr="A yellow and white scroll&#10;&#10;Description automatically generated">
            <a:extLst>
              <a:ext uri="{FF2B5EF4-FFF2-40B4-BE49-F238E27FC236}">
                <a16:creationId xmlns:a16="http://schemas.microsoft.com/office/drawing/2014/main" id="{1E4ADF36-EC6E-4B02-ACDA-0B09BE7B6120}"/>
              </a:ext>
            </a:extLst>
          </p:cNvPr>
          <p:cNvPicPr>
            <a:picLocks noChangeAspect="1"/>
          </p:cNvPicPr>
          <p:nvPr/>
        </p:nvPicPr>
        <p:blipFill>
          <a:blip r:embed="rId5"/>
          <a:srcRect b="16174"/>
          <a:stretch>
            <a:fillRect/>
          </a:stretch>
        </p:blipFill>
        <p:spPr>
          <a:xfrm>
            <a:off x="13311034" y="3764106"/>
            <a:ext cx="2921480" cy="2060914"/>
          </a:xfrm>
          <a:custGeom>
            <a:avLst/>
            <a:gdLst>
              <a:gd name="connsiteX0" fmla="*/ 0 w 2921480"/>
              <a:gd name="connsiteY0" fmla="*/ 0 h 2060914"/>
              <a:gd name="connsiteX1" fmla="*/ 2921480 w 2921480"/>
              <a:gd name="connsiteY1" fmla="*/ 0 h 2060914"/>
              <a:gd name="connsiteX2" fmla="*/ 2921480 w 2921480"/>
              <a:gd name="connsiteY2" fmla="*/ 2060914 h 2060914"/>
              <a:gd name="connsiteX3" fmla="*/ 2593560 w 2921480"/>
              <a:gd name="connsiteY3" fmla="*/ 2060914 h 2060914"/>
              <a:gd name="connsiteX4" fmla="*/ 2593560 w 2921480"/>
              <a:gd name="connsiteY4" fmla="*/ 2056151 h 2060914"/>
              <a:gd name="connsiteX5" fmla="*/ 2602795 w 2921480"/>
              <a:gd name="connsiteY5" fmla="*/ 2056151 h 2060914"/>
              <a:gd name="connsiteX6" fmla="*/ 2602795 w 2921480"/>
              <a:gd name="connsiteY6" fmla="*/ 403564 h 2060914"/>
              <a:gd name="connsiteX7" fmla="*/ 352595 w 2921480"/>
              <a:gd name="connsiteY7" fmla="*/ 403564 h 2060914"/>
              <a:gd name="connsiteX8" fmla="*/ 352595 w 2921480"/>
              <a:gd name="connsiteY8" fmla="*/ 2056151 h 2060914"/>
              <a:gd name="connsiteX9" fmla="*/ 360238 w 2921480"/>
              <a:gd name="connsiteY9" fmla="*/ 2056151 h 2060914"/>
              <a:gd name="connsiteX10" fmla="*/ 360238 w 2921480"/>
              <a:gd name="connsiteY10" fmla="*/ 2060914 h 2060914"/>
              <a:gd name="connsiteX11" fmla="*/ 0 w 2921480"/>
              <a:gd name="connsiteY11" fmla="*/ 2060914 h 206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60914">
                <a:moveTo>
                  <a:pt x="0" y="0"/>
                </a:moveTo>
                <a:lnTo>
                  <a:pt x="2921480" y="0"/>
                </a:lnTo>
                <a:lnTo>
                  <a:pt x="2921480" y="2060914"/>
                </a:lnTo>
                <a:lnTo>
                  <a:pt x="2593560" y="2060914"/>
                </a:lnTo>
                <a:lnTo>
                  <a:pt x="2593560" y="2056151"/>
                </a:lnTo>
                <a:lnTo>
                  <a:pt x="2602795" y="2056151"/>
                </a:lnTo>
                <a:lnTo>
                  <a:pt x="2602795" y="403564"/>
                </a:lnTo>
                <a:lnTo>
                  <a:pt x="352595" y="403564"/>
                </a:lnTo>
                <a:lnTo>
                  <a:pt x="352595" y="2056151"/>
                </a:lnTo>
                <a:lnTo>
                  <a:pt x="360238" y="2056151"/>
                </a:lnTo>
                <a:lnTo>
                  <a:pt x="360238" y="2060914"/>
                </a:lnTo>
                <a:lnTo>
                  <a:pt x="0" y="2060914"/>
                </a:lnTo>
                <a:close/>
              </a:path>
            </a:pathLst>
          </a:custGeom>
        </p:spPr>
      </p:pic>
      <p:pic>
        <p:nvPicPr>
          <p:cNvPr id="27" name="Picture 26" descr="A white scroll with black background&#10;&#10;Description automatically generated">
            <a:extLst>
              <a:ext uri="{FF2B5EF4-FFF2-40B4-BE49-F238E27FC236}">
                <a16:creationId xmlns:a16="http://schemas.microsoft.com/office/drawing/2014/main" id="{1BE162C9-AE87-4D4B-A00E-51489E5BF8A7}"/>
              </a:ext>
            </a:extLst>
          </p:cNvPr>
          <p:cNvPicPr>
            <a:picLocks noChangeAspect="1"/>
          </p:cNvPicPr>
          <p:nvPr/>
        </p:nvPicPr>
        <p:blipFill>
          <a:blip r:embed="rId6"/>
          <a:srcRect l="13601" t="16264" r="13770" b="16379"/>
          <a:stretch>
            <a:fillRect/>
          </a:stretch>
        </p:blipFill>
        <p:spPr>
          <a:xfrm>
            <a:off x="17311056" y="4156197"/>
            <a:ext cx="2123785" cy="1652967"/>
          </a:xfrm>
          <a:custGeom>
            <a:avLst/>
            <a:gdLst/>
            <a:ahLst/>
            <a:cxnLst/>
            <a:rect l="l" t="t" r="r" b="b"/>
            <a:pathLst>
              <a:path w="2123785" h="1659296">
                <a:moveTo>
                  <a:pt x="1569190" y="1081537"/>
                </a:moveTo>
                <a:lnTo>
                  <a:pt x="1610355" y="1081537"/>
                </a:lnTo>
                <a:cubicBezTo>
                  <a:pt x="1623008" y="1081537"/>
                  <a:pt x="1632827" y="1085235"/>
                  <a:pt x="1639811" y="1092629"/>
                </a:cubicBezTo>
                <a:cubicBezTo>
                  <a:pt x="1646795" y="1100024"/>
                  <a:pt x="1650287" y="1110377"/>
                  <a:pt x="1650287" y="1123688"/>
                </a:cubicBezTo>
                <a:lnTo>
                  <a:pt x="1650287" y="1160170"/>
                </a:lnTo>
                <a:cubicBezTo>
                  <a:pt x="1650287" y="1172659"/>
                  <a:pt x="1646795" y="1182395"/>
                  <a:pt x="1639811" y="1189379"/>
                </a:cubicBezTo>
                <a:cubicBezTo>
                  <a:pt x="1632827" y="1196363"/>
                  <a:pt x="1623008" y="1199855"/>
                  <a:pt x="1610355" y="1199855"/>
                </a:cubicBezTo>
                <a:lnTo>
                  <a:pt x="1569190" y="1199855"/>
                </a:lnTo>
                <a:close/>
                <a:moveTo>
                  <a:pt x="1173191" y="1079319"/>
                </a:moveTo>
                <a:cubicBezTo>
                  <a:pt x="1186501" y="1079319"/>
                  <a:pt x="1196854" y="1083057"/>
                  <a:pt x="1204249" y="1090534"/>
                </a:cubicBezTo>
                <a:cubicBezTo>
                  <a:pt x="1211644" y="1098011"/>
                  <a:pt x="1215342" y="1108570"/>
                  <a:pt x="1215342" y="1122209"/>
                </a:cubicBezTo>
                <a:lnTo>
                  <a:pt x="1215342" y="1311025"/>
                </a:lnTo>
                <a:cubicBezTo>
                  <a:pt x="1215342" y="1324501"/>
                  <a:pt x="1211644" y="1335018"/>
                  <a:pt x="1204249" y="1342577"/>
                </a:cubicBezTo>
                <a:cubicBezTo>
                  <a:pt x="1196854" y="1350136"/>
                  <a:pt x="1186501" y="1353916"/>
                  <a:pt x="1173191" y="1353916"/>
                </a:cubicBezTo>
                <a:cubicBezTo>
                  <a:pt x="1159716" y="1353916"/>
                  <a:pt x="1149322" y="1350136"/>
                  <a:pt x="1142009" y="1342577"/>
                </a:cubicBezTo>
                <a:cubicBezTo>
                  <a:pt x="1134696" y="1335018"/>
                  <a:pt x="1131040" y="1324501"/>
                  <a:pt x="1131040" y="1311025"/>
                </a:cubicBezTo>
                <a:lnTo>
                  <a:pt x="1131040" y="1122209"/>
                </a:lnTo>
                <a:cubicBezTo>
                  <a:pt x="1131040" y="1108570"/>
                  <a:pt x="1134696" y="1098011"/>
                  <a:pt x="1142009" y="1090534"/>
                </a:cubicBezTo>
                <a:cubicBezTo>
                  <a:pt x="1149322" y="1083057"/>
                  <a:pt x="1159716" y="1079319"/>
                  <a:pt x="1173191" y="1079319"/>
                </a:cubicBezTo>
                <a:close/>
                <a:moveTo>
                  <a:pt x="715991" y="1079319"/>
                </a:moveTo>
                <a:cubicBezTo>
                  <a:pt x="729301" y="1079319"/>
                  <a:pt x="739654" y="1083057"/>
                  <a:pt x="747049" y="1090534"/>
                </a:cubicBezTo>
                <a:cubicBezTo>
                  <a:pt x="754444" y="1098011"/>
                  <a:pt x="758142" y="1108570"/>
                  <a:pt x="758142" y="1122209"/>
                </a:cubicBezTo>
                <a:lnTo>
                  <a:pt x="758142" y="1311025"/>
                </a:lnTo>
                <a:cubicBezTo>
                  <a:pt x="758142" y="1324501"/>
                  <a:pt x="754444" y="1335018"/>
                  <a:pt x="747049" y="1342577"/>
                </a:cubicBezTo>
                <a:cubicBezTo>
                  <a:pt x="739654" y="1350136"/>
                  <a:pt x="729301" y="1353916"/>
                  <a:pt x="715991" y="1353916"/>
                </a:cubicBezTo>
                <a:cubicBezTo>
                  <a:pt x="702516" y="1353916"/>
                  <a:pt x="692122" y="1350136"/>
                  <a:pt x="684809" y="1342577"/>
                </a:cubicBezTo>
                <a:cubicBezTo>
                  <a:pt x="677496" y="1335018"/>
                  <a:pt x="673840" y="1324501"/>
                  <a:pt x="673840" y="1311025"/>
                </a:cubicBezTo>
                <a:lnTo>
                  <a:pt x="673840" y="1122209"/>
                </a:lnTo>
                <a:cubicBezTo>
                  <a:pt x="673840" y="1108570"/>
                  <a:pt x="677496" y="1098011"/>
                  <a:pt x="684809" y="1090534"/>
                </a:cubicBezTo>
                <a:cubicBezTo>
                  <a:pt x="692122" y="1083057"/>
                  <a:pt x="702516" y="1079319"/>
                  <a:pt x="715991" y="1079319"/>
                </a:cubicBezTo>
                <a:close/>
                <a:moveTo>
                  <a:pt x="1310340" y="1037414"/>
                </a:moveTo>
                <a:lnTo>
                  <a:pt x="1310340" y="1315216"/>
                </a:lnTo>
                <a:cubicBezTo>
                  <a:pt x="1310340" y="1342495"/>
                  <a:pt x="1317324" y="1363365"/>
                  <a:pt x="1331293" y="1377826"/>
                </a:cubicBezTo>
                <a:cubicBezTo>
                  <a:pt x="1345261" y="1392287"/>
                  <a:pt x="1365391" y="1399518"/>
                  <a:pt x="1391684" y="1399518"/>
                </a:cubicBezTo>
                <a:cubicBezTo>
                  <a:pt x="1418142" y="1399518"/>
                  <a:pt x="1438395" y="1392287"/>
                  <a:pt x="1452446" y="1377826"/>
                </a:cubicBezTo>
                <a:cubicBezTo>
                  <a:pt x="1466496" y="1363365"/>
                  <a:pt x="1473521" y="1342495"/>
                  <a:pt x="1473521" y="1315216"/>
                </a:cubicBezTo>
                <a:lnTo>
                  <a:pt x="1473521" y="1037414"/>
                </a:lnTo>
                <a:lnTo>
                  <a:pt x="1426687" y="1037414"/>
                </a:lnTo>
                <a:lnTo>
                  <a:pt x="1426687" y="1317188"/>
                </a:lnTo>
                <a:cubicBezTo>
                  <a:pt x="1426687" y="1329020"/>
                  <a:pt x="1423688" y="1338099"/>
                  <a:pt x="1417690" y="1344426"/>
                </a:cubicBezTo>
                <a:cubicBezTo>
                  <a:pt x="1411692" y="1350752"/>
                  <a:pt x="1403023" y="1353916"/>
                  <a:pt x="1391684" y="1353916"/>
                </a:cubicBezTo>
                <a:cubicBezTo>
                  <a:pt x="1380674" y="1353916"/>
                  <a:pt x="1372170" y="1350752"/>
                  <a:pt x="1366172" y="1344426"/>
                </a:cubicBezTo>
                <a:cubicBezTo>
                  <a:pt x="1360174" y="1338099"/>
                  <a:pt x="1357175" y="1329020"/>
                  <a:pt x="1357175" y="1317188"/>
                </a:cubicBezTo>
                <a:lnTo>
                  <a:pt x="1357175" y="1037414"/>
                </a:lnTo>
                <a:close/>
                <a:moveTo>
                  <a:pt x="855605" y="1037414"/>
                </a:moveTo>
                <a:lnTo>
                  <a:pt x="855605" y="1395574"/>
                </a:lnTo>
                <a:lnTo>
                  <a:pt x="900221" y="1395574"/>
                </a:lnTo>
                <a:lnTo>
                  <a:pt x="900221" y="1150198"/>
                </a:lnTo>
                <a:lnTo>
                  <a:pt x="990193" y="1395574"/>
                </a:lnTo>
                <a:lnTo>
                  <a:pt x="1031604" y="1395574"/>
                </a:lnTo>
                <a:lnTo>
                  <a:pt x="1031604" y="1037414"/>
                </a:lnTo>
                <a:lnTo>
                  <a:pt x="986988" y="1037414"/>
                </a:lnTo>
                <a:lnTo>
                  <a:pt x="986988" y="1290850"/>
                </a:lnTo>
                <a:lnTo>
                  <a:pt x="896524" y="1037414"/>
                </a:lnTo>
                <a:close/>
                <a:moveTo>
                  <a:pt x="407930" y="1037414"/>
                </a:moveTo>
                <a:lnTo>
                  <a:pt x="407930" y="1395820"/>
                </a:lnTo>
                <a:lnTo>
                  <a:pt x="455011" y="1395820"/>
                </a:lnTo>
                <a:lnTo>
                  <a:pt x="455011" y="1241513"/>
                </a:lnTo>
                <a:lnTo>
                  <a:pt x="526249" y="1241513"/>
                </a:lnTo>
                <a:lnTo>
                  <a:pt x="526249" y="1395820"/>
                </a:lnTo>
                <a:lnTo>
                  <a:pt x="573083" y="1395820"/>
                </a:lnTo>
                <a:lnTo>
                  <a:pt x="573083" y="1037414"/>
                </a:lnTo>
                <a:lnTo>
                  <a:pt x="526249" y="1037414"/>
                </a:lnTo>
                <a:lnTo>
                  <a:pt x="526249" y="1197144"/>
                </a:lnTo>
                <a:lnTo>
                  <a:pt x="455011" y="1197144"/>
                </a:lnTo>
                <a:lnTo>
                  <a:pt x="455011" y="1037414"/>
                </a:lnTo>
                <a:close/>
                <a:moveTo>
                  <a:pt x="1522355" y="1037168"/>
                </a:moveTo>
                <a:lnTo>
                  <a:pt x="1522355" y="1395820"/>
                </a:lnTo>
                <a:lnTo>
                  <a:pt x="1569190" y="1395820"/>
                </a:lnTo>
                <a:lnTo>
                  <a:pt x="1569190" y="1244225"/>
                </a:lnTo>
                <a:lnTo>
                  <a:pt x="1606164" y="1244225"/>
                </a:lnTo>
                <a:lnTo>
                  <a:pt x="1609242" y="1243941"/>
                </a:lnTo>
                <a:lnTo>
                  <a:pt x="1655956" y="1395820"/>
                </a:lnTo>
                <a:lnTo>
                  <a:pt x="1707228" y="1395820"/>
                </a:lnTo>
                <a:lnTo>
                  <a:pt x="1654286" y="1234712"/>
                </a:lnTo>
                <a:lnTo>
                  <a:pt x="1655340" y="1234365"/>
                </a:lnTo>
                <a:cubicBezTo>
                  <a:pt x="1668898" y="1227792"/>
                  <a:pt x="1679250" y="1218261"/>
                  <a:pt x="1686399" y="1205771"/>
                </a:cubicBezTo>
                <a:cubicBezTo>
                  <a:pt x="1693547" y="1193282"/>
                  <a:pt x="1697121" y="1178164"/>
                  <a:pt x="1697121" y="1160416"/>
                </a:cubicBezTo>
                <a:lnTo>
                  <a:pt x="1697121" y="1118512"/>
                </a:lnTo>
                <a:cubicBezTo>
                  <a:pt x="1697121" y="1101257"/>
                  <a:pt x="1693547" y="1086549"/>
                  <a:pt x="1686399" y="1074389"/>
                </a:cubicBezTo>
                <a:cubicBezTo>
                  <a:pt x="1679250" y="1062228"/>
                  <a:pt x="1668898" y="1052985"/>
                  <a:pt x="1655340" y="1046658"/>
                </a:cubicBezTo>
                <a:cubicBezTo>
                  <a:pt x="1641783" y="1040331"/>
                  <a:pt x="1625391" y="1037168"/>
                  <a:pt x="1606164" y="1037168"/>
                </a:cubicBezTo>
                <a:lnTo>
                  <a:pt x="1569190" y="1037168"/>
                </a:lnTo>
                <a:lnTo>
                  <a:pt x="1544293" y="1037168"/>
                </a:lnTo>
                <a:close/>
                <a:moveTo>
                  <a:pt x="1173191" y="1033717"/>
                </a:moveTo>
                <a:cubicBezTo>
                  <a:pt x="1154457" y="1033717"/>
                  <a:pt x="1138435" y="1037209"/>
                  <a:pt x="1125124" y="1044193"/>
                </a:cubicBezTo>
                <a:cubicBezTo>
                  <a:pt x="1111813" y="1051177"/>
                  <a:pt x="1101666" y="1061365"/>
                  <a:pt x="1094682" y="1074758"/>
                </a:cubicBezTo>
                <a:cubicBezTo>
                  <a:pt x="1087697" y="1088151"/>
                  <a:pt x="1084205" y="1104461"/>
                  <a:pt x="1084205" y="1123688"/>
                </a:cubicBezTo>
                <a:lnTo>
                  <a:pt x="1084205" y="1309546"/>
                </a:lnTo>
                <a:cubicBezTo>
                  <a:pt x="1084205" y="1328609"/>
                  <a:pt x="1087697" y="1344836"/>
                  <a:pt x="1094682" y="1358229"/>
                </a:cubicBezTo>
                <a:cubicBezTo>
                  <a:pt x="1101666" y="1371622"/>
                  <a:pt x="1111813" y="1381852"/>
                  <a:pt x="1125124" y="1388918"/>
                </a:cubicBezTo>
                <a:cubicBezTo>
                  <a:pt x="1138435" y="1395985"/>
                  <a:pt x="1154457" y="1399518"/>
                  <a:pt x="1173191" y="1399518"/>
                </a:cubicBezTo>
                <a:cubicBezTo>
                  <a:pt x="1192089" y="1399518"/>
                  <a:pt x="1208152" y="1395985"/>
                  <a:pt x="1221381" y="1388918"/>
                </a:cubicBezTo>
                <a:cubicBezTo>
                  <a:pt x="1234609" y="1381852"/>
                  <a:pt x="1244716" y="1371622"/>
                  <a:pt x="1251700" y="1358229"/>
                </a:cubicBezTo>
                <a:cubicBezTo>
                  <a:pt x="1258684" y="1344836"/>
                  <a:pt x="1262176" y="1328609"/>
                  <a:pt x="1262176" y="1309546"/>
                </a:cubicBezTo>
                <a:lnTo>
                  <a:pt x="1262176" y="1123688"/>
                </a:lnTo>
                <a:cubicBezTo>
                  <a:pt x="1262176" y="1104461"/>
                  <a:pt x="1258684" y="1088151"/>
                  <a:pt x="1251700" y="1074758"/>
                </a:cubicBezTo>
                <a:cubicBezTo>
                  <a:pt x="1244716" y="1061365"/>
                  <a:pt x="1234609" y="1051177"/>
                  <a:pt x="1221381" y="1044193"/>
                </a:cubicBezTo>
                <a:cubicBezTo>
                  <a:pt x="1208152" y="1037209"/>
                  <a:pt x="1192089" y="1033717"/>
                  <a:pt x="1173191" y="1033717"/>
                </a:cubicBezTo>
                <a:close/>
                <a:moveTo>
                  <a:pt x="715991" y="1033717"/>
                </a:moveTo>
                <a:cubicBezTo>
                  <a:pt x="697257" y="1033717"/>
                  <a:pt x="681235" y="1037209"/>
                  <a:pt x="667924" y="1044193"/>
                </a:cubicBezTo>
                <a:cubicBezTo>
                  <a:pt x="654613" y="1051177"/>
                  <a:pt x="644466" y="1061365"/>
                  <a:pt x="637482" y="1074758"/>
                </a:cubicBezTo>
                <a:cubicBezTo>
                  <a:pt x="630497" y="1088151"/>
                  <a:pt x="627005" y="1104461"/>
                  <a:pt x="627005" y="1123688"/>
                </a:cubicBezTo>
                <a:lnTo>
                  <a:pt x="627005" y="1309546"/>
                </a:lnTo>
                <a:cubicBezTo>
                  <a:pt x="627005" y="1328609"/>
                  <a:pt x="630497" y="1344836"/>
                  <a:pt x="637482" y="1358229"/>
                </a:cubicBezTo>
                <a:cubicBezTo>
                  <a:pt x="644466" y="1371622"/>
                  <a:pt x="654613" y="1381852"/>
                  <a:pt x="667924" y="1388918"/>
                </a:cubicBezTo>
                <a:cubicBezTo>
                  <a:pt x="681235" y="1395985"/>
                  <a:pt x="697257" y="1399518"/>
                  <a:pt x="715991" y="1399518"/>
                </a:cubicBezTo>
                <a:cubicBezTo>
                  <a:pt x="734889" y="1399518"/>
                  <a:pt x="750952" y="1395985"/>
                  <a:pt x="764181" y="1388918"/>
                </a:cubicBezTo>
                <a:cubicBezTo>
                  <a:pt x="777409" y="1381852"/>
                  <a:pt x="787516" y="1371622"/>
                  <a:pt x="794500" y="1358229"/>
                </a:cubicBezTo>
                <a:cubicBezTo>
                  <a:pt x="801484" y="1344836"/>
                  <a:pt x="804976" y="1328609"/>
                  <a:pt x="804976" y="1309546"/>
                </a:cubicBezTo>
                <a:lnTo>
                  <a:pt x="804976" y="1123688"/>
                </a:lnTo>
                <a:cubicBezTo>
                  <a:pt x="804976" y="1104461"/>
                  <a:pt x="801484" y="1088151"/>
                  <a:pt x="794500" y="1074758"/>
                </a:cubicBezTo>
                <a:cubicBezTo>
                  <a:pt x="787516" y="1061365"/>
                  <a:pt x="777409" y="1051177"/>
                  <a:pt x="764181" y="1044193"/>
                </a:cubicBezTo>
                <a:cubicBezTo>
                  <a:pt x="750952" y="1037209"/>
                  <a:pt x="734889" y="1033717"/>
                  <a:pt x="715991" y="1033717"/>
                </a:cubicBezTo>
                <a:close/>
                <a:moveTo>
                  <a:pt x="1454890" y="490987"/>
                </a:moveTo>
                <a:lnTo>
                  <a:pt x="1496055" y="490987"/>
                </a:lnTo>
                <a:cubicBezTo>
                  <a:pt x="1508708" y="490987"/>
                  <a:pt x="1518527" y="494685"/>
                  <a:pt x="1525511" y="502079"/>
                </a:cubicBezTo>
                <a:cubicBezTo>
                  <a:pt x="1532495" y="509474"/>
                  <a:pt x="1535987" y="519827"/>
                  <a:pt x="1535987" y="533138"/>
                </a:cubicBezTo>
                <a:lnTo>
                  <a:pt x="1535987" y="569619"/>
                </a:lnTo>
                <a:cubicBezTo>
                  <a:pt x="1535987" y="582109"/>
                  <a:pt x="1532495" y="591845"/>
                  <a:pt x="1525511" y="598829"/>
                </a:cubicBezTo>
                <a:cubicBezTo>
                  <a:pt x="1518527" y="605813"/>
                  <a:pt x="1508708" y="609305"/>
                  <a:pt x="1496055" y="609305"/>
                </a:cubicBezTo>
                <a:lnTo>
                  <a:pt x="1454890" y="609305"/>
                </a:lnTo>
                <a:close/>
                <a:moveTo>
                  <a:pt x="1217555" y="446864"/>
                </a:moveTo>
                <a:lnTo>
                  <a:pt x="1217555" y="805270"/>
                </a:lnTo>
                <a:lnTo>
                  <a:pt x="1241959" y="805270"/>
                </a:lnTo>
                <a:lnTo>
                  <a:pt x="1264390" y="805270"/>
                </a:lnTo>
                <a:lnTo>
                  <a:pt x="1371369" y="805270"/>
                </a:lnTo>
                <a:lnTo>
                  <a:pt x="1371369" y="760901"/>
                </a:lnTo>
                <a:lnTo>
                  <a:pt x="1264390" y="760901"/>
                </a:lnTo>
                <a:lnTo>
                  <a:pt x="1264390" y="649484"/>
                </a:lnTo>
                <a:lnTo>
                  <a:pt x="1359044" y="649484"/>
                </a:lnTo>
                <a:lnTo>
                  <a:pt x="1359044" y="605115"/>
                </a:lnTo>
                <a:lnTo>
                  <a:pt x="1264390" y="605115"/>
                </a:lnTo>
                <a:lnTo>
                  <a:pt x="1264390" y="491234"/>
                </a:lnTo>
                <a:lnTo>
                  <a:pt x="1371369" y="491234"/>
                </a:lnTo>
                <a:lnTo>
                  <a:pt x="1371369" y="446864"/>
                </a:lnTo>
                <a:lnTo>
                  <a:pt x="1264390" y="446864"/>
                </a:lnTo>
                <a:lnTo>
                  <a:pt x="1241959" y="446864"/>
                </a:lnTo>
                <a:close/>
                <a:moveTo>
                  <a:pt x="995346" y="446864"/>
                </a:moveTo>
                <a:lnTo>
                  <a:pt x="1067323" y="805270"/>
                </a:lnTo>
                <a:lnTo>
                  <a:pt x="1116129" y="805270"/>
                </a:lnTo>
                <a:lnTo>
                  <a:pt x="1188106" y="446864"/>
                </a:lnTo>
                <a:lnTo>
                  <a:pt x="1139300" y="446864"/>
                </a:lnTo>
                <a:lnTo>
                  <a:pt x="1091726" y="721954"/>
                </a:lnTo>
                <a:lnTo>
                  <a:pt x="1044152" y="446864"/>
                </a:lnTo>
                <a:close/>
                <a:moveTo>
                  <a:pt x="827030" y="446864"/>
                </a:moveTo>
                <a:lnTo>
                  <a:pt x="827030" y="805270"/>
                </a:lnTo>
                <a:lnTo>
                  <a:pt x="852173" y="805270"/>
                </a:lnTo>
                <a:lnTo>
                  <a:pt x="873865" y="805270"/>
                </a:lnTo>
                <a:lnTo>
                  <a:pt x="975914" y="805270"/>
                </a:lnTo>
                <a:lnTo>
                  <a:pt x="975914" y="760901"/>
                </a:lnTo>
                <a:lnTo>
                  <a:pt x="873865" y="760901"/>
                </a:lnTo>
                <a:lnTo>
                  <a:pt x="873865" y="446864"/>
                </a:lnTo>
                <a:close/>
                <a:moveTo>
                  <a:pt x="731287" y="446864"/>
                </a:moveTo>
                <a:lnTo>
                  <a:pt x="731287" y="805270"/>
                </a:lnTo>
                <a:lnTo>
                  <a:pt x="778122" y="805270"/>
                </a:lnTo>
                <a:lnTo>
                  <a:pt x="778122" y="446864"/>
                </a:lnTo>
                <a:close/>
                <a:moveTo>
                  <a:pt x="1408055" y="446618"/>
                </a:moveTo>
                <a:lnTo>
                  <a:pt x="1408055" y="805270"/>
                </a:lnTo>
                <a:lnTo>
                  <a:pt x="1454890" y="805270"/>
                </a:lnTo>
                <a:lnTo>
                  <a:pt x="1454890" y="653675"/>
                </a:lnTo>
                <a:lnTo>
                  <a:pt x="1491864" y="653675"/>
                </a:lnTo>
                <a:lnTo>
                  <a:pt x="1494942" y="653391"/>
                </a:lnTo>
                <a:lnTo>
                  <a:pt x="1541656" y="805270"/>
                </a:lnTo>
                <a:lnTo>
                  <a:pt x="1592928" y="805270"/>
                </a:lnTo>
                <a:lnTo>
                  <a:pt x="1539986" y="644162"/>
                </a:lnTo>
                <a:lnTo>
                  <a:pt x="1541040" y="643815"/>
                </a:lnTo>
                <a:cubicBezTo>
                  <a:pt x="1554598" y="637242"/>
                  <a:pt x="1564950" y="627711"/>
                  <a:pt x="1572099" y="615221"/>
                </a:cubicBezTo>
                <a:cubicBezTo>
                  <a:pt x="1579247" y="602732"/>
                  <a:pt x="1582821" y="587614"/>
                  <a:pt x="1582821" y="569866"/>
                </a:cubicBezTo>
                <a:lnTo>
                  <a:pt x="1582821" y="527962"/>
                </a:lnTo>
                <a:cubicBezTo>
                  <a:pt x="1582821" y="510707"/>
                  <a:pt x="1579247" y="495999"/>
                  <a:pt x="1572099" y="483839"/>
                </a:cubicBezTo>
                <a:cubicBezTo>
                  <a:pt x="1564950" y="471678"/>
                  <a:pt x="1554598" y="462435"/>
                  <a:pt x="1541040" y="456108"/>
                </a:cubicBezTo>
                <a:cubicBezTo>
                  <a:pt x="1527483" y="449781"/>
                  <a:pt x="1511091" y="446618"/>
                  <a:pt x="1491864" y="446618"/>
                </a:cubicBezTo>
                <a:lnTo>
                  <a:pt x="1454890" y="446618"/>
                </a:lnTo>
                <a:lnTo>
                  <a:pt x="1429993" y="446618"/>
                </a:lnTo>
                <a:close/>
                <a:moveTo>
                  <a:pt x="597254" y="443167"/>
                </a:moveTo>
                <a:cubicBezTo>
                  <a:pt x="569317" y="443167"/>
                  <a:pt x="547872" y="450315"/>
                  <a:pt x="532918" y="464612"/>
                </a:cubicBezTo>
                <a:cubicBezTo>
                  <a:pt x="517964" y="478909"/>
                  <a:pt x="510487" y="499450"/>
                  <a:pt x="510487" y="526236"/>
                </a:cubicBezTo>
                <a:lnTo>
                  <a:pt x="510487" y="546942"/>
                </a:lnTo>
                <a:cubicBezTo>
                  <a:pt x="510487" y="561896"/>
                  <a:pt x="512705" y="574426"/>
                  <a:pt x="517142" y="584533"/>
                </a:cubicBezTo>
                <a:cubicBezTo>
                  <a:pt x="521579" y="594639"/>
                  <a:pt x="527495" y="603102"/>
                  <a:pt x="534890" y="609922"/>
                </a:cubicBezTo>
                <a:cubicBezTo>
                  <a:pt x="542285" y="616741"/>
                  <a:pt x="550378" y="622534"/>
                  <a:pt x="559170" y="627300"/>
                </a:cubicBezTo>
                <a:cubicBezTo>
                  <a:pt x="567962" y="632065"/>
                  <a:pt x="576794" y="636420"/>
                  <a:pt x="585668" y="640364"/>
                </a:cubicBezTo>
                <a:cubicBezTo>
                  <a:pt x="594542" y="644308"/>
                  <a:pt x="602841" y="648416"/>
                  <a:pt x="610565" y="652689"/>
                </a:cubicBezTo>
                <a:cubicBezTo>
                  <a:pt x="618288" y="656961"/>
                  <a:pt x="624574" y="662097"/>
                  <a:pt x="629422" y="668095"/>
                </a:cubicBezTo>
                <a:cubicBezTo>
                  <a:pt x="634269" y="674093"/>
                  <a:pt x="636693" y="681940"/>
                  <a:pt x="636693" y="691635"/>
                </a:cubicBezTo>
                <a:lnTo>
                  <a:pt x="636693" y="722940"/>
                </a:lnTo>
                <a:cubicBezTo>
                  <a:pt x="636693" y="735923"/>
                  <a:pt x="633324" y="745906"/>
                  <a:pt x="626587" y="752890"/>
                </a:cubicBezTo>
                <a:cubicBezTo>
                  <a:pt x="619849" y="759874"/>
                  <a:pt x="610154" y="763366"/>
                  <a:pt x="597500" y="763366"/>
                </a:cubicBezTo>
                <a:cubicBezTo>
                  <a:pt x="584518" y="763366"/>
                  <a:pt x="574535" y="759874"/>
                  <a:pt x="567551" y="752890"/>
                </a:cubicBezTo>
                <a:cubicBezTo>
                  <a:pt x="560567" y="745906"/>
                  <a:pt x="557075" y="735923"/>
                  <a:pt x="557075" y="722940"/>
                </a:cubicBezTo>
                <a:lnTo>
                  <a:pt x="557075" y="706918"/>
                </a:lnTo>
                <a:lnTo>
                  <a:pt x="510240" y="706918"/>
                </a:lnTo>
                <a:lnTo>
                  <a:pt x="510240" y="724666"/>
                </a:lnTo>
                <a:cubicBezTo>
                  <a:pt x="510240" y="742742"/>
                  <a:pt x="513609" y="758066"/>
                  <a:pt x="520347" y="770637"/>
                </a:cubicBezTo>
                <a:cubicBezTo>
                  <a:pt x="527084" y="783209"/>
                  <a:pt x="536944" y="792740"/>
                  <a:pt x="549926" y="799231"/>
                </a:cubicBezTo>
                <a:cubicBezTo>
                  <a:pt x="562909" y="805722"/>
                  <a:pt x="578766" y="808968"/>
                  <a:pt x="597500" y="808968"/>
                </a:cubicBezTo>
                <a:cubicBezTo>
                  <a:pt x="625272" y="808968"/>
                  <a:pt x="646553" y="801696"/>
                  <a:pt x="661343" y="787153"/>
                </a:cubicBezTo>
                <a:cubicBezTo>
                  <a:pt x="676133" y="772609"/>
                  <a:pt x="683528" y="751780"/>
                  <a:pt x="683528" y="724666"/>
                </a:cubicBezTo>
                <a:lnTo>
                  <a:pt x="683528" y="691882"/>
                </a:lnTo>
                <a:cubicBezTo>
                  <a:pt x="683528" y="676763"/>
                  <a:pt x="681432" y="664274"/>
                  <a:pt x="677242" y="654414"/>
                </a:cubicBezTo>
                <a:cubicBezTo>
                  <a:pt x="673051" y="644554"/>
                  <a:pt x="667464" y="636543"/>
                  <a:pt x="660480" y="630381"/>
                </a:cubicBezTo>
                <a:cubicBezTo>
                  <a:pt x="653496" y="624218"/>
                  <a:pt x="645855" y="619042"/>
                  <a:pt x="637556" y="614852"/>
                </a:cubicBezTo>
                <a:cubicBezTo>
                  <a:pt x="629257" y="610661"/>
                  <a:pt x="620917" y="606676"/>
                  <a:pt x="612537" y="602897"/>
                </a:cubicBezTo>
                <a:cubicBezTo>
                  <a:pt x="603170" y="598624"/>
                  <a:pt x="594255" y="594392"/>
                  <a:pt x="585792" y="590202"/>
                </a:cubicBezTo>
                <a:cubicBezTo>
                  <a:pt x="577329" y="586012"/>
                  <a:pt x="570468" y="580753"/>
                  <a:pt x="565209" y="574426"/>
                </a:cubicBezTo>
                <a:cubicBezTo>
                  <a:pt x="559951" y="568099"/>
                  <a:pt x="557321" y="559677"/>
                  <a:pt x="557321" y="549160"/>
                </a:cubicBezTo>
                <a:lnTo>
                  <a:pt x="557321" y="526729"/>
                </a:lnTo>
                <a:cubicBezTo>
                  <a:pt x="557321" y="514569"/>
                  <a:pt x="560731" y="505202"/>
                  <a:pt x="567551" y="498628"/>
                </a:cubicBezTo>
                <a:cubicBezTo>
                  <a:pt x="574371" y="492055"/>
                  <a:pt x="584272" y="488769"/>
                  <a:pt x="597254" y="488769"/>
                </a:cubicBezTo>
                <a:cubicBezTo>
                  <a:pt x="609414" y="488769"/>
                  <a:pt x="618699" y="492220"/>
                  <a:pt x="625108" y="499121"/>
                </a:cubicBezTo>
                <a:cubicBezTo>
                  <a:pt x="631517" y="506023"/>
                  <a:pt x="634721" y="516048"/>
                  <a:pt x="634721" y="529194"/>
                </a:cubicBezTo>
                <a:lnTo>
                  <a:pt x="634721" y="545956"/>
                </a:lnTo>
                <a:lnTo>
                  <a:pt x="681556" y="545956"/>
                </a:lnTo>
                <a:lnTo>
                  <a:pt x="681556" y="527222"/>
                </a:lnTo>
                <a:cubicBezTo>
                  <a:pt x="681556" y="500272"/>
                  <a:pt x="674325" y="479525"/>
                  <a:pt x="659864" y="464982"/>
                </a:cubicBezTo>
                <a:cubicBezTo>
                  <a:pt x="645403" y="450438"/>
                  <a:pt x="624533" y="443167"/>
                  <a:pt x="597254" y="443167"/>
                </a:cubicBezTo>
                <a:close/>
                <a:moveTo>
                  <a:pt x="0" y="0"/>
                </a:moveTo>
                <a:lnTo>
                  <a:pt x="2123785" y="0"/>
                </a:lnTo>
                <a:lnTo>
                  <a:pt x="2123785" y="1659296"/>
                </a:lnTo>
                <a:lnTo>
                  <a:pt x="0" y="1659296"/>
                </a:lnTo>
                <a:close/>
              </a:path>
            </a:pathLst>
          </a:custGeom>
        </p:spPr>
      </p:pic>
      <p:pic>
        <p:nvPicPr>
          <p:cNvPr id="28" name="Picture 27" descr="A white scroll with black background&#10;&#10;Description automatically generated">
            <a:extLst>
              <a:ext uri="{FF2B5EF4-FFF2-40B4-BE49-F238E27FC236}">
                <a16:creationId xmlns:a16="http://schemas.microsoft.com/office/drawing/2014/main" id="{F4F02B3A-70E6-4887-82DD-0F8666F07DDD}"/>
              </a:ext>
            </a:extLst>
          </p:cNvPr>
          <p:cNvPicPr>
            <a:picLocks noChangeAspect="1"/>
          </p:cNvPicPr>
          <p:nvPr/>
        </p:nvPicPr>
        <p:blipFill>
          <a:blip r:embed="rId6"/>
          <a:srcRect t="83815"/>
          <a:stretch>
            <a:fillRect/>
          </a:stretch>
        </p:blipFill>
        <p:spPr>
          <a:xfrm>
            <a:off x="16901707" y="5777977"/>
            <a:ext cx="2924167" cy="398720"/>
          </a:xfrm>
          <a:custGeom>
            <a:avLst/>
            <a:gdLst>
              <a:gd name="connsiteX0" fmla="*/ 0 w 2924167"/>
              <a:gd name="connsiteY0" fmla="*/ 0 h 398720"/>
              <a:gd name="connsiteX1" fmla="*/ 2924167 w 2924167"/>
              <a:gd name="connsiteY1" fmla="*/ 0 h 398720"/>
              <a:gd name="connsiteX2" fmla="*/ 2924167 w 2924167"/>
              <a:gd name="connsiteY2" fmla="*/ 398720 h 398720"/>
              <a:gd name="connsiteX3" fmla="*/ 0 w 2924167"/>
              <a:gd name="connsiteY3" fmla="*/ 398720 h 398720"/>
              <a:gd name="connsiteX4" fmla="*/ 0 w 2924167"/>
              <a:gd name="connsiteY4" fmla="*/ 0 h 3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398720">
                <a:moveTo>
                  <a:pt x="0" y="0"/>
                </a:moveTo>
                <a:lnTo>
                  <a:pt x="2924167" y="0"/>
                </a:lnTo>
                <a:lnTo>
                  <a:pt x="2924167" y="398720"/>
                </a:lnTo>
                <a:lnTo>
                  <a:pt x="0" y="398720"/>
                </a:lnTo>
                <a:lnTo>
                  <a:pt x="0" y="0"/>
                </a:lnTo>
                <a:close/>
              </a:path>
            </a:pathLst>
          </a:custGeom>
        </p:spPr>
      </p:pic>
      <p:pic>
        <p:nvPicPr>
          <p:cNvPr id="29" name="Picture 28" descr="A white scroll with black background&#10;&#10;Description automatically generated">
            <a:extLst>
              <a:ext uri="{FF2B5EF4-FFF2-40B4-BE49-F238E27FC236}">
                <a16:creationId xmlns:a16="http://schemas.microsoft.com/office/drawing/2014/main" id="{952AFCDA-22C3-411D-A5A2-B5BC40E12302}"/>
              </a:ext>
            </a:extLst>
          </p:cNvPr>
          <p:cNvPicPr>
            <a:picLocks noChangeAspect="1"/>
          </p:cNvPicPr>
          <p:nvPr/>
        </p:nvPicPr>
        <p:blipFill>
          <a:blip r:embed="rId6"/>
          <a:srcRect b="16185"/>
          <a:stretch>
            <a:fillRect/>
          </a:stretch>
        </p:blipFill>
        <p:spPr>
          <a:xfrm>
            <a:off x="16902577" y="3760297"/>
            <a:ext cx="2924167" cy="2064723"/>
          </a:xfrm>
          <a:custGeom>
            <a:avLst/>
            <a:gdLst>
              <a:gd name="connsiteX0" fmla="*/ 0 w 2924167"/>
              <a:gd name="connsiteY0" fmla="*/ 0 h 2064723"/>
              <a:gd name="connsiteX1" fmla="*/ 2924167 w 2924167"/>
              <a:gd name="connsiteY1" fmla="*/ 0 h 2064723"/>
              <a:gd name="connsiteX2" fmla="*/ 2924167 w 2924167"/>
              <a:gd name="connsiteY2" fmla="*/ 2064723 h 2064723"/>
              <a:gd name="connsiteX3" fmla="*/ 2583126 w 2924167"/>
              <a:gd name="connsiteY3" fmla="*/ 2064723 h 2064723"/>
              <a:gd name="connsiteX4" fmla="*/ 2583126 w 2924167"/>
              <a:gd name="connsiteY4" fmla="*/ 1978828 h 2064723"/>
              <a:gd name="connsiteX5" fmla="*/ 2521503 w 2924167"/>
              <a:gd name="connsiteY5" fmla="*/ 1978828 h 2064723"/>
              <a:gd name="connsiteX6" fmla="*/ 2521503 w 2924167"/>
              <a:gd name="connsiteY6" fmla="*/ 400664 h 2064723"/>
              <a:gd name="connsiteX7" fmla="*/ 397718 w 2924167"/>
              <a:gd name="connsiteY7" fmla="*/ 400664 h 2064723"/>
              <a:gd name="connsiteX8" fmla="*/ 397718 w 2924167"/>
              <a:gd name="connsiteY8" fmla="*/ 1978828 h 2064723"/>
              <a:gd name="connsiteX9" fmla="*/ 364382 w 2924167"/>
              <a:gd name="connsiteY9" fmla="*/ 1978828 h 2064723"/>
              <a:gd name="connsiteX10" fmla="*/ 364382 w 2924167"/>
              <a:gd name="connsiteY10" fmla="*/ 2064723 h 2064723"/>
              <a:gd name="connsiteX11" fmla="*/ 0 w 2924167"/>
              <a:gd name="connsiteY11" fmla="*/ 2064723 h 206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4167" h="2064723">
                <a:moveTo>
                  <a:pt x="0" y="0"/>
                </a:moveTo>
                <a:lnTo>
                  <a:pt x="2924167" y="0"/>
                </a:lnTo>
                <a:lnTo>
                  <a:pt x="2924167" y="2064723"/>
                </a:lnTo>
                <a:lnTo>
                  <a:pt x="2583126" y="2064723"/>
                </a:lnTo>
                <a:lnTo>
                  <a:pt x="2583126" y="1978828"/>
                </a:lnTo>
                <a:lnTo>
                  <a:pt x="2521503" y="1978828"/>
                </a:lnTo>
                <a:lnTo>
                  <a:pt x="2521503" y="400664"/>
                </a:lnTo>
                <a:lnTo>
                  <a:pt x="397718" y="400664"/>
                </a:lnTo>
                <a:lnTo>
                  <a:pt x="397718" y="1978828"/>
                </a:lnTo>
                <a:lnTo>
                  <a:pt x="364382" y="1978828"/>
                </a:lnTo>
                <a:lnTo>
                  <a:pt x="364382" y="2064723"/>
                </a:lnTo>
                <a:lnTo>
                  <a:pt x="0" y="2064723"/>
                </a:lnTo>
                <a:close/>
              </a:path>
            </a:pathLst>
          </a:custGeom>
        </p:spPr>
      </p:pic>
      <p:pic>
        <p:nvPicPr>
          <p:cNvPr id="30" name="Picture 29" descr="A cartoon of a scroll&#10;&#10;Description automatically generated">
            <a:extLst>
              <a:ext uri="{FF2B5EF4-FFF2-40B4-BE49-F238E27FC236}">
                <a16:creationId xmlns:a16="http://schemas.microsoft.com/office/drawing/2014/main" id="{38D677D8-9EE7-49E1-B473-C5F567E38406}"/>
              </a:ext>
            </a:extLst>
          </p:cNvPr>
          <p:cNvPicPr>
            <a:picLocks noChangeAspect="1"/>
          </p:cNvPicPr>
          <p:nvPr/>
        </p:nvPicPr>
        <p:blipFill>
          <a:blip r:embed="rId2"/>
          <a:srcRect b="16058"/>
          <a:stretch>
            <a:fillRect/>
          </a:stretch>
        </p:blipFill>
        <p:spPr>
          <a:xfrm>
            <a:off x="20586382" y="3764104"/>
            <a:ext cx="2921480" cy="2027575"/>
          </a:xfrm>
          <a:custGeom>
            <a:avLst/>
            <a:gdLst>
              <a:gd name="connsiteX0" fmla="*/ 0 w 2921480"/>
              <a:gd name="connsiteY0" fmla="*/ 0 h 2027575"/>
              <a:gd name="connsiteX1" fmla="*/ 2921480 w 2921480"/>
              <a:gd name="connsiteY1" fmla="*/ 0 h 2027575"/>
              <a:gd name="connsiteX2" fmla="*/ 2921480 w 2921480"/>
              <a:gd name="connsiteY2" fmla="*/ 2027575 h 2027575"/>
              <a:gd name="connsiteX3" fmla="*/ 2581315 w 2921480"/>
              <a:gd name="connsiteY3" fmla="*/ 2027575 h 2027575"/>
              <a:gd name="connsiteX4" fmla="*/ 2581315 w 2921480"/>
              <a:gd name="connsiteY4" fmla="*/ 1970429 h 2027575"/>
              <a:gd name="connsiteX5" fmla="*/ 2530335 w 2921480"/>
              <a:gd name="connsiteY5" fmla="*/ 1970429 h 2027575"/>
              <a:gd name="connsiteX6" fmla="*/ 2530335 w 2921480"/>
              <a:gd name="connsiteY6" fmla="*/ 392094 h 2027575"/>
              <a:gd name="connsiteX7" fmla="*/ 371515 w 2921480"/>
              <a:gd name="connsiteY7" fmla="*/ 392094 h 2027575"/>
              <a:gd name="connsiteX8" fmla="*/ 371515 w 2921480"/>
              <a:gd name="connsiteY8" fmla="*/ 1970429 h 2027575"/>
              <a:gd name="connsiteX9" fmla="*/ 209590 w 2921480"/>
              <a:gd name="connsiteY9" fmla="*/ 1970429 h 2027575"/>
              <a:gd name="connsiteX10" fmla="*/ 209590 w 2921480"/>
              <a:gd name="connsiteY10" fmla="*/ 2027575 h 2027575"/>
              <a:gd name="connsiteX11" fmla="*/ 0 w 2921480"/>
              <a:gd name="connsiteY11" fmla="*/ 2027575 h 202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27575">
                <a:moveTo>
                  <a:pt x="0" y="0"/>
                </a:moveTo>
                <a:lnTo>
                  <a:pt x="2921480" y="0"/>
                </a:lnTo>
                <a:lnTo>
                  <a:pt x="2921480" y="2027575"/>
                </a:lnTo>
                <a:lnTo>
                  <a:pt x="2581315" y="2027575"/>
                </a:lnTo>
                <a:lnTo>
                  <a:pt x="2581315" y="1970429"/>
                </a:lnTo>
                <a:lnTo>
                  <a:pt x="2530335" y="1970429"/>
                </a:lnTo>
                <a:lnTo>
                  <a:pt x="2530335" y="392094"/>
                </a:lnTo>
                <a:lnTo>
                  <a:pt x="371515" y="392094"/>
                </a:lnTo>
                <a:lnTo>
                  <a:pt x="371515" y="1970429"/>
                </a:lnTo>
                <a:lnTo>
                  <a:pt x="209590" y="1970429"/>
                </a:lnTo>
                <a:lnTo>
                  <a:pt x="209590" y="2027575"/>
                </a:lnTo>
                <a:lnTo>
                  <a:pt x="0" y="2027575"/>
                </a:lnTo>
                <a:close/>
              </a:path>
            </a:pathLst>
          </a:custGeom>
        </p:spPr>
      </p:pic>
    </p:spTree>
    <p:extLst>
      <p:ext uri="{BB962C8B-B14F-4D97-AF65-F5344CB8AC3E}">
        <p14:creationId xmlns:p14="http://schemas.microsoft.com/office/powerpoint/2010/main" val="1026344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4463F97-F8C9-4A98-52E4-7749BCAB86D8}"/>
              </a:ext>
            </a:extLst>
          </p:cNvPr>
          <p:cNvGrpSpPr/>
          <p:nvPr/>
        </p:nvGrpSpPr>
        <p:grpSpPr>
          <a:xfrm>
            <a:off x="6500316" y="-4004743"/>
            <a:ext cx="4687382" cy="4069810"/>
            <a:chOff x="6500316" y="1412286"/>
            <a:chExt cx="4687382" cy="4069810"/>
          </a:xfrm>
        </p:grpSpPr>
        <p:pic>
          <p:nvPicPr>
            <p:cNvPr id="11" name="Picture 10" descr="A blue star with letters and a black background&#10;&#10;Description automatically generated">
              <a:extLst>
                <a:ext uri="{FF2B5EF4-FFF2-40B4-BE49-F238E27FC236}">
                  <a16:creationId xmlns:a16="http://schemas.microsoft.com/office/drawing/2014/main" id="{BE07036C-F43B-E221-8CB7-8F110A79DB9E}"/>
                </a:ext>
              </a:extLst>
            </p:cNvPr>
            <p:cNvPicPr>
              <a:picLocks noChangeAspect="1"/>
            </p:cNvPicPr>
            <p:nvPr/>
          </p:nvPicPr>
          <p:blipFill>
            <a:blip r:embed="rId2"/>
            <a:srcRect l="62888" t="49162"/>
            <a:stretch>
              <a:fillRect/>
            </a:stretch>
          </p:blipFill>
          <p:spPr>
            <a:xfrm>
              <a:off x="9435197" y="3381109"/>
              <a:ext cx="1698155" cy="2026106"/>
            </a:xfrm>
            <a:custGeom>
              <a:avLst/>
              <a:gdLst>
                <a:gd name="connsiteX0" fmla="*/ 599383 w 1698155"/>
                <a:gd name="connsiteY0" fmla="*/ 2026106 h 2026106"/>
                <a:gd name="connsiteX1" fmla="*/ 557379 w 1698155"/>
                <a:gd name="connsiteY1" fmla="*/ 2026106 h 2026106"/>
                <a:gd name="connsiteX2" fmla="*/ 0 w 1698155"/>
                <a:gd name="connsiteY2" fmla="*/ 372452 h 2026106"/>
                <a:gd name="connsiteX3" fmla="*/ 1698155 w 1698155"/>
                <a:gd name="connsiteY3" fmla="*/ 0 h 2026106"/>
                <a:gd name="connsiteX4" fmla="*/ 1698155 w 1698155"/>
                <a:gd name="connsiteY4" fmla="*/ 84131 h 2026106"/>
                <a:gd name="connsiteX5" fmla="*/ 599383 w 1698155"/>
                <a:gd name="connsiteY5" fmla="*/ 2026106 h 20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155" h="2026106">
                  <a:moveTo>
                    <a:pt x="599383" y="2026106"/>
                  </a:moveTo>
                  <a:lnTo>
                    <a:pt x="557379" y="2026106"/>
                  </a:lnTo>
                  <a:lnTo>
                    <a:pt x="0" y="372452"/>
                  </a:lnTo>
                  <a:lnTo>
                    <a:pt x="1698155" y="0"/>
                  </a:lnTo>
                  <a:lnTo>
                    <a:pt x="1698155" y="84131"/>
                  </a:lnTo>
                  <a:lnTo>
                    <a:pt x="599383" y="2026106"/>
                  </a:lnTo>
                  <a:close/>
                </a:path>
              </a:pathLst>
            </a:custGeom>
          </p:spPr>
        </p:pic>
        <p:pic>
          <p:nvPicPr>
            <p:cNvPr id="12" name="Picture 11" descr="A blue star with letters and a black background&#10;&#10;Description automatically generated">
              <a:extLst>
                <a:ext uri="{FF2B5EF4-FFF2-40B4-BE49-F238E27FC236}">
                  <a16:creationId xmlns:a16="http://schemas.microsoft.com/office/drawing/2014/main" id="{6CA61528-2196-F583-01C0-0D94AACC249C}"/>
                </a:ext>
              </a:extLst>
            </p:cNvPr>
            <p:cNvPicPr>
              <a:picLocks noChangeAspect="1"/>
            </p:cNvPicPr>
            <p:nvPr/>
          </p:nvPicPr>
          <p:blipFill>
            <a:blip r:embed="rId2"/>
            <a:srcRect t="50251" r="62848"/>
            <a:stretch>
              <a:fillRect/>
            </a:stretch>
          </p:blipFill>
          <p:spPr>
            <a:xfrm>
              <a:off x="6557602" y="3424522"/>
              <a:ext cx="1699962" cy="1982693"/>
            </a:xfrm>
            <a:custGeom>
              <a:avLst/>
              <a:gdLst>
                <a:gd name="connsiteX0" fmla="*/ 1172758 w 1699962"/>
                <a:gd name="connsiteY0" fmla="*/ 1982693 h 1982693"/>
                <a:gd name="connsiteX1" fmla="*/ 1104941 w 1699962"/>
                <a:gd name="connsiteY1" fmla="*/ 1982693 h 1982693"/>
                <a:gd name="connsiteX2" fmla="*/ 0 w 1699962"/>
                <a:gd name="connsiteY2" fmla="*/ 86506 h 1982693"/>
                <a:gd name="connsiteX3" fmla="*/ 0 w 1699962"/>
                <a:gd name="connsiteY3" fmla="*/ 0 h 1982693"/>
                <a:gd name="connsiteX4" fmla="*/ 1699962 w 1699962"/>
                <a:gd name="connsiteY4" fmla="*/ 350246 h 1982693"/>
                <a:gd name="connsiteX5" fmla="*/ 1172758 w 1699962"/>
                <a:gd name="connsiteY5" fmla="*/ 1982693 h 198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962" h="1982693">
                  <a:moveTo>
                    <a:pt x="1172758" y="1982693"/>
                  </a:moveTo>
                  <a:lnTo>
                    <a:pt x="1104941" y="1982693"/>
                  </a:lnTo>
                  <a:lnTo>
                    <a:pt x="0" y="86506"/>
                  </a:lnTo>
                  <a:lnTo>
                    <a:pt x="0" y="0"/>
                  </a:lnTo>
                  <a:lnTo>
                    <a:pt x="1699962" y="350246"/>
                  </a:lnTo>
                  <a:lnTo>
                    <a:pt x="1172758" y="1982693"/>
                  </a:lnTo>
                  <a:close/>
                </a:path>
              </a:pathLst>
            </a:custGeom>
          </p:spPr>
        </p:pic>
        <p:pic>
          <p:nvPicPr>
            <p:cNvPr id="13" name="Picture 12" descr="A blue star with letters and a black background&#10;&#10;Description automatically generated">
              <a:extLst>
                <a:ext uri="{FF2B5EF4-FFF2-40B4-BE49-F238E27FC236}">
                  <a16:creationId xmlns:a16="http://schemas.microsoft.com/office/drawing/2014/main" id="{F522C346-8B38-AB34-D92C-909BF9C9F9E8}"/>
                </a:ext>
              </a:extLst>
            </p:cNvPr>
            <p:cNvPicPr>
              <a:picLocks noChangeAspect="1"/>
            </p:cNvPicPr>
            <p:nvPr/>
          </p:nvPicPr>
          <p:blipFill>
            <a:blip r:embed="rId2"/>
            <a:srcRect l="34391" t="66413" r="34107" b="30321"/>
            <a:stretch>
              <a:fillRect/>
            </a:stretch>
          </p:blipFill>
          <p:spPr>
            <a:xfrm>
              <a:off x="8131264" y="4068632"/>
              <a:ext cx="1441450" cy="130175"/>
            </a:xfrm>
            <a:custGeom>
              <a:avLst/>
              <a:gdLst>
                <a:gd name="connsiteX0" fmla="*/ 0 w 1441450"/>
                <a:gd name="connsiteY0" fmla="*/ 130175 h 130175"/>
                <a:gd name="connsiteX1" fmla="*/ 31750 w 1441450"/>
                <a:gd name="connsiteY1" fmla="*/ 3175 h 130175"/>
                <a:gd name="connsiteX2" fmla="*/ 1400175 w 1441450"/>
                <a:gd name="connsiteY2" fmla="*/ 0 h 130175"/>
                <a:gd name="connsiteX3" fmla="*/ 1441450 w 1441450"/>
                <a:gd name="connsiteY3" fmla="*/ 127000 h 130175"/>
                <a:gd name="connsiteX4" fmla="*/ 0 w 1441450"/>
                <a:gd name="connsiteY4" fmla="*/ 130175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450" h="130175">
                  <a:moveTo>
                    <a:pt x="0" y="130175"/>
                  </a:moveTo>
                  <a:lnTo>
                    <a:pt x="31750" y="3175"/>
                  </a:lnTo>
                  <a:lnTo>
                    <a:pt x="1400175" y="0"/>
                  </a:lnTo>
                  <a:lnTo>
                    <a:pt x="1441450" y="127000"/>
                  </a:lnTo>
                  <a:lnTo>
                    <a:pt x="0" y="130175"/>
                  </a:lnTo>
                  <a:close/>
                </a:path>
              </a:pathLst>
            </a:custGeom>
          </p:spPr>
        </p:pic>
        <p:pic>
          <p:nvPicPr>
            <p:cNvPr id="14" name="Picture 13" descr="A blue star with letters and a black background&#10;&#10;Description automatically generated">
              <a:extLst>
                <a:ext uri="{FF2B5EF4-FFF2-40B4-BE49-F238E27FC236}">
                  <a16:creationId xmlns:a16="http://schemas.microsoft.com/office/drawing/2014/main" id="{F5C5FD8C-940F-4496-395E-D989544DA32A}"/>
                </a:ext>
              </a:extLst>
            </p:cNvPr>
            <p:cNvPicPr>
              <a:picLocks noChangeAspect="1"/>
            </p:cNvPicPr>
            <p:nvPr/>
          </p:nvPicPr>
          <p:blipFill>
            <a:blip r:embed="rId2"/>
            <a:srcRect l="27869" t="25305" r="54437" b="42589"/>
            <a:stretch>
              <a:fillRect/>
            </a:stretch>
          </p:blipFill>
          <p:spPr>
            <a:xfrm>
              <a:off x="7832814" y="2430332"/>
              <a:ext cx="809625" cy="1279525"/>
            </a:xfrm>
            <a:custGeom>
              <a:avLst/>
              <a:gdLst>
                <a:gd name="connsiteX0" fmla="*/ 136525 w 809625"/>
                <a:gd name="connsiteY0" fmla="*/ 1279525 h 1279525"/>
                <a:gd name="connsiteX1" fmla="*/ 0 w 809625"/>
                <a:gd name="connsiteY1" fmla="*/ 1244600 h 1279525"/>
                <a:gd name="connsiteX2" fmla="*/ 720725 w 809625"/>
                <a:gd name="connsiteY2" fmla="*/ 0 h 1279525"/>
                <a:gd name="connsiteX3" fmla="*/ 809625 w 809625"/>
                <a:gd name="connsiteY3" fmla="*/ 101600 h 1279525"/>
                <a:gd name="connsiteX4" fmla="*/ 136525 w 809625"/>
                <a:gd name="connsiteY4" fmla="*/ 1279525 h 127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1279525">
                  <a:moveTo>
                    <a:pt x="136525" y="1279525"/>
                  </a:moveTo>
                  <a:lnTo>
                    <a:pt x="0" y="1244600"/>
                  </a:lnTo>
                  <a:lnTo>
                    <a:pt x="720725" y="0"/>
                  </a:lnTo>
                  <a:lnTo>
                    <a:pt x="809625" y="101600"/>
                  </a:lnTo>
                  <a:lnTo>
                    <a:pt x="136525" y="1279525"/>
                  </a:lnTo>
                  <a:close/>
                </a:path>
              </a:pathLst>
            </a:custGeom>
          </p:spPr>
        </p:pic>
        <p:pic>
          <p:nvPicPr>
            <p:cNvPr id="15" name="Picture 14" descr="A blue star with letters and a black background&#10;&#10;Description automatically generated">
              <a:extLst>
                <a:ext uri="{FF2B5EF4-FFF2-40B4-BE49-F238E27FC236}">
                  <a16:creationId xmlns:a16="http://schemas.microsoft.com/office/drawing/2014/main" id="{858E99A0-3000-F81D-BAB5-B386D4872015}"/>
                </a:ext>
              </a:extLst>
            </p:cNvPr>
            <p:cNvPicPr>
              <a:picLocks noChangeAspect="1"/>
            </p:cNvPicPr>
            <p:nvPr/>
          </p:nvPicPr>
          <p:blipFill>
            <a:blip r:embed="rId2"/>
            <a:srcRect l="54999" t="25385" r="27723" b="43306"/>
            <a:stretch>
              <a:fillRect/>
            </a:stretch>
          </p:blipFill>
          <p:spPr>
            <a:xfrm>
              <a:off x="9074239" y="2433507"/>
              <a:ext cx="790575" cy="1247775"/>
            </a:xfrm>
            <a:custGeom>
              <a:avLst/>
              <a:gdLst>
                <a:gd name="connsiteX0" fmla="*/ 666750 w 790575"/>
                <a:gd name="connsiteY0" fmla="*/ 1247775 h 1247775"/>
                <a:gd name="connsiteX1" fmla="*/ 0 w 790575"/>
                <a:gd name="connsiteY1" fmla="*/ 101600 h 1247775"/>
                <a:gd name="connsiteX2" fmla="*/ 92075 w 790575"/>
                <a:gd name="connsiteY2" fmla="*/ 0 h 1247775"/>
                <a:gd name="connsiteX3" fmla="*/ 790575 w 790575"/>
                <a:gd name="connsiteY3" fmla="*/ 1212850 h 1247775"/>
                <a:gd name="connsiteX4" fmla="*/ 666750 w 790575"/>
                <a:gd name="connsiteY4" fmla="*/ 1247775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247775">
                  <a:moveTo>
                    <a:pt x="666750" y="1247775"/>
                  </a:moveTo>
                  <a:lnTo>
                    <a:pt x="0" y="101600"/>
                  </a:lnTo>
                  <a:lnTo>
                    <a:pt x="92075" y="0"/>
                  </a:lnTo>
                  <a:lnTo>
                    <a:pt x="790575" y="1212850"/>
                  </a:lnTo>
                  <a:lnTo>
                    <a:pt x="666750" y="1247775"/>
                  </a:lnTo>
                  <a:close/>
                </a:path>
              </a:pathLst>
            </a:custGeom>
          </p:spPr>
        </p:pic>
        <p:pic>
          <p:nvPicPr>
            <p:cNvPr id="16" name="Picture 15" descr="A blue star with letters and a black background&#10;&#10;Description automatically generated">
              <a:extLst>
                <a:ext uri="{FF2B5EF4-FFF2-40B4-BE49-F238E27FC236}">
                  <a16:creationId xmlns:a16="http://schemas.microsoft.com/office/drawing/2014/main" id="{D479AEEF-C6E0-14C7-6D4A-BADA6501630B}"/>
                </a:ext>
              </a:extLst>
            </p:cNvPr>
            <p:cNvPicPr>
              <a:picLocks noChangeAspect="1"/>
            </p:cNvPicPr>
            <p:nvPr/>
          </p:nvPicPr>
          <p:blipFill>
            <a:blip r:embed="rId2"/>
            <a:srcRect l="24343" r="23687" b="66717"/>
            <a:stretch>
              <a:fillRect/>
            </a:stretch>
          </p:blipFill>
          <p:spPr>
            <a:xfrm>
              <a:off x="7671490" y="1421811"/>
              <a:ext cx="2378007" cy="1326474"/>
            </a:xfrm>
            <a:custGeom>
              <a:avLst/>
              <a:gdLst>
                <a:gd name="connsiteX0" fmla="*/ 1189003 w 2378007"/>
                <a:gd name="connsiteY0" fmla="*/ 1326474 h 1326474"/>
                <a:gd name="connsiteX1" fmla="*/ 0 w 2378007"/>
                <a:gd name="connsiteY1" fmla="*/ 0 h 1326474"/>
                <a:gd name="connsiteX2" fmla="*/ 2378007 w 2378007"/>
                <a:gd name="connsiteY2" fmla="*/ 0 h 1326474"/>
                <a:gd name="connsiteX3" fmla="*/ 1189003 w 2378007"/>
                <a:gd name="connsiteY3" fmla="*/ 1326474 h 1326474"/>
              </a:gdLst>
              <a:ahLst/>
              <a:cxnLst>
                <a:cxn ang="0">
                  <a:pos x="connsiteX0" y="connsiteY0"/>
                </a:cxn>
                <a:cxn ang="0">
                  <a:pos x="connsiteX1" y="connsiteY1"/>
                </a:cxn>
                <a:cxn ang="0">
                  <a:pos x="connsiteX2" y="connsiteY2"/>
                </a:cxn>
                <a:cxn ang="0">
                  <a:pos x="connsiteX3" y="connsiteY3"/>
                </a:cxn>
              </a:cxnLst>
              <a:rect l="l" t="t" r="r" b="b"/>
              <a:pathLst>
                <a:path w="2378007" h="1326474">
                  <a:moveTo>
                    <a:pt x="1189003" y="1326474"/>
                  </a:moveTo>
                  <a:lnTo>
                    <a:pt x="0" y="0"/>
                  </a:lnTo>
                  <a:lnTo>
                    <a:pt x="2378007" y="0"/>
                  </a:lnTo>
                  <a:lnTo>
                    <a:pt x="1189003" y="1326474"/>
                  </a:lnTo>
                  <a:close/>
                </a:path>
              </a:pathLst>
            </a:custGeom>
          </p:spPr>
        </p:pic>
        <p:pic>
          <p:nvPicPr>
            <p:cNvPr id="17" name="Picture 16" descr="A blue star with letters and a black background&#10;&#10;Description automatically generated">
              <a:extLst>
                <a:ext uri="{FF2B5EF4-FFF2-40B4-BE49-F238E27FC236}">
                  <a16:creationId xmlns:a16="http://schemas.microsoft.com/office/drawing/2014/main" id="{E174196C-B51B-B3B4-B978-0B2F2B3173DA}"/>
                </a:ext>
              </a:extLst>
            </p:cNvPr>
            <p:cNvPicPr>
              <a:picLocks noChangeAspect="1"/>
            </p:cNvPicPr>
            <p:nvPr/>
          </p:nvPicPr>
          <p:blipFill>
            <a:blip r:embed="rId2"/>
            <a:srcRect l="24148" t="100000" r="74370" b="-1879"/>
            <a:stretch>
              <a:fillRect/>
            </a:stretch>
          </p:blipFill>
          <p:spPr>
            <a:xfrm>
              <a:off x="7662543" y="5407215"/>
              <a:ext cx="67817" cy="74881"/>
            </a:xfrm>
            <a:custGeom>
              <a:avLst/>
              <a:gdLst>
                <a:gd name="connsiteX0" fmla="*/ 43634 w 67817"/>
                <a:gd name="connsiteY0" fmla="*/ 74881 h 74881"/>
                <a:gd name="connsiteX1" fmla="*/ 0 w 67817"/>
                <a:gd name="connsiteY1" fmla="*/ 0 h 74881"/>
                <a:gd name="connsiteX2" fmla="*/ 67817 w 67817"/>
                <a:gd name="connsiteY2" fmla="*/ 0 h 74881"/>
                <a:gd name="connsiteX3" fmla="*/ 43634 w 67817"/>
                <a:gd name="connsiteY3" fmla="*/ 74881 h 74881"/>
              </a:gdLst>
              <a:ahLst/>
              <a:cxnLst>
                <a:cxn ang="0">
                  <a:pos x="connsiteX0" y="connsiteY0"/>
                </a:cxn>
                <a:cxn ang="0">
                  <a:pos x="connsiteX1" y="connsiteY1"/>
                </a:cxn>
                <a:cxn ang="0">
                  <a:pos x="connsiteX2" y="connsiteY2"/>
                </a:cxn>
                <a:cxn ang="0">
                  <a:pos x="connsiteX3" y="connsiteY3"/>
                </a:cxn>
              </a:cxnLst>
              <a:rect l="l" t="t" r="r" b="b"/>
              <a:pathLst>
                <a:path w="67817" h="74881">
                  <a:moveTo>
                    <a:pt x="43634" y="74881"/>
                  </a:moveTo>
                  <a:lnTo>
                    <a:pt x="0" y="0"/>
                  </a:lnTo>
                  <a:lnTo>
                    <a:pt x="67817" y="0"/>
                  </a:lnTo>
                  <a:lnTo>
                    <a:pt x="43634" y="74881"/>
                  </a:lnTo>
                  <a:close/>
                </a:path>
              </a:pathLst>
            </a:custGeom>
          </p:spPr>
        </p:pic>
        <p:pic>
          <p:nvPicPr>
            <p:cNvPr id="18" name="Picture 17" descr="A blue star with letters and a black background&#10;&#10;Description automatically generated">
              <a:extLst>
                <a:ext uri="{FF2B5EF4-FFF2-40B4-BE49-F238E27FC236}">
                  <a16:creationId xmlns:a16="http://schemas.microsoft.com/office/drawing/2014/main" id="{83607B94-087C-D45A-EF6E-F9EEDD549A9C}"/>
                </a:ext>
              </a:extLst>
            </p:cNvPr>
            <p:cNvPicPr>
              <a:picLocks noChangeAspect="1"/>
            </p:cNvPicPr>
            <p:nvPr/>
          </p:nvPicPr>
          <p:blipFill>
            <a:blip r:embed="rId2"/>
            <a:srcRect l="75069" t="100000" r="24013" b="-1167"/>
            <a:stretch>
              <a:fillRect/>
            </a:stretch>
          </p:blipFill>
          <p:spPr>
            <a:xfrm>
              <a:off x="9992576" y="5407215"/>
              <a:ext cx="42004" cy="46523"/>
            </a:xfrm>
            <a:custGeom>
              <a:avLst/>
              <a:gdLst>
                <a:gd name="connsiteX0" fmla="*/ 15681 w 42004"/>
                <a:gd name="connsiteY0" fmla="*/ 46523 h 46523"/>
                <a:gd name="connsiteX1" fmla="*/ 0 w 42004"/>
                <a:gd name="connsiteY1" fmla="*/ 0 h 46523"/>
                <a:gd name="connsiteX2" fmla="*/ 42004 w 42004"/>
                <a:gd name="connsiteY2" fmla="*/ 0 h 46523"/>
                <a:gd name="connsiteX3" fmla="*/ 15681 w 42004"/>
                <a:gd name="connsiteY3" fmla="*/ 46523 h 46523"/>
              </a:gdLst>
              <a:ahLst/>
              <a:cxnLst>
                <a:cxn ang="0">
                  <a:pos x="connsiteX0" y="connsiteY0"/>
                </a:cxn>
                <a:cxn ang="0">
                  <a:pos x="connsiteX1" y="connsiteY1"/>
                </a:cxn>
                <a:cxn ang="0">
                  <a:pos x="connsiteX2" y="connsiteY2"/>
                </a:cxn>
                <a:cxn ang="0">
                  <a:pos x="connsiteX3" y="connsiteY3"/>
                </a:cxn>
              </a:cxnLst>
              <a:rect l="l" t="t" r="r" b="b"/>
              <a:pathLst>
                <a:path w="42004" h="46523">
                  <a:moveTo>
                    <a:pt x="15681" y="46523"/>
                  </a:moveTo>
                  <a:lnTo>
                    <a:pt x="0" y="0"/>
                  </a:lnTo>
                  <a:lnTo>
                    <a:pt x="42004" y="0"/>
                  </a:lnTo>
                  <a:lnTo>
                    <a:pt x="15681" y="46523"/>
                  </a:lnTo>
                  <a:close/>
                </a:path>
              </a:pathLst>
            </a:custGeom>
          </p:spPr>
        </p:pic>
        <p:pic>
          <p:nvPicPr>
            <p:cNvPr id="19" name="Picture 18" descr="A blue star with letters and a black background&#10;&#10;Description automatically generated">
              <a:extLst>
                <a:ext uri="{FF2B5EF4-FFF2-40B4-BE49-F238E27FC236}">
                  <a16:creationId xmlns:a16="http://schemas.microsoft.com/office/drawing/2014/main" id="{76333181-9129-D5E6-267F-BA1D084F5640}"/>
                </a:ext>
              </a:extLst>
            </p:cNvPr>
            <p:cNvPicPr>
              <a:picLocks noChangeAspect="1"/>
            </p:cNvPicPr>
            <p:nvPr/>
          </p:nvPicPr>
          <p:blipFill>
            <a:blip r:embed="rId2"/>
            <a:srcRect l="75987" t="51273"/>
            <a:stretch>
              <a:fillRect/>
            </a:stretch>
          </p:blipFill>
          <p:spPr>
            <a:xfrm>
              <a:off x="10034580" y="3465240"/>
              <a:ext cx="1098772" cy="1941975"/>
            </a:xfrm>
            <a:custGeom>
              <a:avLst/>
              <a:gdLst>
                <a:gd name="connsiteX0" fmla="*/ 1098772 w 1098772"/>
                <a:gd name="connsiteY0" fmla="*/ 1941975 h 1941975"/>
                <a:gd name="connsiteX1" fmla="*/ 0 w 1098772"/>
                <a:gd name="connsiteY1" fmla="*/ 1941975 h 1941975"/>
                <a:gd name="connsiteX2" fmla="*/ 1098772 w 1098772"/>
                <a:gd name="connsiteY2" fmla="*/ 0 h 1941975"/>
                <a:gd name="connsiteX3" fmla="*/ 1098772 w 1098772"/>
                <a:gd name="connsiteY3" fmla="*/ 1941975 h 1941975"/>
              </a:gdLst>
              <a:ahLst/>
              <a:cxnLst>
                <a:cxn ang="0">
                  <a:pos x="connsiteX0" y="connsiteY0"/>
                </a:cxn>
                <a:cxn ang="0">
                  <a:pos x="connsiteX1" y="connsiteY1"/>
                </a:cxn>
                <a:cxn ang="0">
                  <a:pos x="connsiteX2" y="connsiteY2"/>
                </a:cxn>
                <a:cxn ang="0">
                  <a:pos x="connsiteX3" y="connsiteY3"/>
                </a:cxn>
              </a:cxnLst>
              <a:rect l="l" t="t" r="r" b="b"/>
              <a:pathLst>
                <a:path w="1098772" h="1941975">
                  <a:moveTo>
                    <a:pt x="1098772" y="1941975"/>
                  </a:moveTo>
                  <a:lnTo>
                    <a:pt x="0" y="1941975"/>
                  </a:lnTo>
                  <a:lnTo>
                    <a:pt x="1098772" y="0"/>
                  </a:lnTo>
                  <a:lnTo>
                    <a:pt x="1098772" y="1941975"/>
                  </a:lnTo>
                  <a:close/>
                </a:path>
              </a:pathLst>
            </a:custGeom>
          </p:spPr>
        </p:pic>
        <p:pic>
          <p:nvPicPr>
            <p:cNvPr id="20" name="Picture 19" descr="A blue star with letters and a black background&#10;&#10;Description automatically generated">
              <a:extLst>
                <a:ext uri="{FF2B5EF4-FFF2-40B4-BE49-F238E27FC236}">
                  <a16:creationId xmlns:a16="http://schemas.microsoft.com/office/drawing/2014/main" id="{F343D197-8BA0-5335-FCA9-D3B1AC3AE89E}"/>
                </a:ext>
              </a:extLst>
            </p:cNvPr>
            <p:cNvPicPr>
              <a:picLocks noChangeAspect="1"/>
            </p:cNvPicPr>
            <p:nvPr/>
          </p:nvPicPr>
          <p:blipFill>
            <a:blip r:embed="rId2"/>
            <a:srcRect/>
            <a:stretch>
              <a:fillRect/>
            </a:stretch>
          </p:blipFill>
          <p:spPr>
            <a:xfrm>
              <a:off x="6557602" y="1421811"/>
              <a:ext cx="4575750" cy="3985404"/>
            </a:xfrm>
            <a:custGeom>
              <a:avLst/>
              <a:gdLst>
                <a:gd name="connsiteX0" fmla="*/ 3434974 w 4575750"/>
                <a:gd name="connsiteY0" fmla="*/ 3985404 h 3985404"/>
                <a:gd name="connsiteX1" fmla="*/ 1172758 w 4575750"/>
                <a:gd name="connsiteY1" fmla="*/ 3985404 h 3985404"/>
                <a:gd name="connsiteX2" fmla="*/ 1699962 w 4575750"/>
                <a:gd name="connsiteY2" fmla="*/ 2352957 h 3985404"/>
                <a:gd name="connsiteX3" fmla="*/ 0 w 4575750"/>
                <a:gd name="connsiteY3" fmla="*/ 2002711 h 3985404"/>
                <a:gd name="connsiteX4" fmla="*/ 0 w 4575750"/>
                <a:gd name="connsiteY4" fmla="*/ 0 h 3985404"/>
                <a:gd name="connsiteX5" fmla="*/ 1113888 w 4575750"/>
                <a:gd name="connsiteY5" fmla="*/ 0 h 3985404"/>
                <a:gd name="connsiteX6" fmla="*/ 2302891 w 4575750"/>
                <a:gd name="connsiteY6" fmla="*/ 1326474 h 3985404"/>
                <a:gd name="connsiteX7" fmla="*/ 3491895 w 4575750"/>
                <a:gd name="connsiteY7" fmla="*/ 0 h 3985404"/>
                <a:gd name="connsiteX8" fmla="*/ 4575750 w 4575750"/>
                <a:gd name="connsiteY8" fmla="*/ 0 h 3985404"/>
                <a:gd name="connsiteX9" fmla="*/ 4575750 w 4575750"/>
                <a:gd name="connsiteY9" fmla="*/ 1959298 h 3985404"/>
                <a:gd name="connsiteX10" fmla="*/ 2877595 w 4575750"/>
                <a:gd name="connsiteY10" fmla="*/ 2331750 h 3985404"/>
                <a:gd name="connsiteX11" fmla="*/ 3434974 w 4575750"/>
                <a:gd name="connsiteY11" fmla="*/ 3985404 h 3985404"/>
                <a:gd name="connsiteX12" fmla="*/ 1573662 w 4575750"/>
                <a:gd name="connsiteY12" fmla="*/ 2776996 h 3985404"/>
                <a:gd name="connsiteX13" fmla="*/ 3015112 w 4575750"/>
                <a:gd name="connsiteY13" fmla="*/ 2773821 h 3985404"/>
                <a:gd name="connsiteX14" fmla="*/ 2973837 w 4575750"/>
                <a:gd name="connsiteY14" fmla="*/ 2646821 h 3985404"/>
                <a:gd name="connsiteX15" fmla="*/ 1605412 w 4575750"/>
                <a:gd name="connsiteY15" fmla="*/ 2649996 h 3985404"/>
                <a:gd name="connsiteX16" fmla="*/ 1573662 w 4575750"/>
                <a:gd name="connsiteY16" fmla="*/ 2776996 h 3985404"/>
                <a:gd name="connsiteX17" fmla="*/ 1411737 w 4575750"/>
                <a:gd name="connsiteY17" fmla="*/ 2288046 h 3985404"/>
                <a:gd name="connsiteX18" fmla="*/ 2084837 w 4575750"/>
                <a:gd name="connsiteY18" fmla="*/ 1110121 h 3985404"/>
                <a:gd name="connsiteX19" fmla="*/ 1995937 w 4575750"/>
                <a:gd name="connsiteY19" fmla="*/ 1008521 h 3985404"/>
                <a:gd name="connsiteX20" fmla="*/ 1275212 w 4575750"/>
                <a:gd name="connsiteY20" fmla="*/ 2253121 h 3985404"/>
                <a:gd name="connsiteX21" fmla="*/ 1411737 w 4575750"/>
                <a:gd name="connsiteY21" fmla="*/ 2288046 h 3985404"/>
                <a:gd name="connsiteX22" fmla="*/ 3183387 w 4575750"/>
                <a:gd name="connsiteY22" fmla="*/ 2259471 h 3985404"/>
                <a:gd name="connsiteX23" fmla="*/ 3307212 w 4575750"/>
                <a:gd name="connsiteY23" fmla="*/ 2224546 h 3985404"/>
                <a:gd name="connsiteX24" fmla="*/ 2608712 w 4575750"/>
                <a:gd name="connsiteY24" fmla="*/ 1011696 h 3985404"/>
                <a:gd name="connsiteX25" fmla="*/ 2516637 w 4575750"/>
                <a:gd name="connsiteY25" fmla="*/ 1113296 h 3985404"/>
                <a:gd name="connsiteX26" fmla="*/ 3183387 w 4575750"/>
                <a:gd name="connsiteY26" fmla="*/ 2259471 h 39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5750" h="3985404">
                  <a:moveTo>
                    <a:pt x="3434974" y="3985404"/>
                  </a:moveTo>
                  <a:lnTo>
                    <a:pt x="1172758" y="3985404"/>
                  </a:lnTo>
                  <a:lnTo>
                    <a:pt x="1699962" y="2352957"/>
                  </a:lnTo>
                  <a:lnTo>
                    <a:pt x="0" y="2002711"/>
                  </a:lnTo>
                  <a:lnTo>
                    <a:pt x="0" y="0"/>
                  </a:lnTo>
                  <a:lnTo>
                    <a:pt x="1113888" y="0"/>
                  </a:lnTo>
                  <a:lnTo>
                    <a:pt x="2302891" y="1326474"/>
                  </a:lnTo>
                  <a:lnTo>
                    <a:pt x="3491895" y="0"/>
                  </a:lnTo>
                  <a:lnTo>
                    <a:pt x="4575750" y="0"/>
                  </a:lnTo>
                  <a:lnTo>
                    <a:pt x="4575750" y="1959298"/>
                  </a:lnTo>
                  <a:lnTo>
                    <a:pt x="2877595" y="2331750"/>
                  </a:lnTo>
                  <a:lnTo>
                    <a:pt x="3434974" y="3985404"/>
                  </a:lnTo>
                  <a:close/>
                  <a:moveTo>
                    <a:pt x="1573662" y="2776996"/>
                  </a:moveTo>
                  <a:lnTo>
                    <a:pt x="3015112" y="2773821"/>
                  </a:lnTo>
                  <a:lnTo>
                    <a:pt x="2973837" y="2646821"/>
                  </a:lnTo>
                  <a:lnTo>
                    <a:pt x="1605412" y="2649996"/>
                  </a:lnTo>
                  <a:lnTo>
                    <a:pt x="1573662" y="2776996"/>
                  </a:lnTo>
                  <a:close/>
                  <a:moveTo>
                    <a:pt x="1411737" y="2288046"/>
                  </a:moveTo>
                  <a:lnTo>
                    <a:pt x="2084837" y="1110121"/>
                  </a:lnTo>
                  <a:lnTo>
                    <a:pt x="1995937" y="1008521"/>
                  </a:lnTo>
                  <a:lnTo>
                    <a:pt x="1275212" y="2253121"/>
                  </a:lnTo>
                  <a:lnTo>
                    <a:pt x="1411737" y="2288046"/>
                  </a:lnTo>
                  <a:close/>
                  <a:moveTo>
                    <a:pt x="3183387" y="2259471"/>
                  </a:moveTo>
                  <a:lnTo>
                    <a:pt x="3307212" y="2224546"/>
                  </a:lnTo>
                  <a:lnTo>
                    <a:pt x="2608712" y="1011696"/>
                  </a:lnTo>
                  <a:lnTo>
                    <a:pt x="2516637" y="1113296"/>
                  </a:lnTo>
                  <a:lnTo>
                    <a:pt x="3183387" y="2259471"/>
                  </a:lnTo>
                  <a:close/>
                </a:path>
              </a:pathLst>
            </a:custGeom>
          </p:spPr>
        </p:pic>
        <p:pic>
          <p:nvPicPr>
            <p:cNvPr id="21" name="Picture 20" descr="A blue star with letters and a black background&#10;&#10;Description automatically generated">
              <a:extLst>
                <a:ext uri="{FF2B5EF4-FFF2-40B4-BE49-F238E27FC236}">
                  <a16:creationId xmlns:a16="http://schemas.microsoft.com/office/drawing/2014/main" id="{6D31467B-593B-0611-7226-6582AD40AA96}"/>
                </a:ext>
              </a:extLst>
            </p:cNvPr>
            <p:cNvPicPr>
              <a:picLocks noChangeAspect="1"/>
            </p:cNvPicPr>
            <p:nvPr/>
          </p:nvPicPr>
          <p:blipFill>
            <a:blip r:embed="rId2"/>
            <a:srcRect t="52422" r="75852"/>
            <a:stretch>
              <a:fillRect/>
            </a:stretch>
          </p:blipFill>
          <p:spPr>
            <a:xfrm>
              <a:off x="6557602" y="3511028"/>
              <a:ext cx="1104941" cy="1896187"/>
            </a:xfrm>
            <a:custGeom>
              <a:avLst/>
              <a:gdLst>
                <a:gd name="connsiteX0" fmla="*/ 1104941 w 1104941"/>
                <a:gd name="connsiteY0" fmla="*/ 1896187 h 1896187"/>
                <a:gd name="connsiteX1" fmla="*/ 0 w 1104941"/>
                <a:gd name="connsiteY1" fmla="*/ 1896187 h 1896187"/>
                <a:gd name="connsiteX2" fmla="*/ 0 w 1104941"/>
                <a:gd name="connsiteY2" fmla="*/ 0 h 1896187"/>
                <a:gd name="connsiteX3" fmla="*/ 1104941 w 1104941"/>
                <a:gd name="connsiteY3" fmla="*/ 1896187 h 1896187"/>
              </a:gdLst>
              <a:ahLst/>
              <a:cxnLst>
                <a:cxn ang="0">
                  <a:pos x="connsiteX0" y="connsiteY0"/>
                </a:cxn>
                <a:cxn ang="0">
                  <a:pos x="connsiteX1" y="connsiteY1"/>
                </a:cxn>
                <a:cxn ang="0">
                  <a:pos x="connsiteX2" y="connsiteY2"/>
                </a:cxn>
                <a:cxn ang="0">
                  <a:pos x="connsiteX3" y="connsiteY3"/>
                </a:cxn>
              </a:cxnLst>
              <a:rect l="l" t="t" r="r" b="b"/>
              <a:pathLst>
                <a:path w="1104941" h="1896187">
                  <a:moveTo>
                    <a:pt x="1104941" y="1896187"/>
                  </a:moveTo>
                  <a:lnTo>
                    <a:pt x="0" y="1896187"/>
                  </a:lnTo>
                  <a:lnTo>
                    <a:pt x="0" y="0"/>
                  </a:lnTo>
                  <a:lnTo>
                    <a:pt x="1104941" y="1896187"/>
                  </a:lnTo>
                  <a:close/>
                </a:path>
              </a:pathLst>
            </a:custGeom>
          </p:spPr>
        </p:pic>
        <p:pic>
          <p:nvPicPr>
            <p:cNvPr id="22" name="Picture 21" descr="A blue star with letters and a black background&#10;&#10;Description automatically generated">
              <a:extLst>
                <a:ext uri="{FF2B5EF4-FFF2-40B4-BE49-F238E27FC236}">
                  <a16:creationId xmlns:a16="http://schemas.microsoft.com/office/drawing/2014/main" id="{47819437-CF90-7AED-251E-945A9D6D9B3C}"/>
                </a:ext>
              </a:extLst>
            </p:cNvPr>
            <p:cNvPicPr>
              <a:picLocks noChangeAspect="1"/>
            </p:cNvPicPr>
            <p:nvPr/>
          </p:nvPicPr>
          <p:blipFill>
            <a:blip r:embed="rId2"/>
            <a:srcRect l="-1252" t="49955" r="100000" b="47578"/>
            <a:stretch>
              <a:fillRect/>
            </a:stretch>
          </p:blipFill>
          <p:spPr>
            <a:xfrm>
              <a:off x="6500316" y="3412719"/>
              <a:ext cx="57286" cy="98309"/>
            </a:xfrm>
            <a:custGeom>
              <a:avLst/>
              <a:gdLst>
                <a:gd name="connsiteX0" fmla="*/ 57286 w 57286"/>
                <a:gd name="connsiteY0" fmla="*/ 98309 h 98309"/>
                <a:gd name="connsiteX1" fmla="*/ 0 w 57286"/>
                <a:gd name="connsiteY1" fmla="*/ 0 h 98309"/>
                <a:gd name="connsiteX2" fmla="*/ 57286 w 57286"/>
                <a:gd name="connsiteY2" fmla="*/ 11803 h 98309"/>
                <a:gd name="connsiteX3" fmla="*/ 57286 w 57286"/>
                <a:gd name="connsiteY3" fmla="*/ 98309 h 98309"/>
              </a:gdLst>
              <a:ahLst/>
              <a:cxnLst>
                <a:cxn ang="0">
                  <a:pos x="connsiteX0" y="connsiteY0"/>
                </a:cxn>
                <a:cxn ang="0">
                  <a:pos x="connsiteX1" y="connsiteY1"/>
                </a:cxn>
                <a:cxn ang="0">
                  <a:pos x="connsiteX2" y="connsiteY2"/>
                </a:cxn>
                <a:cxn ang="0">
                  <a:pos x="connsiteX3" y="connsiteY3"/>
                </a:cxn>
              </a:cxnLst>
              <a:rect l="l" t="t" r="r" b="b"/>
              <a:pathLst>
                <a:path w="57286" h="98309">
                  <a:moveTo>
                    <a:pt x="57286" y="98309"/>
                  </a:moveTo>
                  <a:lnTo>
                    <a:pt x="0" y="0"/>
                  </a:lnTo>
                  <a:lnTo>
                    <a:pt x="57286" y="11803"/>
                  </a:lnTo>
                  <a:lnTo>
                    <a:pt x="57286" y="98309"/>
                  </a:lnTo>
                  <a:close/>
                </a:path>
              </a:pathLst>
            </a:custGeom>
          </p:spPr>
        </p:pic>
        <p:pic>
          <p:nvPicPr>
            <p:cNvPr id="23" name="Picture 22" descr="A blue star with letters and a black background&#10;&#10;Description automatically generated">
              <a:extLst>
                <a:ext uri="{FF2B5EF4-FFF2-40B4-BE49-F238E27FC236}">
                  <a16:creationId xmlns:a16="http://schemas.microsoft.com/office/drawing/2014/main" id="{5D92396B-ABEB-2C58-5282-C0709727E055}"/>
                </a:ext>
              </a:extLst>
            </p:cNvPr>
            <p:cNvPicPr>
              <a:picLocks noChangeAspect="1"/>
            </p:cNvPicPr>
            <p:nvPr/>
          </p:nvPicPr>
          <p:blipFill>
            <a:blip r:embed="rId2"/>
            <a:srcRect l="100000" t="48863" r="-1188" b="48727"/>
            <a:stretch>
              <a:fillRect/>
            </a:stretch>
          </p:blipFill>
          <p:spPr>
            <a:xfrm>
              <a:off x="11133352" y="3369189"/>
              <a:ext cx="54346" cy="96051"/>
            </a:xfrm>
            <a:custGeom>
              <a:avLst/>
              <a:gdLst>
                <a:gd name="connsiteX0" fmla="*/ 0 w 54346"/>
                <a:gd name="connsiteY0" fmla="*/ 96051 h 96051"/>
                <a:gd name="connsiteX1" fmla="*/ 0 w 54346"/>
                <a:gd name="connsiteY1" fmla="*/ 11920 h 96051"/>
                <a:gd name="connsiteX2" fmla="*/ 54346 w 54346"/>
                <a:gd name="connsiteY2" fmla="*/ 0 h 96051"/>
                <a:gd name="connsiteX3" fmla="*/ 0 w 54346"/>
                <a:gd name="connsiteY3" fmla="*/ 96051 h 96051"/>
              </a:gdLst>
              <a:ahLst/>
              <a:cxnLst>
                <a:cxn ang="0">
                  <a:pos x="connsiteX0" y="connsiteY0"/>
                </a:cxn>
                <a:cxn ang="0">
                  <a:pos x="connsiteX1" y="connsiteY1"/>
                </a:cxn>
                <a:cxn ang="0">
                  <a:pos x="connsiteX2" y="connsiteY2"/>
                </a:cxn>
                <a:cxn ang="0">
                  <a:pos x="connsiteX3" y="connsiteY3"/>
                </a:cxn>
              </a:cxnLst>
              <a:rect l="l" t="t" r="r" b="b"/>
              <a:pathLst>
                <a:path w="54346" h="96051">
                  <a:moveTo>
                    <a:pt x="0" y="96051"/>
                  </a:moveTo>
                  <a:lnTo>
                    <a:pt x="0" y="11920"/>
                  </a:lnTo>
                  <a:lnTo>
                    <a:pt x="54346" y="0"/>
                  </a:lnTo>
                  <a:lnTo>
                    <a:pt x="0" y="96051"/>
                  </a:lnTo>
                  <a:close/>
                </a:path>
              </a:pathLst>
            </a:custGeom>
          </p:spPr>
        </p:pic>
        <p:pic>
          <p:nvPicPr>
            <p:cNvPr id="24" name="Picture 23" descr="A blue star with letters and a black background&#10;&#10;Description automatically generated">
              <a:extLst>
                <a:ext uri="{FF2B5EF4-FFF2-40B4-BE49-F238E27FC236}">
                  <a16:creationId xmlns:a16="http://schemas.microsoft.com/office/drawing/2014/main" id="{B97E740D-F6B7-17FC-F334-6526CE6B0F1F}"/>
                </a:ext>
              </a:extLst>
            </p:cNvPr>
            <p:cNvPicPr>
              <a:picLocks noChangeAspect="1"/>
            </p:cNvPicPr>
            <p:nvPr/>
          </p:nvPicPr>
          <p:blipFill>
            <a:blip r:embed="rId2"/>
            <a:srcRect l="24157" t="-239" r="23500" b="100000"/>
            <a:stretch>
              <a:fillRect/>
            </a:stretch>
          </p:blipFill>
          <p:spPr>
            <a:xfrm>
              <a:off x="7662952" y="1412286"/>
              <a:ext cx="2395083" cy="9525"/>
            </a:xfrm>
            <a:custGeom>
              <a:avLst/>
              <a:gdLst>
                <a:gd name="connsiteX0" fmla="*/ 2386545 w 2395083"/>
                <a:gd name="connsiteY0" fmla="*/ 9525 h 9525"/>
                <a:gd name="connsiteX1" fmla="*/ 8538 w 2395083"/>
                <a:gd name="connsiteY1" fmla="*/ 9525 h 9525"/>
                <a:gd name="connsiteX2" fmla="*/ 0 w 2395083"/>
                <a:gd name="connsiteY2" fmla="*/ 0 h 9525"/>
                <a:gd name="connsiteX3" fmla="*/ 2395083 w 2395083"/>
                <a:gd name="connsiteY3" fmla="*/ 0 h 9525"/>
                <a:gd name="connsiteX4" fmla="*/ 2386545 w 2395083"/>
                <a:gd name="connsiteY4" fmla="*/ 9525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083" h="9525">
                  <a:moveTo>
                    <a:pt x="2386545" y="9525"/>
                  </a:moveTo>
                  <a:lnTo>
                    <a:pt x="8538" y="9525"/>
                  </a:lnTo>
                  <a:lnTo>
                    <a:pt x="0" y="0"/>
                  </a:lnTo>
                  <a:lnTo>
                    <a:pt x="2395083" y="0"/>
                  </a:lnTo>
                  <a:lnTo>
                    <a:pt x="2386545" y="9525"/>
                  </a:lnTo>
                  <a:close/>
                </a:path>
              </a:pathLst>
            </a:custGeom>
          </p:spPr>
        </p:pic>
      </p:grpSp>
      <p:sp>
        <p:nvSpPr>
          <p:cNvPr id="27" name="Title 1">
            <a:extLst>
              <a:ext uri="{FF2B5EF4-FFF2-40B4-BE49-F238E27FC236}">
                <a16:creationId xmlns:a16="http://schemas.microsoft.com/office/drawing/2014/main" id="{1B433EB7-29F1-D4FB-4767-3FC8AEA6AF94}"/>
              </a:ext>
            </a:extLst>
          </p:cNvPr>
          <p:cNvSpPr txBox="1">
            <a:spLocks/>
          </p:cNvSpPr>
          <p:nvPr/>
        </p:nvSpPr>
        <p:spPr>
          <a:xfrm>
            <a:off x="636132" y="-3460779"/>
            <a:ext cx="4814114" cy="31466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Bahnschrift Condensed"/>
              </a:rPr>
              <a:t>INTERNATIONAL YOUTH MATH CHALLENGE</a:t>
            </a:r>
            <a:endParaRPr lang="en-US" sz="7200" b="1" dirty="0">
              <a:solidFill>
                <a:schemeClr val="bg1"/>
              </a:solidFill>
              <a:latin typeface="Bahnschrift Condensed" panose="020B0502040204020203" pitchFamily="34" charset="0"/>
            </a:endParaRPr>
          </a:p>
        </p:txBody>
      </p:sp>
      <p:sp>
        <p:nvSpPr>
          <p:cNvPr id="2" name="Rectangle 1">
            <a:extLst>
              <a:ext uri="{FF2B5EF4-FFF2-40B4-BE49-F238E27FC236}">
                <a16:creationId xmlns:a16="http://schemas.microsoft.com/office/drawing/2014/main" id="{0E465315-129B-42F0-9F29-675D6B2E5634}"/>
              </a:ext>
            </a:extLst>
          </p:cNvPr>
          <p:cNvSpPr/>
          <p:nvPr/>
        </p:nvSpPr>
        <p:spPr>
          <a:xfrm>
            <a:off x="5271544" y="2248930"/>
            <a:ext cx="1852196" cy="18521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7AACD9F-5EEF-4E54-A631-C9C2AA9BBEBD}"/>
              </a:ext>
            </a:extLst>
          </p:cNvPr>
          <p:cNvSpPr/>
          <p:nvPr/>
        </p:nvSpPr>
        <p:spPr>
          <a:xfrm>
            <a:off x="5271544" y="2248930"/>
            <a:ext cx="1852196" cy="185219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13356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4894E3D-CE35-670F-CE47-D5FD49B17C33}"/>
              </a:ext>
            </a:extLst>
          </p:cNvPr>
          <p:cNvSpPr/>
          <p:nvPr/>
        </p:nvSpPr>
        <p:spPr>
          <a:xfrm>
            <a:off x="5505974" y="-1027395"/>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0E465315-129B-42F0-9F29-675D6B2E5634}"/>
              </a:ext>
            </a:extLst>
          </p:cNvPr>
          <p:cNvSpPr/>
          <p:nvPr/>
        </p:nvSpPr>
        <p:spPr>
          <a:xfrm>
            <a:off x="3954375" y="2248930"/>
            <a:ext cx="1852196" cy="18521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7AACD9F-5EEF-4E54-A631-C9C2AA9BBEBD}"/>
              </a:ext>
            </a:extLst>
          </p:cNvPr>
          <p:cNvSpPr/>
          <p:nvPr/>
        </p:nvSpPr>
        <p:spPr>
          <a:xfrm>
            <a:off x="6385430" y="2248930"/>
            <a:ext cx="1852196" cy="185219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59932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DEADA59-1BDB-47EA-BFD9-6ED85E494096}"/>
              </a:ext>
            </a:extLst>
          </p:cNvPr>
          <p:cNvSpPr txBox="1"/>
          <p:nvPr/>
        </p:nvSpPr>
        <p:spPr>
          <a:xfrm>
            <a:off x="-3759518" y="2915838"/>
            <a:ext cx="37794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grpSp>
        <p:nvGrpSpPr>
          <p:cNvPr id="25" name="Group 24">
            <a:extLst>
              <a:ext uri="{FF2B5EF4-FFF2-40B4-BE49-F238E27FC236}">
                <a16:creationId xmlns:a16="http://schemas.microsoft.com/office/drawing/2014/main" id="{34463F97-F8C9-4A98-52E4-7749BCAB86D8}"/>
              </a:ext>
            </a:extLst>
          </p:cNvPr>
          <p:cNvGrpSpPr/>
          <p:nvPr/>
        </p:nvGrpSpPr>
        <p:grpSpPr>
          <a:xfrm>
            <a:off x="6500316" y="-4099993"/>
            <a:ext cx="4687382" cy="4069810"/>
            <a:chOff x="6500316" y="1412286"/>
            <a:chExt cx="4687382" cy="4069810"/>
          </a:xfrm>
        </p:grpSpPr>
        <p:pic>
          <p:nvPicPr>
            <p:cNvPr id="11" name="Picture 10" descr="A blue star with letters and a black background&#10;&#10;Description automatically generated">
              <a:extLst>
                <a:ext uri="{FF2B5EF4-FFF2-40B4-BE49-F238E27FC236}">
                  <a16:creationId xmlns:a16="http://schemas.microsoft.com/office/drawing/2014/main" id="{BE07036C-F43B-E221-8CB7-8F110A79DB9E}"/>
                </a:ext>
              </a:extLst>
            </p:cNvPr>
            <p:cNvPicPr>
              <a:picLocks noChangeAspect="1"/>
            </p:cNvPicPr>
            <p:nvPr/>
          </p:nvPicPr>
          <p:blipFill>
            <a:blip r:embed="rId2"/>
            <a:srcRect l="62888" t="49162"/>
            <a:stretch>
              <a:fillRect/>
            </a:stretch>
          </p:blipFill>
          <p:spPr>
            <a:xfrm>
              <a:off x="9435197" y="3381109"/>
              <a:ext cx="1698155" cy="2026106"/>
            </a:xfrm>
            <a:custGeom>
              <a:avLst/>
              <a:gdLst>
                <a:gd name="connsiteX0" fmla="*/ 599383 w 1698155"/>
                <a:gd name="connsiteY0" fmla="*/ 2026106 h 2026106"/>
                <a:gd name="connsiteX1" fmla="*/ 557379 w 1698155"/>
                <a:gd name="connsiteY1" fmla="*/ 2026106 h 2026106"/>
                <a:gd name="connsiteX2" fmla="*/ 0 w 1698155"/>
                <a:gd name="connsiteY2" fmla="*/ 372452 h 2026106"/>
                <a:gd name="connsiteX3" fmla="*/ 1698155 w 1698155"/>
                <a:gd name="connsiteY3" fmla="*/ 0 h 2026106"/>
                <a:gd name="connsiteX4" fmla="*/ 1698155 w 1698155"/>
                <a:gd name="connsiteY4" fmla="*/ 84131 h 2026106"/>
                <a:gd name="connsiteX5" fmla="*/ 599383 w 1698155"/>
                <a:gd name="connsiteY5" fmla="*/ 2026106 h 20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155" h="2026106">
                  <a:moveTo>
                    <a:pt x="599383" y="2026106"/>
                  </a:moveTo>
                  <a:lnTo>
                    <a:pt x="557379" y="2026106"/>
                  </a:lnTo>
                  <a:lnTo>
                    <a:pt x="0" y="372452"/>
                  </a:lnTo>
                  <a:lnTo>
                    <a:pt x="1698155" y="0"/>
                  </a:lnTo>
                  <a:lnTo>
                    <a:pt x="1698155" y="84131"/>
                  </a:lnTo>
                  <a:lnTo>
                    <a:pt x="599383" y="2026106"/>
                  </a:lnTo>
                  <a:close/>
                </a:path>
              </a:pathLst>
            </a:custGeom>
          </p:spPr>
        </p:pic>
        <p:pic>
          <p:nvPicPr>
            <p:cNvPr id="12" name="Picture 11" descr="A blue star with letters and a black background&#10;&#10;Description automatically generated">
              <a:extLst>
                <a:ext uri="{FF2B5EF4-FFF2-40B4-BE49-F238E27FC236}">
                  <a16:creationId xmlns:a16="http://schemas.microsoft.com/office/drawing/2014/main" id="{6CA61528-2196-F583-01C0-0D94AACC249C}"/>
                </a:ext>
              </a:extLst>
            </p:cNvPr>
            <p:cNvPicPr>
              <a:picLocks noChangeAspect="1"/>
            </p:cNvPicPr>
            <p:nvPr/>
          </p:nvPicPr>
          <p:blipFill>
            <a:blip r:embed="rId2"/>
            <a:srcRect t="50251" r="62848"/>
            <a:stretch>
              <a:fillRect/>
            </a:stretch>
          </p:blipFill>
          <p:spPr>
            <a:xfrm>
              <a:off x="6557602" y="3424522"/>
              <a:ext cx="1699962" cy="1982693"/>
            </a:xfrm>
            <a:custGeom>
              <a:avLst/>
              <a:gdLst>
                <a:gd name="connsiteX0" fmla="*/ 1172758 w 1699962"/>
                <a:gd name="connsiteY0" fmla="*/ 1982693 h 1982693"/>
                <a:gd name="connsiteX1" fmla="*/ 1104941 w 1699962"/>
                <a:gd name="connsiteY1" fmla="*/ 1982693 h 1982693"/>
                <a:gd name="connsiteX2" fmla="*/ 0 w 1699962"/>
                <a:gd name="connsiteY2" fmla="*/ 86506 h 1982693"/>
                <a:gd name="connsiteX3" fmla="*/ 0 w 1699962"/>
                <a:gd name="connsiteY3" fmla="*/ 0 h 1982693"/>
                <a:gd name="connsiteX4" fmla="*/ 1699962 w 1699962"/>
                <a:gd name="connsiteY4" fmla="*/ 350246 h 1982693"/>
                <a:gd name="connsiteX5" fmla="*/ 1172758 w 1699962"/>
                <a:gd name="connsiteY5" fmla="*/ 1982693 h 198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962" h="1982693">
                  <a:moveTo>
                    <a:pt x="1172758" y="1982693"/>
                  </a:moveTo>
                  <a:lnTo>
                    <a:pt x="1104941" y="1982693"/>
                  </a:lnTo>
                  <a:lnTo>
                    <a:pt x="0" y="86506"/>
                  </a:lnTo>
                  <a:lnTo>
                    <a:pt x="0" y="0"/>
                  </a:lnTo>
                  <a:lnTo>
                    <a:pt x="1699962" y="350246"/>
                  </a:lnTo>
                  <a:lnTo>
                    <a:pt x="1172758" y="1982693"/>
                  </a:lnTo>
                  <a:close/>
                </a:path>
              </a:pathLst>
            </a:custGeom>
          </p:spPr>
        </p:pic>
        <p:pic>
          <p:nvPicPr>
            <p:cNvPr id="13" name="Picture 12" descr="A blue star with letters and a black background&#10;&#10;Description automatically generated">
              <a:extLst>
                <a:ext uri="{FF2B5EF4-FFF2-40B4-BE49-F238E27FC236}">
                  <a16:creationId xmlns:a16="http://schemas.microsoft.com/office/drawing/2014/main" id="{F522C346-8B38-AB34-D92C-909BF9C9F9E8}"/>
                </a:ext>
              </a:extLst>
            </p:cNvPr>
            <p:cNvPicPr>
              <a:picLocks noChangeAspect="1"/>
            </p:cNvPicPr>
            <p:nvPr/>
          </p:nvPicPr>
          <p:blipFill>
            <a:blip r:embed="rId2"/>
            <a:srcRect l="34391" t="66413" r="34107" b="30321"/>
            <a:stretch>
              <a:fillRect/>
            </a:stretch>
          </p:blipFill>
          <p:spPr>
            <a:xfrm>
              <a:off x="8131264" y="4068632"/>
              <a:ext cx="1441450" cy="130175"/>
            </a:xfrm>
            <a:custGeom>
              <a:avLst/>
              <a:gdLst>
                <a:gd name="connsiteX0" fmla="*/ 0 w 1441450"/>
                <a:gd name="connsiteY0" fmla="*/ 130175 h 130175"/>
                <a:gd name="connsiteX1" fmla="*/ 31750 w 1441450"/>
                <a:gd name="connsiteY1" fmla="*/ 3175 h 130175"/>
                <a:gd name="connsiteX2" fmla="*/ 1400175 w 1441450"/>
                <a:gd name="connsiteY2" fmla="*/ 0 h 130175"/>
                <a:gd name="connsiteX3" fmla="*/ 1441450 w 1441450"/>
                <a:gd name="connsiteY3" fmla="*/ 127000 h 130175"/>
                <a:gd name="connsiteX4" fmla="*/ 0 w 1441450"/>
                <a:gd name="connsiteY4" fmla="*/ 130175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450" h="130175">
                  <a:moveTo>
                    <a:pt x="0" y="130175"/>
                  </a:moveTo>
                  <a:lnTo>
                    <a:pt x="31750" y="3175"/>
                  </a:lnTo>
                  <a:lnTo>
                    <a:pt x="1400175" y="0"/>
                  </a:lnTo>
                  <a:lnTo>
                    <a:pt x="1441450" y="127000"/>
                  </a:lnTo>
                  <a:lnTo>
                    <a:pt x="0" y="130175"/>
                  </a:lnTo>
                  <a:close/>
                </a:path>
              </a:pathLst>
            </a:custGeom>
          </p:spPr>
        </p:pic>
        <p:pic>
          <p:nvPicPr>
            <p:cNvPr id="14" name="Picture 13" descr="A blue star with letters and a black background&#10;&#10;Description automatically generated">
              <a:extLst>
                <a:ext uri="{FF2B5EF4-FFF2-40B4-BE49-F238E27FC236}">
                  <a16:creationId xmlns:a16="http://schemas.microsoft.com/office/drawing/2014/main" id="{F5C5FD8C-940F-4496-395E-D989544DA32A}"/>
                </a:ext>
              </a:extLst>
            </p:cNvPr>
            <p:cNvPicPr>
              <a:picLocks noChangeAspect="1"/>
            </p:cNvPicPr>
            <p:nvPr/>
          </p:nvPicPr>
          <p:blipFill>
            <a:blip r:embed="rId2"/>
            <a:srcRect l="27869" t="25305" r="54437" b="42589"/>
            <a:stretch>
              <a:fillRect/>
            </a:stretch>
          </p:blipFill>
          <p:spPr>
            <a:xfrm>
              <a:off x="7832814" y="2430332"/>
              <a:ext cx="809625" cy="1279525"/>
            </a:xfrm>
            <a:custGeom>
              <a:avLst/>
              <a:gdLst>
                <a:gd name="connsiteX0" fmla="*/ 136525 w 809625"/>
                <a:gd name="connsiteY0" fmla="*/ 1279525 h 1279525"/>
                <a:gd name="connsiteX1" fmla="*/ 0 w 809625"/>
                <a:gd name="connsiteY1" fmla="*/ 1244600 h 1279525"/>
                <a:gd name="connsiteX2" fmla="*/ 720725 w 809625"/>
                <a:gd name="connsiteY2" fmla="*/ 0 h 1279525"/>
                <a:gd name="connsiteX3" fmla="*/ 809625 w 809625"/>
                <a:gd name="connsiteY3" fmla="*/ 101600 h 1279525"/>
                <a:gd name="connsiteX4" fmla="*/ 136525 w 809625"/>
                <a:gd name="connsiteY4" fmla="*/ 1279525 h 127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1279525">
                  <a:moveTo>
                    <a:pt x="136525" y="1279525"/>
                  </a:moveTo>
                  <a:lnTo>
                    <a:pt x="0" y="1244600"/>
                  </a:lnTo>
                  <a:lnTo>
                    <a:pt x="720725" y="0"/>
                  </a:lnTo>
                  <a:lnTo>
                    <a:pt x="809625" y="101600"/>
                  </a:lnTo>
                  <a:lnTo>
                    <a:pt x="136525" y="1279525"/>
                  </a:lnTo>
                  <a:close/>
                </a:path>
              </a:pathLst>
            </a:custGeom>
          </p:spPr>
        </p:pic>
        <p:pic>
          <p:nvPicPr>
            <p:cNvPr id="15" name="Picture 14" descr="A blue star with letters and a black background&#10;&#10;Description automatically generated">
              <a:extLst>
                <a:ext uri="{FF2B5EF4-FFF2-40B4-BE49-F238E27FC236}">
                  <a16:creationId xmlns:a16="http://schemas.microsoft.com/office/drawing/2014/main" id="{858E99A0-3000-F81D-BAB5-B386D4872015}"/>
                </a:ext>
              </a:extLst>
            </p:cNvPr>
            <p:cNvPicPr>
              <a:picLocks noChangeAspect="1"/>
            </p:cNvPicPr>
            <p:nvPr/>
          </p:nvPicPr>
          <p:blipFill>
            <a:blip r:embed="rId2"/>
            <a:srcRect l="54999" t="25385" r="27723" b="43306"/>
            <a:stretch>
              <a:fillRect/>
            </a:stretch>
          </p:blipFill>
          <p:spPr>
            <a:xfrm>
              <a:off x="9074239" y="2433507"/>
              <a:ext cx="790575" cy="1247775"/>
            </a:xfrm>
            <a:custGeom>
              <a:avLst/>
              <a:gdLst>
                <a:gd name="connsiteX0" fmla="*/ 666750 w 790575"/>
                <a:gd name="connsiteY0" fmla="*/ 1247775 h 1247775"/>
                <a:gd name="connsiteX1" fmla="*/ 0 w 790575"/>
                <a:gd name="connsiteY1" fmla="*/ 101600 h 1247775"/>
                <a:gd name="connsiteX2" fmla="*/ 92075 w 790575"/>
                <a:gd name="connsiteY2" fmla="*/ 0 h 1247775"/>
                <a:gd name="connsiteX3" fmla="*/ 790575 w 790575"/>
                <a:gd name="connsiteY3" fmla="*/ 1212850 h 1247775"/>
                <a:gd name="connsiteX4" fmla="*/ 666750 w 790575"/>
                <a:gd name="connsiteY4" fmla="*/ 1247775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247775">
                  <a:moveTo>
                    <a:pt x="666750" y="1247775"/>
                  </a:moveTo>
                  <a:lnTo>
                    <a:pt x="0" y="101600"/>
                  </a:lnTo>
                  <a:lnTo>
                    <a:pt x="92075" y="0"/>
                  </a:lnTo>
                  <a:lnTo>
                    <a:pt x="790575" y="1212850"/>
                  </a:lnTo>
                  <a:lnTo>
                    <a:pt x="666750" y="1247775"/>
                  </a:lnTo>
                  <a:close/>
                </a:path>
              </a:pathLst>
            </a:custGeom>
          </p:spPr>
        </p:pic>
        <p:pic>
          <p:nvPicPr>
            <p:cNvPr id="16" name="Picture 15" descr="A blue star with letters and a black background&#10;&#10;Description automatically generated">
              <a:extLst>
                <a:ext uri="{FF2B5EF4-FFF2-40B4-BE49-F238E27FC236}">
                  <a16:creationId xmlns:a16="http://schemas.microsoft.com/office/drawing/2014/main" id="{D479AEEF-C6E0-14C7-6D4A-BADA6501630B}"/>
                </a:ext>
              </a:extLst>
            </p:cNvPr>
            <p:cNvPicPr>
              <a:picLocks noChangeAspect="1"/>
            </p:cNvPicPr>
            <p:nvPr/>
          </p:nvPicPr>
          <p:blipFill>
            <a:blip r:embed="rId2"/>
            <a:srcRect l="24343" r="23687" b="66717"/>
            <a:stretch>
              <a:fillRect/>
            </a:stretch>
          </p:blipFill>
          <p:spPr>
            <a:xfrm>
              <a:off x="7671490" y="1421811"/>
              <a:ext cx="2378007" cy="1326474"/>
            </a:xfrm>
            <a:custGeom>
              <a:avLst/>
              <a:gdLst>
                <a:gd name="connsiteX0" fmla="*/ 1189003 w 2378007"/>
                <a:gd name="connsiteY0" fmla="*/ 1326474 h 1326474"/>
                <a:gd name="connsiteX1" fmla="*/ 0 w 2378007"/>
                <a:gd name="connsiteY1" fmla="*/ 0 h 1326474"/>
                <a:gd name="connsiteX2" fmla="*/ 2378007 w 2378007"/>
                <a:gd name="connsiteY2" fmla="*/ 0 h 1326474"/>
                <a:gd name="connsiteX3" fmla="*/ 1189003 w 2378007"/>
                <a:gd name="connsiteY3" fmla="*/ 1326474 h 1326474"/>
              </a:gdLst>
              <a:ahLst/>
              <a:cxnLst>
                <a:cxn ang="0">
                  <a:pos x="connsiteX0" y="connsiteY0"/>
                </a:cxn>
                <a:cxn ang="0">
                  <a:pos x="connsiteX1" y="connsiteY1"/>
                </a:cxn>
                <a:cxn ang="0">
                  <a:pos x="connsiteX2" y="connsiteY2"/>
                </a:cxn>
                <a:cxn ang="0">
                  <a:pos x="connsiteX3" y="connsiteY3"/>
                </a:cxn>
              </a:cxnLst>
              <a:rect l="l" t="t" r="r" b="b"/>
              <a:pathLst>
                <a:path w="2378007" h="1326474">
                  <a:moveTo>
                    <a:pt x="1189003" y="1326474"/>
                  </a:moveTo>
                  <a:lnTo>
                    <a:pt x="0" y="0"/>
                  </a:lnTo>
                  <a:lnTo>
                    <a:pt x="2378007" y="0"/>
                  </a:lnTo>
                  <a:lnTo>
                    <a:pt x="1189003" y="1326474"/>
                  </a:lnTo>
                  <a:close/>
                </a:path>
              </a:pathLst>
            </a:custGeom>
          </p:spPr>
        </p:pic>
        <p:pic>
          <p:nvPicPr>
            <p:cNvPr id="17" name="Picture 16" descr="A blue star with letters and a black background&#10;&#10;Description automatically generated">
              <a:extLst>
                <a:ext uri="{FF2B5EF4-FFF2-40B4-BE49-F238E27FC236}">
                  <a16:creationId xmlns:a16="http://schemas.microsoft.com/office/drawing/2014/main" id="{E174196C-B51B-B3B4-B978-0B2F2B3173DA}"/>
                </a:ext>
              </a:extLst>
            </p:cNvPr>
            <p:cNvPicPr>
              <a:picLocks noChangeAspect="1"/>
            </p:cNvPicPr>
            <p:nvPr/>
          </p:nvPicPr>
          <p:blipFill>
            <a:blip r:embed="rId2"/>
            <a:srcRect l="24148" t="100000" r="74370" b="-1879"/>
            <a:stretch>
              <a:fillRect/>
            </a:stretch>
          </p:blipFill>
          <p:spPr>
            <a:xfrm>
              <a:off x="7662543" y="5407215"/>
              <a:ext cx="67817" cy="74881"/>
            </a:xfrm>
            <a:custGeom>
              <a:avLst/>
              <a:gdLst>
                <a:gd name="connsiteX0" fmla="*/ 43634 w 67817"/>
                <a:gd name="connsiteY0" fmla="*/ 74881 h 74881"/>
                <a:gd name="connsiteX1" fmla="*/ 0 w 67817"/>
                <a:gd name="connsiteY1" fmla="*/ 0 h 74881"/>
                <a:gd name="connsiteX2" fmla="*/ 67817 w 67817"/>
                <a:gd name="connsiteY2" fmla="*/ 0 h 74881"/>
                <a:gd name="connsiteX3" fmla="*/ 43634 w 67817"/>
                <a:gd name="connsiteY3" fmla="*/ 74881 h 74881"/>
              </a:gdLst>
              <a:ahLst/>
              <a:cxnLst>
                <a:cxn ang="0">
                  <a:pos x="connsiteX0" y="connsiteY0"/>
                </a:cxn>
                <a:cxn ang="0">
                  <a:pos x="connsiteX1" y="connsiteY1"/>
                </a:cxn>
                <a:cxn ang="0">
                  <a:pos x="connsiteX2" y="connsiteY2"/>
                </a:cxn>
                <a:cxn ang="0">
                  <a:pos x="connsiteX3" y="connsiteY3"/>
                </a:cxn>
              </a:cxnLst>
              <a:rect l="l" t="t" r="r" b="b"/>
              <a:pathLst>
                <a:path w="67817" h="74881">
                  <a:moveTo>
                    <a:pt x="43634" y="74881"/>
                  </a:moveTo>
                  <a:lnTo>
                    <a:pt x="0" y="0"/>
                  </a:lnTo>
                  <a:lnTo>
                    <a:pt x="67817" y="0"/>
                  </a:lnTo>
                  <a:lnTo>
                    <a:pt x="43634" y="74881"/>
                  </a:lnTo>
                  <a:close/>
                </a:path>
              </a:pathLst>
            </a:custGeom>
          </p:spPr>
        </p:pic>
        <p:pic>
          <p:nvPicPr>
            <p:cNvPr id="18" name="Picture 17" descr="A blue star with letters and a black background&#10;&#10;Description automatically generated">
              <a:extLst>
                <a:ext uri="{FF2B5EF4-FFF2-40B4-BE49-F238E27FC236}">
                  <a16:creationId xmlns:a16="http://schemas.microsoft.com/office/drawing/2014/main" id="{83607B94-087C-D45A-EF6E-F9EEDD549A9C}"/>
                </a:ext>
              </a:extLst>
            </p:cNvPr>
            <p:cNvPicPr>
              <a:picLocks noChangeAspect="1"/>
            </p:cNvPicPr>
            <p:nvPr/>
          </p:nvPicPr>
          <p:blipFill>
            <a:blip r:embed="rId2"/>
            <a:srcRect l="75069" t="100000" r="24013" b="-1167"/>
            <a:stretch>
              <a:fillRect/>
            </a:stretch>
          </p:blipFill>
          <p:spPr>
            <a:xfrm>
              <a:off x="9992576" y="5407215"/>
              <a:ext cx="42004" cy="46523"/>
            </a:xfrm>
            <a:custGeom>
              <a:avLst/>
              <a:gdLst>
                <a:gd name="connsiteX0" fmla="*/ 15681 w 42004"/>
                <a:gd name="connsiteY0" fmla="*/ 46523 h 46523"/>
                <a:gd name="connsiteX1" fmla="*/ 0 w 42004"/>
                <a:gd name="connsiteY1" fmla="*/ 0 h 46523"/>
                <a:gd name="connsiteX2" fmla="*/ 42004 w 42004"/>
                <a:gd name="connsiteY2" fmla="*/ 0 h 46523"/>
                <a:gd name="connsiteX3" fmla="*/ 15681 w 42004"/>
                <a:gd name="connsiteY3" fmla="*/ 46523 h 46523"/>
              </a:gdLst>
              <a:ahLst/>
              <a:cxnLst>
                <a:cxn ang="0">
                  <a:pos x="connsiteX0" y="connsiteY0"/>
                </a:cxn>
                <a:cxn ang="0">
                  <a:pos x="connsiteX1" y="connsiteY1"/>
                </a:cxn>
                <a:cxn ang="0">
                  <a:pos x="connsiteX2" y="connsiteY2"/>
                </a:cxn>
                <a:cxn ang="0">
                  <a:pos x="connsiteX3" y="connsiteY3"/>
                </a:cxn>
              </a:cxnLst>
              <a:rect l="l" t="t" r="r" b="b"/>
              <a:pathLst>
                <a:path w="42004" h="46523">
                  <a:moveTo>
                    <a:pt x="15681" y="46523"/>
                  </a:moveTo>
                  <a:lnTo>
                    <a:pt x="0" y="0"/>
                  </a:lnTo>
                  <a:lnTo>
                    <a:pt x="42004" y="0"/>
                  </a:lnTo>
                  <a:lnTo>
                    <a:pt x="15681" y="46523"/>
                  </a:lnTo>
                  <a:close/>
                </a:path>
              </a:pathLst>
            </a:custGeom>
          </p:spPr>
        </p:pic>
        <p:pic>
          <p:nvPicPr>
            <p:cNvPr id="19" name="Picture 18" descr="A blue star with letters and a black background&#10;&#10;Description automatically generated">
              <a:extLst>
                <a:ext uri="{FF2B5EF4-FFF2-40B4-BE49-F238E27FC236}">
                  <a16:creationId xmlns:a16="http://schemas.microsoft.com/office/drawing/2014/main" id="{76333181-9129-D5E6-267F-BA1D084F5640}"/>
                </a:ext>
              </a:extLst>
            </p:cNvPr>
            <p:cNvPicPr>
              <a:picLocks noChangeAspect="1"/>
            </p:cNvPicPr>
            <p:nvPr/>
          </p:nvPicPr>
          <p:blipFill>
            <a:blip r:embed="rId2"/>
            <a:srcRect l="75987" t="51273"/>
            <a:stretch>
              <a:fillRect/>
            </a:stretch>
          </p:blipFill>
          <p:spPr>
            <a:xfrm>
              <a:off x="10034580" y="3465240"/>
              <a:ext cx="1098772" cy="1941975"/>
            </a:xfrm>
            <a:custGeom>
              <a:avLst/>
              <a:gdLst>
                <a:gd name="connsiteX0" fmla="*/ 1098772 w 1098772"/>
                <a:gd name="connsiteY0" fmla="*/ 1941975 h 1941975"/>
                <a:gd name="connsiteX1" fmla="*/ 0 w 1098772"/>
                <a:gd name="connsiteY1" fmla="*/ 1941975 h 1941975"/>
                <a:gd name="connsiteX2" fmla="*/ 1098772 w 1098772"/>
                <a:gd name="connsiteY2" fmla="*/ 0 h 1941975"/>
                <a:gd name="connsiteX3" fmla="*/ 1098772 w 1098772"/>
                <a:gd name="connsiteY3" fmla="*/ 1941975 h 1941975"/>
              </a:gdLst>
              <a:ahLst/>
              <a:cxnLst>
                <a:cxn ang="0">
                  <a:pos x="connsiteX0" y="connsiteY0"/>
                </a:cxn>
                <a:cxn ang="0">
                  <a:pos x="connsiteX1" y="connsiteY1"/>
                </a:cxn>
                <a:cxn ang="0">
                  <a:pos x="connsiteX2" y="connsiteY2"/>
                </a:cxn>
                <a:cxn ang="0">
                  <a:pos x="connsiteX3" y="connsiteY3"/>
                </a:cxn>
              </a:cxnLst>
              <a:rect l="l" t="t" r="r" b="b"/>
              <a:pathLst>
                <a:path w="1098772" h="1941975">
                  <a:moveTo>
                    <a:pt x="1098772" y="1941975"/>
                  </a:moveTo>
                  <a:lnTo>
                    <a:pt x="0" y="1941975"/>
                  </a:lnTo>
                  <a:lnTo>
                    <a:pt x="1098772" y="0"/>
                  </a:lnTo>
                  <a:lnTo>
                    <a:pt x="1098772" y="1941975"/>
                  </a:lnTo>
                  <a:close/>
                </a:path>
              </a:pathLst>
            </a:custGeom>
          </p:spPr>
        </p:pic>
        <p:pic>
          <p:nvPicPr>
            <p:cNvPr id="20" name="Picture 19" descr="A blue star with letters and a black background&#10;&#10;Description automatically generated">
              <a:extLst>
                <a:ext uri="{FF2B5EF4-FFF2-40B4-BE49-F238E27FC236}">
                  <a16:creationId xmlns:a16="http://schemas.microsoft.com/office/drawing/2014/main" id="{F343D197-8BA0-5335-FCA9-D3B1AC3AE89E}"/>
                </a:ext>
              </a:extLst>
            </p:cNvPr>
            <p:cNvPicPr>
              <a:picLocks noChangeAspect="1"/>
            </p:cNvPicPr>
            <p:nvPr/>
          </p:nvPicPr>
          <p:blipFill>
            <a:blip r:embed="rId2"/>
            <a:srcRect/>
            <a:stretch>
              <a:fillRect/>
            </a:stretch>
          </p:blipFill>
          <p:spPr>
            <a:xfrm>
              <a:off x="6557602" y="1421811"/>
              <a:ext cx="4575750" cy="3985404"/>
            </a:xfrm>
            <a:custGeom>
              <a:avLst/>
              <a:gdLst>
                <a:gd name="connsiteX0" fmla="*/ 3434974 w 4575750"/>
                <a:gd name="connsiteY0" fmla="*/ 3985404 h 3985404"/>
                <a:gd name="connsiteX1" fmla="*/ 1172758 w 4575750"/>
                <a:gd name="connsiteY1" fmla="*/ 3985404 h 3985404"/>
                <a:gd name="connsiteX2" fmla="*/ 1699962 w 4575750"/>
                <a:gd name="connsiteY2" fmla="*/ 2352957 h 3985404"/>
                <a:gd name="connsiteX3" fmla="*/ 0 w 4575750"/>
                <a:gd name="connsiteY3" fmla="*/ 2002711 h 3985404"/>
                <a:gd name="connsiteX4" fmla="*/ 0 w 4575750"/>
                <a:gd name="connsiteY4" fmla="*/ 0 h 3985404"/>
                <a:gd name="connsiteX5" fmla="*/ 1113888 w 4575750"/>
                <a:gd name="connsiteY5" fmla="*/ 0 h 3985404"/>
                <a:gd name="connsiteX6" fmla="*/ 2302891 w 4575750"/>
                <a:gd name="connsiteY6" fmla="*/ 1326474 h 3985404"/>
                <a:gd name="connsiteX7" fmla="*/ 3491895 w 4575750"/>
                <a:gd name="connsiteY7" fmla="*/ 0 h 3985404"/>
                <a:gd name="connsiteX8" fmla="*/ 4575750 w 4575750"/>
                <a:gd name="connsiteY8" fmla="*/ 0 h 3985404"/>
                <a:gd name="connsiteX9" fmla="*/ 4575750 w 4575750"/>
                <a:gd name="connsiteY9" fmla="*/ 1959298 h 3985404"/>
                <a:gd name="connsiteX10" fmla="*/ 2877595 w 4575750"/>
                <a:gd name="connsiteY10" fmla="*/ 2331750 h 3985404"/>
                <a:gd name="connsiteX11" fmla="*/ 3434974 w 4575750"/>
                <a:gd name="connsiteY11" fmla="*/ 3985404 h 3985404"/>
                <a:gd name="connsiteX12" fmla="*/ 1573662 w 4575750"/>
                <a:gd name="connsiteY12" fmla="*/ 2776996 h 3985404"/>
                <a:gd name="connsiteX13" fmla="*/ 3015112 w 4575750"/>
                <a:gd name="connsiteY13" fmla="*/ 2773821 h 3985404"/>
                <a:gd name="connsiteX14" fmla="*/ 2973837 w 4575750"/>
                <a:gd name="connsiteY14" fmla="*/ 2646821 h 3985404"/>
                <a:gd name="connsiteX15" fmla="*/ 1605412 w 4575750"/>
                <a:gd name="connsiteY15" fmla="*/ 2649996 h 3985404"/>
                <a:gd name="connsiteX16" fmla="*/ 1573662 w 4575750"/>
                <a:gd name="connsiteY16" fmla="*/ 2776996 h 3985404"/>
                <a:gd name="connsiteX17" fmla="*/ 1411737 w 4575750"/>
                <a:gd name="connsiteY17" fmla="*/ 2288046 h 3985404"/>
                <a:gd name="connsiteX18" fmla="*/ 2084837 w 4575750"/>
                <a:gd name="connsiteY18" fmla="*/ 1110121 h 3985404"/>
                <a:gd name="connsiteX19" fmla="*/ 1995937 w 4575750"/>
                <a:gd name="connsiteY19" fmla="*/ 1008521 h 3985404"/>
                <a:gd name="connsiteX20" fmla="*/ 1275212 w 4575750"/>
                <a:gd name="connsiteY20" fmla="*/ 2253121 h 3985404"/>
                <a:gd name="connsiteX21" fmla="*/ 1411737 w 4575750"/>
                <a:gd name="connsiteY21" fmla="*/ 2288046 h 3985404"/>
                <a:gd name="connsiteX22" fmla="*/ 3183387 w 4575750"/>
                <a:gd name="connsiteY22" fmla="*/ 2259471 h 3985404"/>
                <a:gd name="connsiteX23" fmla="*/ 3307212 w 4575750"/>
                <a:gd name="connsiteY23" fmla="*/ 2224546 h 3985404"/>
                <a:gd name="connsiteX24" fmla="*/ 2608712 w 4575750"/>
                <a:gd name="connsiteY24" fmla="*/ 1011696 h 3985404"/>
                <a:gd name="connsiteX25" fmla="*/ 2516637 w 4575750"/>
                <a:gd name="connsiteY25" fmla="*/ 1113296 h 3985404"/>
                <a:gd name="connsiteX26" fmla="*/ 3183387 w 4575750"/>
                <a:gd name="connsiteY26" fmla="*/ 2259471 h 39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5750" h="3985404">
                  <a:moveTo>
                    <a:pt x="3434974" y="3985404"/>
                  </a:moveTo>
                  <a:lnTo>
                    <a:pt x="1172758" y="3985404"/>
                  </a:lnTo>
                  <a:lnTo>
                    <a:pt x="1699962" y="2352957"/>
                  </a:lnTo>
                  <a:lnTo>
                    <a:pt x="0" y="2002711"/>
                  </a:lnTo>
                  <a:lnTo>
                    <a:pt x="0" y="0"/>
                  </a:lnTo>
                  <a:lnTo>
                    <a:pt x="1113888" y="0"/>
                  </a:lnTo>
                  <a:lnTo>
                    <a:pt x="2302891" y="1326474"/>
                  </a:lnTo>
                  <a:lnTo>
                    <a:pt x="3491895" y="0"/>
                  </a:lnTo>
                  <a:lnTo>
                    <a:pt x="4575750" y="0"/>
                  </a:lnTo>
                  <a:lnTo>
                    <a:pt x="4575750" y="1959298"/>
                  </a:lnTo>
                  <a:lnTo>
                    <a:pt x="2877595" y="2331750"/>
                  </a:lnTo>
                  <a:lnTo>
                    <a:pt x="3434974" y="3985404"/>
                  </a:lnTo>
                  <a:close/>
                  <a:moveTo>
                    <a:pt x="1573662" y="2776996"/>
                  </a:moveTo>
                  <a:lnTo>
                    <a:pt x="3015112" y="2773821"/>
                  </a:lnTo>
                  <a:lnTo>
                    <a:pt x="2973837" y="2646821"/>
                  </a:lnTo>
                  <a:lnTo>
                    <a:pt x="1605412" y="2649996"/>
                  </a:lnTo>
                  <a:lnTo>
                    <a:pt x="1573662" y="2776996"/>
                  </a:lnTo>
                  <a:close/>
                  <a:moveTo>
                    <a:pt x="1411737" y="2288046"/>
                  </a:moveTo>
                  <a:lnTo>
                    <a:pt x="2084837" y="1110121"/>
                  </a:lnTo>
                  <a:lnTo>
                    <a:pt x="1995937" y="1008521"/>
                  </a:lnTo>
                  <a:lnTo>
                    <a:pt x="1275212" y="2253121"/>
                  </a:lnTo>
                  <a:lnTo>
                    <a:pt x="1411737" y="2288046"/>
                  </a:lnTo>
                  <a:close/>
                  <a:moveTo>
                    <a:pt x="3183387" y="2259471"/>
                  </a:moveTo>
                  <a:lnTo>
                    <a:pt x="3307212" y="2224546"/>
                  </a:lnTo>
                  <a:lnTo>
                    <a:pt x="2608712" y="1011696"/>
                  </a:lnTo>
                  <a:lnTo>
                    <a:pt x="2516637" y="1113296"/>
                  </a:lnTo>
                  <a:lnTo>
                    <a:pt x="3183387" y="2259471"/>
                  </a:lnTo>
                  <a:close/>
                </a:path>
              </a:pathLst>
            </a:custGeom>
          </p:spPr>
        </p:pic>
        <p:pic>
          <p:nvPicPr>
            <p:cNvPr id="21" name="Picture 20" descr="A blue star with letters and a black background&#10;&#10;Description automatically generated">
              <a:extLst>
                <a:ext uri="{FF2B5EF4-FFF2-40B4-BE49-F238E27FC236}">
                  <a16:creationId xmlns:a16="http://schemas.microsoft.com/office/drawing/2014/main" id="{6D31467B-593B-0611-7226-6582AD40AA96}"/>
                </a:ext>
              </a:extLst>
            </p:cNvPr>
            <p:cNvPicPr>
              <a:picLocks noChangeAspect="1"/>
            </p:cNvPicPr>
            <p:nvPr/>
          </p:nvPicPr>
          <p:blipFill>
            <a:blip r:embed="rId2"/>
            <a:srcRect t="52422" r="75852"/>
            <a:stretch>
              <a:fillRect/>
            </a:stretch>
          </p:blipFill>
          <p:spPr>
            <a:xfrm>
              <a:off x="6557602" y="3511028"/>
              <a:ext cx="1104941" cy="1896187"/>
            </a:xfrm>
            <a:custGeom>
              <a:avLst/>
              <a:gdLst>
                <a:gd name="connsiteX0" fmla="*/ 1104941 w 1104941"/>
                <a:gd name="connsiteY0" fmla="*/ 1896187 h 1896187"/>
                <a:gd name="connsiteX1" fmla="*/ 0 w 1104941"/>
                <a:gd name="connsiteY1" fmla="*/ 1896187 h 1896187"/>
                <a:gd name="connsiteX2" fmla="*/ 0 w 1104941"/>
                <a:gd name="connsiteY2" fmla="*/ 0 h 1896187"/>
                <a:gd name="connsiteX3" fmla="*/ 1104941 w 1104941"/>
                <a:gd name="connsiteY3" fmla="*/ 1896187 h 1896187"/>
              </a:gdLst>
              <a:ahLst/>
              <a:cxnLst>
                <a:cxn ang="0">
                  <a:pos x="connsiteX0" y="connsiteY0"/>
                </a:cxn>
                <a:cxn ang="0">
                  <a:pos x="connsiteX1" y="connsiteY1"/>
                </a:cxn>
                <a:cxn ang="0">
                  <a:pos x="connsiteX2" y="connsiteY2"/>
                </a:cxn>
                <a:cxn ang="0">
                  <a:pos x="connsiteX3" y="connsiteY3"/>
                </a:cxn>
              </a:cxnLst>
              <a:rect l="l" t="t" r="r" b="b"/>
              <a:pathLst>
                <a:path w="1104941" h="1896187">
                  <a:moveTo>
                    <a:pt x="1104941" y="1896187"/>
                  </a:moveTo>
                  <a:lnTo>
                    <a:pt x="0" y="1896187"/>
                  </a:lnTo>
                  <a:lnTo>
                    <a:pt x="0" y="0"/>
                  </a:lnTo>
                  <a:lnTo>
                    <a:pt x="1104941" y="1896187"/>
                  </a:lnTo>
                  <a:close/>
                </a:path>
              </a:pathLst>
            </a:custGeom>
          </p:spPr>
        </p:pic>
        <p:pic>
          <p:nvPicPr>
            <p:cNvPr id="22" name="Picture 21" descr="A blue star with letters and a black background&#10;&#10;Description automatically generated">
              <a:extLst>
                <a:ext uri="{FF2B5EF4-FFF2-40B4-BE49-F238E27FC236}">
                  <a16:creationId xmlns:a16="http://schemas.microsoft.com/office/drawing/2014/main" id="{47819437-CF90-7AED-251E-945A9D6D9B3C}"/>
                </a:ext>
              </a:extLst>
            </p:cNvPr>
            <p:cNvPicPr>
              <a:picLocks noChangeAspect="1"/>
            </p:cNvPicPr>
            <p:nvPr/>
          </p:nvPicPr>
          <p:blipFill>
            <a:blip r:embed="rId2"/>
            <a:srcRect l="-1252" t="49955" r="100000" b="47578"/>
            <a:stretch>
              <a:fillRect/>
            </a:stretch>
          </p:blipFill>
          <p:spPr>
            <a:xfrm>
              <a:off x="6500316" y="3412719"/>
              <a:ext cx="57286" cy="98309"/>
            </a:xfrm>
            <a:custGeom>
              <a:avLst/>
              <a:gdLst>
                <a:gd name="connsiteX0" fmla="*/ 57286 w 57286"/>
                <a:gd name="connsiteY0" fmla="*/ 98309 h 98309"/>
                <a:gd name="connsiteX1" fmla="*/ 0 w 57286"/>
                <a:gd name="connsiteY1" fmla="*/ 0 h 98309"/>
                <a:gd name="connsiteX2" fmla="*/ 57286 w 57286"/>
                <a:gd name="connsiteY2" fmla="*/ 11803 h 98309"/>
                <a:gd name="connsiteX3" fmla="*/ 57286 w 57286"/>
                <a:gd name="connsiteY3" fmla="*/ 98309 h 98309"/>
              </a:gdLst>
              <a:ahLst/>
              <a:cxnLst>
                <a:cxn ang="0">
                  <a:pos x="connsiteX0" y="connsiteY0"/>
                </a:cxn>
                <a:cxn ang="0">
                  <a:pos x="connsiteX1" y="connsiteY1"/>
                </a:cxn>
                <a:cxn ang="0">
                  <a:pos x="connsiteX2" y="connsiteY2"/>
                </a:cxn>
                <a:cxn ang="0">
                  <a:pos x="connsiteX3" y="connsiteY3"/>
                </a:cxn>
              </a:cxnLst>
              <a:rect l="l" t="t" r="r" b="b"/>
              <a:pathLst>
                <a:path w="57286" h="98309">
                  <a:moveTo>
                    <a:pt x="57286" y="98309"/>
                  </a:moveTo>
                  <a:lnTo>
                    <a:pt x="0" y="0"/>
                  </a:lnTo>
                  <a:lnTo>
                    <a:pt x="57286" y="11803"/>
                  </a:lnTo>
                  <a:lnTo>
                    <a:pt x="57286" y="98309"/>
                  </a:lnTo>
                  <a:close/>
                </a:path>
              </a:pathLst>
            </a:custGeom>
          </p:spPr>
        </p:pic>
        <p:pic>
          <p:nvPicPr>
            <p:cNvPr id="23" name="Picture 22" descr="A blue star with letters and a black background&#10;&#10;Description automatically generated">
              <a:extLst>
                <a:ext uri="{FF2B5EF4-FFF2-40B4-BE49-F238E27FC236}">
                  <a16:creationId xmlns:a16="http://schemas.microsoft.com/office/drawing/2014/main" id="{5D92396B-ABEB-2C58-5282-C0709727E055}"/>
                </a:ext>
              </a:extLst>
            </p:cNvPr>
            <p:cNvPicPr>
              <a:picLocks noChangeAspect="1"/>
            </p:cNvPicPr>
            <p:nvPr/>
          </p:nvPicPr>
          <p:blipFill>
            <a:blip r:embed="rId2"/>
            <a:srcRect l="100000" t="48863" r="-1188" b="48727"/>
            <a:stretch>
              <a:fillRect/>
            </a:stretch>
          </p:blipFill>
          <p:spPr>
            <a:xfrm>
              <a:off x="11133352" y="3369189"/>
              <a:ext cx="54346" cy="96051"/>
            </a:xfrm>
            <a:custGeom>
              <a:avLst/>
              <a:gdLst>
                <a:gd name="connsiteX0" fmla="*/ 0 w 54346"/>
                <a:gd name="connsiteY0" fmla="*/ 96051 h 96051"/>
                <a:gd name="connsiteX1" fmla="*/ 0 w 54346"/>
                <a:gd name="connsiteY1" fmla="*/ 11920 h 96051"/>
                <a:gd name="connsiteX2" fmla="*/ 54346 w 54346"/>
                <a:gd name="connsiteY2" fmla="*/ 0 h 96051"/>
                <a:gd name="connsiteX3" fmla="*/ 0 w 54346"/>
                <a:gd name="connsiteY3" fmla="*/ 96051 h 96051"/>
              </a:gdLst>
              <a:ahLst/>
              <a:cxnLst>
                <a:cxn ang="0">
                  <a:pos x="connsiteX0" y="connsiteY0"/>
                </a:cxn>
                <a:cxn ang="0">
                  <a:pos x="connsiteX1" y="connsiteY1"/>
                </a:cxn>
                <a:cxn ang="0">
                  <a:pos x="connsiteX2" y="connsiteY2"/>
                </a:cxn>
                <a:cxn ang="0">
                  <a:pos x="connsiteX3" y="connsiteY3"/>
                </a:cxn>
              </a:cxnLst>
              <a:rect l="l" t="t" r="r" b="b"/>
              <a:pathLst>
                <a:path w="54346" h="96051">
                  <a:moveTo>
                    <a:pt x="0" y="96051"/>
                  </a:moveTo>
                  <a:lnTo>
                    <a:pt x="0" y="11920"/>
                  </a:lnTo>
                  <a:lnTo>
                    <a:pt x="54346" y="0"/>
                  </a:lnTo>
                  <a:lnTo>
                    <a:pt x="0" y="96051"/>
                  </a:lnTo>
                  <a:close/>
                </a:path>
              </a:pathLst>
            </a:custGeom>
          </p:spPr>
        </p:pic>
        <p:pic>
          <p:nvPicPr>
            <p:cNvPr id="24" name="Picture 23" descr="A blue star with letters and a black background&#10;&#10;Description automatically generated">
              <a:extLst>
                <a:ext uri="{FF2B5EF4-FFF2-40B4-BE49-F238E27FC236}">
                  <a16:creationId xmlns:a16="http://schemas.microsoft.com/office/drawing/2014/main" id="{B97E740D-F6B7-17FC-F334-6526CE6B0F1F}"/>
                </a:ext>
              </a:extLst>
            </p:cNvPr>
            <p:cNvPicPr>
              <a:picLocks noChangeAspect="1"/>
            </p:cNvPicPr>
            <p:nvPr/>
          </p:nvPicPr>
          <p:blipFill>
            <a:blip r:embed="rId2"/>
            <a:srcRect l="24157" t="-239" r="23500" b="100000"/>
            <a:stretch>
              <a:fillRect/>
            </a:stretch>
          </p:blipFill>
          <p:spPr>
            <a:xfrm>
              <a:off x="7662952" y="1412286"/>
              <a:ext cx="2395083" cy="9525"/>
            </a:xfrm>
            <a:custGeom>
              <a:avLst/>
              <a:gdLst>
                <a:gd name="connsiteX0" fmla="*/ 2386545 w 2395083"/>
                <a:gd name="connsiteY0" fmla="*/ 9525 h 9525"/>
                <a:gd name="connsiteX1" fmla="*/ 8538 w 2395083"/>
                <a:gd name="connsiteY1" fmla="*/ 9525 h 9525"/>
                <a:gd name="connsiteX2" fmla="*/ 0 w 2395083"/>
                <a:gd name="connsiteY2" fmla="*/ 0 h 9525"/>
                <a:gd name="connsiteX3" fmla="*/ 2395083 w 2395083"/>
                <a:gd name="connsiteY3" fmla="*/ 0 h 9525"/>
                <a:gd name="connsiteX4" fmla="*/ 2386545 w 2395083"/>
                <a:gd name="connsiteY4" fmla="*/ 9525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083" h="9525">
                  <a:moveTo>
                    <a:pt x="2386545" y="9525"/>
                  </a:moveTo>
                  <a:lnTo>
                    <a:pt x="8538" y="9525"/>
                  </a:lnTo>
                  <a:lnTo>
                    <a:pt x="0" y="0"/>
                  </a:lnTo>
                  <a:lnTo>
                    <a:pt x="2395083" y="0"/>
                  </a:lnTo>
                  <a:lnTo>
                    <a:pt x="2386545" y="9525"/>
                  </a:lnTo>
                  <a:close/>
                </a:path>
              </a:pathLst>
            </a:custGeom>
          </p:spPr>
        </p:pic>
      </p:grpSp>
      <p:sp>
        <p:nvSpPr>
          <p:cNvPr id="27" name="Title 1">
            <a:extLst>
              <a:ext uri="{FF2B5EF4-FFF2-40B4-BE49-F238E27FC236}">
                <a16:creationId xmlns:a16="http://schemas.microsoft.com/office/drawing/2014/main" id="{1B433EB7-29F1-D4FB-4767-3FC8AEA6AF94}"/>
              </a:ext>
            </a:extLst>
          </p:cNvPr>
          <p:cNvSpPr txBox="1">
            <a:spLocks/>
          </p:cNvSpPr>
          <p:nvPr/>
        </p:nvSpPr>
        <p:spPr>
          <a:xfrm>
            <a:off x="636132" y="8483571"/>
            <a:ext cx="4814114" cy="31466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Bahnschrift Condensed"/>
              </a:rPr>
              <a:t>INTERNATIONAL YOUTH MATH CHALLENGE</a:t>
            </a:r>
            <a:endParaRPr lang="en-US" sz="7200" b="1" dirty="0">
              <a:solidFill>
                <a:schemeClr val="bg1"/>
              </a:solidFill>
              <a:latin typeface="Bahnschrift Condensed" panose="020B0502040204020203" pitchFamily="34" charset="0"/>
            </a:endParaRPr>
          </a:p>
        </p:txBody>
      </p:sp>
      <p:sp>
        <p:nvSpPr>
          <p:cNvPr id="2" name="Rectangle 1">
            <a:extLst>
              <a:ext uri="{FF2B5EF4-FFF2-40B4-BE49-F238E27FC236}">
                <a16:creationId xmlns:a16="http://schemas.microsoft.com/office/drawing/2014/main" id="{0E465315-129B-42F0-9F29-675D6B2E5634}"/>
              </a:ext>
            </a:extLst>
          </p:cNvPr>
          <p:cNvSpPr/>
          <p:nvPr/>
        </p:nvSpPr>
        <p:spPr>
          <a:xfrm>
            <a:off x="4304214" y="2248930"/>
            <a:ext cx="1852196" cy="18521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7AACD9F-5EEF-4E54-A631-C9C2AA9BBEBD}"/>
              </a:ext>
            </a:extLst>
          </p:cNvPr>
          <p:cNvSpPr/>
          <p:nvPr/>
        </p:nvSpPr>
        <p:spPr>
          <a:xfrm rot="2700000">
            <a:off x="5616454" y="2250164"/>
            <a:ext cx="1852196" cy="185219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9182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0" y="1259175"/>
            <a:ext cx="1219200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800" b="1" dirty="0">
                <a:solidFill>
                  <a:schemeClr val="bg1"/>
                </a:solidFill>
                <a:latin typeface="Bahnschrift Condensed"/>
                <a:ea typeface="+mn-lt"/>
                <a:cs typeface="+mn-lt"/>
              </a:rPr>
              <a:t>BUT THAT’S</a:t>
            </a:r>
          </a:p>
          <a:p>
            <a:pPr algn="ctr"/>
            <a:r>
              <a:rPr lang="en-US" sz="13800" b="1" dirty="0">
                <a:solidFill>
                  <a:schemeClr val="bg1"/>
                </a:solidFill>
                <a:latin typeface="Bahnschrift Condensed"/>
                <a:ea typeface="+mn-lt"/>
                <a:cs typeface="+mn-lt"/>
              </a:rPr>
              <a:t>NOT ALL</a:t>
            </a:r>
            <a:endParaRPr lang="en-US" sz="138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787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iterate type="wd">
                                    <p:tmAbs val="500"/>
                                  </p:iterate>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3300"/>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24ACE099-C68C-49F0-90F1-07E89CD9A08E}"/>
              </a:ext>
            </a:extLst>
          </p:cNvPr>
          <p:cNvSpPr/>
          <p:nvPr/>
        </p:nvSpPr>
        <p:spPr>
          <a:xfrm>
            <a:off x="2280493" y="958470"/>
            <a:ext cx="4924540" cy="49245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5A2AB21-DF0C-4176-AE98-D8CD6987E90B}"/>
              </a:ext>
            </a:extLst>
          </p:cNvPr>
          <p:cNvSpPr txBox="1"/>
          <p:nvPr/>
        </p:nvSpPr>
        <p:spPr>
          <a:xfrm>
            <a:off x="7851350" y="859319"/>
            <a:ext cx="3789803" cy="4770537"/>
          </a:xfrm>
          <a:prstGeom prst="rect">
            <a:avLst/>
          </a:prstGeom>
          <a:noFill/>
        </p:spPr>
        <p:txBody>
          <a:bodyPr wrap="square" rtlCol="0">
            <a:spAutoFit/>
          </a:bodyPr>
          <a:lstStyle/>
          <a:p>
            <a:pPr algn="r"/>
            <a:r>
              <a:rPr lang="en-US" sz="8000" dirty="0">
                <a:solidFill>
                  <a:schemeClr val="bg1"/>
                </a:solidFill>
                <a:latin typeface="Bahnschrift Condensed" panose="020B0502040204020203" pitchFamily="34" charset="0"/>
              </a:rPr>
              <a:t>NATIONAL AWARD</a:t>
            </a:r>
          </a:p>
          <a:p>
            <a:pPr algn="r"/>
            <a:endParaRPr lang="en-US" sz="3600" dirty="0">
              <a:solidFill>
                <a:schemeClr val="bg1"/>
              </a:solidFill>
              <a:latin typeface="Bahnschrift Condensed" panose="020B0502040204020203" pitchFamily="34" charset="0"/>
            </a:endParaRPr>
          </a:p>
          <a:p>
            <a:pPr algn="r"/>
            <a:r>
              <a:rPr lang="en-US" sz="3600" dirty="0">
                <a:solidFill>
                  <a:schemeClr val="bg1"/>
                </a:solidFill>
                <a:latin typeface="Bahnschrift Condensed" panose="020B0502040204020203" pitchFamily="34" charset="0"/>
              </a:rPr>
              <a:t>AN HONOUR FOR THE BEST PARTICIPANT FROM OUR COUNTRY</a:t>
            </a:r>
          </a:p>
        </p:txBody>
      </p:sp>
    </p:spTree>
    <p:extLst>
      <p:ext uri="{BB962C8B-B14F-4D97-AF65-F5344CB8AC3E}">
        <p14:creationId xmlns:p14="http://schemas.microsoft.com/office/powerpoint/2010/main" val="1673716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3000" b="-143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55DF10-5E87-4D9A-94A2-3619CB00DCE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065" y="-1963522"/>
            <a:ext cx="15207178" cy="9476871"/>
          </a:xfrm>
          <a:prstGeom prst="rect">
            <a:avLst/>
          </a:prstGeom>
        </p:spPr>
      </p:pic>
      <p:sp>
        <p:nvSpPr>
          <p:cNvPr id="5" name="TextBox 4">
            <a:extLst>
              <a:ext uri="{FF2B5EF4-FFF2-40B4-BE49-F238E27FC236}">
                <a16:creationId xmlns:a16="http://schemas.microsoft.com/office/drawing/2014/main" id="{57577C03-48E4-4330-B426-B1843F8567DE}"/>
              </a:ext>
            </a:extLst>
          </p:cNvPr>
          <p:cNvSpPr txBox="1"/>
          <p:nvPr/>
        </p:nvSpPr>
        <p:spPr>
          <a:xfrm>
            <a:off x="177800" y="2321004"/>
            <a:ext cx="11836400" cy="2215991"/>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en-US" sz="13800" b="1" dirty="0">
                <a:ln>
                  <a:solidFill>
                    <a:schemeClr val="bg1"/>
                  </a:solidFill>
                </a:ln>
                <a:solidFill>
                  <a:schemeClr val="bg1"/>
                </a:solidFill>
                <a:latin typeface="Bahnschrift Condensed" panose="020B0502040204020203" pitchFamily="34" charset="0"/>
              </a:rPr>
              <a:t>SCHOOL AWARDS</a:t>
            </a:r>
          </a:p>
        </p:txBody>
      </p:sp>
      <p:sp>
        <p:nvSpPr>
          <p:cNvPr id="3" name="Rectangle 2">
            <a:extLst>
              <a:ext uri="{FF2B5EF4-FFF2-40B4-BE49-F238E27FC236}">
                <a16:creationId xmlns:a16="http://schemas.microsoft.com/office/drawing/2014/main" id="{69E5456F-381A-41A5-80DF-59A756904B9A}"/>
              </a:ext>
            </a:extLst>
          </p:cNvPr>
          <p:cNvSpPr/>
          <p:nvPr/>
        </p:nvSpPr>
        <p:spPr>
          <a:xfrm>
            <a:off x="12204700" y="0"/>
            <a:ext cx="1651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E8807A7-0E99-42F6-9D2F-504E32A60F20}"/>
              </a:ext>
            </a:extLst>
          </p:cNvPr>
          <p:cNvSpPr txBox="1"/>
          <p:nvPr/>
        </p:nvSpPr>
        <p:spPr>
          <a:xfrm>
            <a:off x="10828482" y="666908"/>
            <a:ext cx="9559636" cy="1446550"/>
          </a:xfrm>
          <a:prstGeom prst="rect">
            <a:avLst/>
          </a:prstGeom>
          <a:noFill/>
        </p:spPr>
        <p:txBody>
          <a:bodyPr wrap="square">
            <a:spAutoFit/>
          </a:bodyPr>
          <a:lstStyle/>
          <a:p>
            <a:pPr algn="ctr"/>
            <a:r>
              <a:rPr lang="en-US" sz="8800" b="1" dirty="0">
                <a:solidFill>
                  <a:schemeClr val="bg1"/>
                </a:solidFill>
                <a:latin typeface="Bahnschrift Condensed" panose="020B0502040204020203" pitchFamily="34" charset="0"/>
              </a:rPr>
              <a:t>SCHOOL</a:t>
            </a:r>
            <a:r>
              <a:rPr lang="en-US" sz="8000" b="1" dirty="0">
                <a:solidFill>
                  <a:schemeClr val="bg1"/>
                </a:solidFill>
                <a:latin typeface="Bahnschrift Condensed" panose="020B0502040204020203" pitchFamily="34" charset="0"/>
              </a:rPr>
              <a:t> </a:t>
            </a:r>
            <a:r>
              <a:rPr lang="en-US" sz="8800" b="1" dirty="0">
                <a:solidFill>
                  <a:schemeClr val="bg1"/>
                </a:solidFill>
                <a:latin typeface="Bahnschrift Condensed" panose="020B0502040204020203" pitchFamily="34" charset="0"/>
              </a:rPr>
              <a:t>AWARDS</a:t>
            </a:r>
            <a:endParaRPr lang="en-US" sz="8000" b="1"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011335DE-BBA8-483B-8608-BE45484792DB}"/>
              </a:ext>
            </a:extLst>
          </p:cNvPr>
          <p:cNvSpPr txBox="1"/>
          <p:nvPr/>
        </p:nvSpPr>
        <p:spPr>
          <a:xfrm>
            <a:off x="12573000" y="3623271"/>
            <a:ext cx="6565900" cy="2492990"/>
          </a:xfrm>
          <a:prstGeom prst="rect">
            <a:avLst/>
          </a:prstGeom>
          <a:noFill/>
        </p:spPr>
        <p:txBody>
          <a:bodyPr wrap="square">
            <a:spAutoFit/>
          </a:bodyPr>
          <a:lstStyle/>
          <a:p>
            <a:pPr algn="just"/>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Most Participants</a:t>
            </a:r>
          </a:p>
          <a:p>
            <a:pPr marL="285750" indent="-285750" algn="just">
              <a:buFont typeface="Arial" panose="020B0604020202020204" pitchFamily="34" charset="0"/>
              <a:buChar char="•"/>
            </a:pPr>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Most Finalists</a:t>
            </a:r>
          </a:p>
          <a:p>
            <a:pPr marL="285750" indent="-285750" algn="just">
              <a:buFont typeface="Arial" panose="020B0604020202020204" pitchFamily="34" charset="0"/>
              <a:buChar char="•"/>
            </a:pPr>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Excellence</a:t>
            </a:r>
          </a:p>
        </p:txBody>
      </p:sp>
      <p:sp>
        <p:nvSpPr>
          <p:cNvPr id="10" name="TextBox 9">
            <a:extLst>
              <a:ext uri="{FF2B5EF4-FFF2-40B4-BE49-F238E27FC236}">
                <a16:creationId xmlns:a16="http://schemas.microsoft.com/office/drawing/2014/main" id="{53308099-F73B-4420-BCE7-3541DCA2E804}"/>
              </a:ext>
            </a:extLst>
          </p:cNvPr>
          <p:cNvSpPr txBox="1"/>
          <p:nvPr/>
        </p:nvSpPr>
        <p:spPr>
          <a:xfrm>
            <a:off x="12560300" y="2336800"/>
            <a:ext cx="6515100" cy="2092881"/>
          </a:xfrm>
          <a:prstGeom prst="rect">
            <a:avLst/>
          </a:prstGeom>
          <a:noFill/>
        </p:spPr>
        <p:txBody>
          <a:bodyPr wrap="square" rtlCol="0">
            <a:spAutoFit/>
          </a:bodyPr>
          <a:lstStyle/>
          <a:p>
            <a:pPr algn="just"/>
            <a:r>
              <a:rPr lang="en-US" sz="2500" i="1" dirty="0">
                <a:solidFill>
                  <a:schemeClr val="bg1"/>
                </a:solidFill>
              </a:rPr>
              <a:t>We honor the vital role of teachers and schools in mathematical education through three prestigious awards recognizing their dedication and impact.</a:t>
            </a:r>
          </a:p>
          <a:p>
            <a:pPr algn="just"/>
            <a:endParaRPr lang="en-US" sz="2500" i="1" dirty="0"/>
          </a:p>
        </p:txBody>
      </p:sp>
    </p:spTree>
    <p:extLst>
      <p:ext uri="{BB962C8B-B14F-4D97-AF65-F5344CB8AC3E}">
        <p14:creationId xmlns:p14="http://schemas.microsoft.com/office/powerpoint/2010/main" val="4945845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par>
                          <p:cTn id="7" fill="hold">
                            <p:stCondLst>
                              <p:cond delay="1651"/>
                            </p:stCondLst>
                            <p:childTnLst>
                              <p:par>
                                <p:cTn id="8" presetID="1" presetClass="entr" presetSubtype="0" fill="hold" nodeType="afterEffect">
                                  <p:stCondLst>
                                    <p:cond delay="0"/>
                                  </p:stCondLst>
                                  <p:iterate type="lt">
                                    <p:tmAbs val="50"/>
                                  </p:iterate>
                                  <p:childTnLst>
                                    <p:set>
                                      <p:cBhvr>
                                        <p:cTn id="9" dur="1" fill="hold">
                                          <p:stCondLst>
                                            <p:cond delay="0"/>
                                          </p:stCondLst>
                                        </p:cTn>
                                        <p:tgtEl>
                                          <p:spTgt spid="9">
                                            <p:txEl>
                                              <p:pRg st="3" end="3"/>
                                            </p:txEl>
                                          </p:spTgt>
                                        </p:tgtEl>
                                        <p:attrNameLst>
                                          <p:attrName>style.visibility</p:attrName>
                                        </p:attrNameLst>
                                      </p:cBhvr>
                                      <p:to>
                                        <p:strVal val="visible"/>
                                      </p:to>
                                    </p:set>
                                  </p:childTnLst>
                                </p:cTn>
                              </p:par>
                            </p:childTnLst>
                          </p:cTn>
                        </p:par>
                        <p:par>
                          <p:cTn id="10" fill="hold">
                            <p:stCondLst>
                              <p:cond delay="3152"/>
                            </p:stCondLst>
                            <p:childTnLst>
                              <p:par>
                                <p:cTn id="11" presetID="1" presetClass="entr" presetSubtype="0" fill="hold" nodeType="afterEffect">
                                  <p:stCondLst>
                                    <p:cond delay="0"/>
                                  </p:stCondLst>
                                  <p:iterate type="lt">
                                    <p:tmAbs val="50"/>
                                  </p:iterate>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3000" b="-143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55DF10-5E87-4D9A-94A2-3619CB00DCE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010491" y="-1963522"/>
            <a:ext cx="15207178" cy="9476871"/>
          </a:xfrm>
          <a:prstGeom prst="rect">
            <a:avLst/>
          </a:prstGeom>
        </p:spPr>
      </p:pic>
      <p:sp>
        <p:nvSpPr>
          <p:cNvPr id="5" name="TextBox 4">
            <a:extLst>
              <a:ext uri="{FF2B5EF4-FFF2-40B4-BE49-F238E27FC236}">
                <a16:creationId xmlns:a16="http://schemas.microsoft.com/office/drawing/2014/main" id="{57577C03-48E4-4330-B426-B1843F8567DE}"/>
              </a:ext>
            </a:extLst>
          </p:cNvPr>
          <p:cNvSpPr txBox="1"/>
          <p:nvPr/>
        </p:nvSpPr>
        <p:spPr>
          <a:xfrm>
            <a:off x="-10879410" y="2315171"/>
            <a:ext cx="11836400" cy="2215991"/>
          </a:xfrm>
          <a:prstGeom prst="rect">
            <a:avLst/>
          </a:prstGeom>
          <a:noFill/>
        </p:spPr>
        <p:txBody>
          <a:bodyPr wrap="square">
            <a:spAutoFit/>
          </a:bodyPr>
          <a:lstStyle/>
          <a:p>
            <a:pPr algn="ctr"/>
            <a:r>
              <a:rPr lang="en-US" sz="13800" b="1" dirty="0">
                <a:solidFill>
                  <a:schemeClr val="bg1"/>
                </a:solidFill>
                <a:latin typeface="Bahnschrift Condensed" panose="020B0502040204020203" pitchFamily="34" charset="0"/>
              </a:rPr>
              <a:t>SCHOOL AWARDS</a:t>
            </a:r>
          </a:p>
        </p:txBody>
      </p:sp>
      <p:sp>
        <p:nvSpPr>
          <p:cNvPr id="3" name="Rectangle 2">
            <a:extLst>
              <a:ext uri="{FF2B5EF4-FFF2-40B4-BE49-F238E27FC236}">
                <a16:creationId xmlns:a16="http://schemas.microsoft.com/office/drawing/2014/main" id="{69E5456F-381A-41A5-80DF-59A756904B9A}"/>
              </a:ext>
            </a:extLst>
          </p:cNvPr>
          <p:cNvSpPr/>
          <p:nvPr/>
        </p:nvSpPr>
        <p:spPr>
          <a:xfrm>
            <a:off x="4895557" y="0"/>
            <a:ext cx="7291361"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E8807A7-0E99-42F6-9D2F-504E32A60F20}"/>
              </a:ext>
            </a:extLst>
          </p:cNvPr>
          <p:cNvSpPr txBox="1"/>
          <p:nvPr/>
        </p:nvSpPr>
        <p:spPr>
          <a:xfrm>
            <a:off x="3639890" y="695044"/>
            <a:ext cx="9559636" cy="1446550"/>
          </a:xfrm>
          <a:prstGeom prst="rect">
            <a:avLst/>
          </a:prstGeom>
          <a:noFill/>
        </p:spPr>
        <p:txBody>
          <a:bodyPr wrap="square">
            <a:spAutoFit/>
          </a:bodyPr>
          <a:lstStyle/>
          <a:p>
            <a:pPr algn="ctr"/>
            <a:r>
              <a:rPr lang="en-US" sz="8800" b="1" dirty="0">
                <a:solidFill>
                  <a:schemeClr val="bg1"/>
                </a:solidFill>
                <a:latin typeface="Bahnschrift Condensed" panose="020B0502040204020203" pitchFamily="34" charset="0"/>
              </a:rPr>
              <a:t>SCHOOL</a:t>
            </a:r>
            <a:r>
              <a:rPr lang="en-US" sz="8000" b="1" dirty="0">
                <a:solidFill>
                  <a:schemeClr val="bg1"/>
                </a:solidFill>
                <a:latin typeface="Bahnschrift Condensed" panose="020B0502040204020203" pitchFamily="34" charset="0"/>
              </a:rPr>
              <a:t> </a:t>
            </a:r>
            <a:r>
              <a:rPr lang="en-US" sz="8800" b="1" dirty="0">
                <a:solidFill>
                  <a:schemeClr val="bg1"/>
                </a:solidFill>
                <a:latin typeface="Bahnschrift Condensed" panose="020B0502040204020203" pitchFamily="34" charset="0"/>
              </a:rPr>
              <a:t>AWARDS</a:t>
            </a:r>
            <a:endParaRPr lang="en-US" sz="8000" b="1"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011335DE-BBA8-483B-8608-BE45484792DB}"/>
              </a:ext>
            </a:extLst>
          </p:cNvPr>
          <p:cNvSpPr txBox="1"/>
          <p:nvPr/>
        </p:nvSpPr>
        <p:spPr>
          <a:xfrm>
            <a:off x="5384408" y="3651407"/>
            <a:ext cx="6565900" cy="2492990"/>
          </a:xfrm>
          <a:prstGeom prst="rect">
            <a:avLst/>
          </a:prstGeom>
          <a:noFill/>
        </p:spPr>
        <p:txBody>
          <a:bodyPr wrap="square">
            <a:spAutoFit/>
          </a:bodyPr>
          <a:lstStyle/>
          <a:p>
            <a:pPr algn="just"/>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Most Participants</a:t>
            </a:r>
          </a:p>
          <a:p>
            <a:pPr marL="285750" indent="-285750" algn="just">
              <a:buFont typeface="Arial" panose="020B0604020202020204" pitchFamily="34" charset="0"/>
              <a:buChar char="•"/>
            </a:pPr>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Most Finalists</a:t>
            </a:r>
          </a:p>
          <a:p>
            <a:pPr marL="285750" indent="-285750" algn="just">
              <a:buFont typeface="Arial" panose="020B0604020202020204" pitchFamily="34" charset="0"/>
              <a:buChar char="•"/>
            </a:pPr>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Excellence</a:t>
            </a:r>
          </a:p>
        </p:txBody>
      </p:sp>
      <p:sp>
        <p:nvSpPr>
          <p:cNvPr id="10" name="TextBox 9">
            <a:extLst>
              <a:ext uri="{FF2B5EF4-FFF2-40B4-BE49-F238E27FC236}">
                <a16:creationId xmlns:a16="http://schemas.microsoft.com/office/drawing/2014/main" id="{53308099-F73B-4420-BCE7-3541DCA2E804}"/>
              </a:ext>
            </a:extLst>
          </p:cNvPr>
          <p:cNvSpPr txBox="1"/>
          <p:nvPr/>
        </p:nvSpPr>
        <p:spPr>
          <a:xfrm>
            <a:off x="5371708" y="2364936"/>
            <a:ext cx="6515100" cy="2092881"/>
          </a:xfrm>
          <a:prstGeom prst="rect">
            <a:avLst/>
          </a:prstGeom>
          <a:noFill/>
        </p:spPr>
        <p:txBody>
          <a:bodyPr wrap="square" rtlCol="0">
            <a:spAutoFit/>
          </a:bodyPr>
          <a:lstStyle/>
          <a:p>
            <a:pPr algn="just"/>
            <a:r>
              <a:rPr lang="en-US" sz="2500" i="1" dirty="0">
                <a:solidFill>
                  <a:schemeClr val="bg1"/>
                </a:solidFill>
              </a:rPr>
              <a:t>We honor the vital role of teachers and schools in mathematical education through three prestigious awards recognizing their dedication and impact.</a:t>
            </a:r>
          </a:p>
          <a:p>
            <a:pPr algn="just"/>
            <a:endParaRPr lang="en-US" sz="2500" i="1" dirty="0"/>
          </a:p>
        </p:txBody>
      </p:sp>
    </p:spTree>
    <p:extLst>
      <p:ext uri="{BB962C8B-B14F-4D97-AF65-F5344CB8AC3E}">
        <p14:creationId xmlns:p14="http://schemas.microsoft.com/office/powerpoint/2010/main" val="4019408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par>
                          <p:cTn id="7" fill="hold">
                            <p:stCondLst>
                              <p:cond delay="1651"/>
                            </p:stCondLst>
                            <p:childTnLst>
                              <p:par>
                                <p:cTn id="8" presetID="1" presetClass="entr" presetSubtype="0" fill="hold" nodeType="afterEffect">
                                  <p:stCondLst>
                                    <p:cond delay="0"/>
                                  </p:stCondLst>
                                  <p:iterate type="lt">
                                    <p:tmAbs val="50"/>
                                  </p:iterate>
                                  <p:childTnLst>
                                    <p:set>
                                      <p:cBhvr>
                                        <p:cTn id="9" dur="1" fill="hold">
                                          <p:stCondLst>
                                            <p:cond delay="0"/>
                                          </p:stCondLst>
                                        </p:cTn>
                                        <p:tgtEl>
                                          <p:spTgt spid="9">
                                            <p:txEl>
                                              <p:pRg st="3" end="3"/>
                                            </p:txEl>
                                          </p:spTgt>
                                        </p:tgtEl>
                                        <p:attrNameLst>
                                          <p:attrName>style.visibility</p:attrName>
                                        </p:attrNameLst>
                                      </p:cBhvr>
                                      <p:to>
                                        <p:strVal val="visible"/>
                                      </p:to>
                                    </p:set>
                                  </p:childTnLst>
                                </p:cTn>
                              </p:par>
                            </p:childTnLst>
                          </p:cTn>
                        </p:par>
                        <p:par>
                          <p:cTn id="10" fill="hold">
                            <p:stCondLst>
                              <p:cond delay="3152"/>
                            </p:stCondLst>
                            <p:childTnLst>
                              <p:par>
                                <p:cTn id="11" presetID="1" presetClass="entr" presetSubtype="0" fill="hold" nodeType="afterEffect">
                                  <p:stCondLst>
                                    <p:cond delay="0"/>
                                  </p:stCondLst>
                                  <p:iterate type="lt">
                                    <p:tmAbs val="50"/>
                                  </p:iterate>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3060401" y="2644023"/>
            <a:ext cx="61359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latin typeface="Bahnschrift Condensed"/>
                <a:ea typeface="+mn-lt"/>
                <a:cs typeface="+mn-lt"/>
              </a:rPr>
              <a:t>ACHIEVEMENTS &amp; ACCOMPLISHMENTS</a:t>
            </a:r>
            <a:endParaRPr lang="en-US" sz="4800" dirty="0">
              <a:solidFill>
                <a:schemeClr val="bg1"/>
              </a:solidFill>
              <a:cs typeface="Calibri"/>
            </a:endParaRPr>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700291" y="82642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51536" y="20316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B6665139-B186-43EF-990B-6318461B4EBB}"/>
              </a:ext>
            </a:extLst>
          </p:cNvPr>
          <p:cNvGrpSpPr/>
          <p:nvPr/>
        </p:nvGrpSpPr>
        <p:grpSpPr>
          <a:xfrm>
            <a:off x="-182729" y="3150802"/>
            <a:ext cx="3239536" cy="548639"/>
            <a:chOff x="-182729" y="3150802"/>
            <a:chExt cx="3239536" cy="548639"/>
          </a:xfrm>
        </p:grpSpPr>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32194307"/>
      </p:ext>
    </p:extLst>
  </p:cSld>
  <p:clrMapOvr>
    <a:masterClrMapping/>
  </p:clrMapOvr>
  <p:transition spd="slow">
    <p:push dir="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cs typeface="Calibri"/>
              </a:rPr>
              <a:t>PROGRESSION TIERS</a:t>
            </a:r>
            <a:endParaRPr lang="en-US" sz="6000" dirty="0">
              <a:solidFill>
                <a:schemeClr val="bg1"/>
              </a:solidFill>
              <a:cs typeface="Calibri"/>
            </a:endParaRPr>
          </a:p>
        </p:txBody>
      </p:sp>
      <p:grpSp>
        <p:nvGrpSpPr>
          <p:cNvPr id="2" name="Group 1"/>
          <p:cNvGrpSpPr/>
          <p:nvPr/>
        </p:nvGrpSpPr>
        <p:grpSpPr>
          <a:xfrm>
            <a:off x="9118131" y="3159461"/>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5628324"/>
      </p:ext>
    </p:extLst>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1B433EB7-29F1-D4FB-4767-3FC8AEA6AF94}"/>
              </a:ext>
            </a:extLst>
          </p:cNvPr>
          <p:cNvSpPr txBox="1">
            <a:spLocks/>
          </p:cNvSpPr>
          <p:nvPr/>
        </p:nvSpPr>
        <p:spPr>
          <a:xfrm>
            <a:off x="1366152" y="2184874"/>
            <a:ext cx="9459695" cy="247694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bg1"/>
                </a:solidFill>
                <a:latin typeface="Vermin Vibes V" panose="02000500000000000000" pitchFamily="2" charset="0"/>
              </a:rPr>
              <a:t>WHISPERING</a:t>
            </a:r>
            <a:br>
              <a:rPr lang="en-US" sz="8800" b="1" dirty="0">
                <a:solidFill>
                  <a:schemeClr val="bg1"/>
                </a:solidFill>
                <a:latin typeface="Vermin Vibes V" panose="02000500000000000000" pitchFamily="2" charset="0"/>
              </a:rPr>
            </a:br>
            <a:r>
              <a:rPr lang="en-US" sz="8800" b="1" dirty="0">
                <a:solidFill>
                  <a:schemeClr val="bg1"/>
                </a:solidFill>
                <a:latin typeface="Vermin Vibes V" panose="02000500000000000000" pitchFamily="2" charset="0"/>
              </a:rPr>
              <a:t>WOODS</a:t>
            </a:r>
          </a:p>
        </p:txBody>
      </p:sp>
    </p:spTree>
    <p:extLst>
      <p:ext uri="{BB962C8B-B14F-4D97-AF65-F5344CB8AC3E}">
        <p14:creationId xmlns:p14="http://schemas.microsoft.com/office/powerpoint/2010/main" val="3850411459"/>
      </p:ext>
    </p:extLst>
  </p:cSld>
  <p:clrMapOvr>
    <a:masterClrMapping/>
  </p:clrMapOvr>
  <p:transition spd="med">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581400" y="-54292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FB10D8DF-DF03-492F-AC61-77A6767413AA}"/>
              </a:ext>
            </a:extLst>
          </p:cNvPr>
          <p:cNvSpPr/>
          <p:nvPr/>
        </p:nvSpPr>
        <p:spPr>
          <a:xfrm>
            <a:off x="0" y="0"/>
            <a:ext cx="12192000" cy="6858000"/>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700+] Minecraft Pictures | Wallpapers.com">
            <a:extLst>
              <a:ext uri="{FF2B5EF4-FFF2-40B4-BE49-F238E27FC236}">
                <a16:creationId xmlns:a16="http://schemas.microsoft.com/office/drawing/2014/main" id="{BCDB69DA-F4AF-4D1D-A221-1F87C85E3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41465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Minecraft: Dungeons Wallpapers - Wallpaper Cave">
            <a:extLst>
              <a:ext uri="{FF2B5EF4-FFF2-40B4-BE49-F238E27FC236}">
                <a16:creationId xmlns:a16="http://schemas.microsoft.com/office/drawing/2014/main" id="{24D334F0-08C4-4985-A8A7-97A7C34A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A972FC0-3101-4C80-8C1C-3B37AB8FA707}"/>
              </a:ext>
            </a:extLst>
          </p:cNvPr>
          <p:cNvGrpSpPr/>
          <p:nvPr/>
        </p:nvGrpSpPr>
        <p:grpSpPr>
          <a:xfrm>
            <a:off x="4146550" y="177800"/>
            <a:ext cx="3898900" cy="5118100"/>
            <a:chOff x="6292850" y="622299"/>
            <a:chExt cx="3898900" cy="5118100"/>
          </a:xfrm>
        </p:grpSpPr>
        <p:sp>
          <p:nvSpPr>
            <p:cNvPr id="19" name="Rectangle 18">
              <a:extLst>
                <a:ext uri="{FF2B5EF4-FFF2-40B4-BE49-F238E27FC236}">
                  <a16:creationId xmlns:a16="http://schemas.microsoft.com/office/drawing/2014/main" id="{416CF310-5352-497B-9C59-C85C8D9BDBA7}"/>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ntent Placeholder 5" descr="Lock with solid fill">
              <a:extLst>
                <a:ext uri="{FF2B5EF4-FFF2-40B4-BE49-F238E27FC236}">
                  <a16:creationId xmlns:a16="http://schemas.microsoft.com/office/drawing/2014/main" id="{D9D78173-C704-4C0B-8513-BD7C52AE7881}"/>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4FC1888A-A3D8-480C-BB7F-A6B41A1A03BD}"/>
              </a:ext>
            </a:extLst>
          </p:cNvPr>
          <p:cNvGrpSpPr/>
          <p:nvPr/>
        </p:nvGrpSpPr>
        <p:grpSpPr>
          <a:xfrm>
            <a:off x="8140700" y="177800"/>
            <a:ext cx="3898900" cy="5118100"/>
            <a:chOff x="6292850" y="622299"/>
            <a:chExt cx="3898900" cy="5118100"/>
          </a:xfrm>
        </p:grpSpPr>
        <p:sp>
          <p:nvSpPr>
            <p:cNvPr id="22" name="Rectangle 21">
              <a:extLst>
                <a:ext uri="{FF2B5EF4-FFF2-40B4-BE49-F238E27FC236}">
                  <a16:creationId xmlns:a16="http://schemas.microsoft.com/office/drawing/2014/main" id="{AAC6B2EB-B295-419C-8AA2-699EDEC7D4F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tent Placeholder 5" descr="Lock with solid fill">
              <a:extLst>
                <a:ext uri="{FF2B5EF4-FFF2-40B4-BE49-F238E27FC236}">
                  <a16:creationId xmlns:a16="http://schemas.microsoft.com/office/drawing/2014/main" id="{4433AD4F-D3D5-4726-9B22-BA152DCE17C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4" name="Rectangle 13">
            <a:extLst>
              <a:ext uri="{FF2B5EF4-FFF2-40B4-BE49-F238E27FC236}">
                <a16:creationId xmlns:a16="http://schemas.microsoft.com/office/drawing/2014/main" id="{C4FD2A9B-CBBE-4F56-844A-49467A7609F2}"/>
              </a:ext>
            </a:extLst>
          </p:cNvPr>
          <p:cNvSpPr/>
          <p:nvPr/>
        </p:nvSpPr>
        <p:spPr>
          <a:xfrm>
            <a:off x="0" y="5329315"/>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D3C7A09-DD31-4B81-BB4A-DB7A4A141F59}"/>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5" name="TextBox 24">
            <a:extLst>
              <a:ext uri="{FF2B5EF4-FFF2-40B4-BE49-F238E27FC236}">
                <a16:creationId xmlns:a16="http://schemas.microsoft.com/office/drawing/2014/main" id="{37E837AF-A173-4C90-84E1-C49E56558958}"/>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6" name="TextBox 25">
            <a:extLst>
              <a:ext uri="{FF2B5EF4-FFF2-40B4-BE49-F238E27FC236}">
                <a16:creationId xmlns:a16="http://schemas.microsoft.com/office/drawing/2014/main" id="{1C5DF350-EAE7-4B7B-9A18-91D466D39A16}"/>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6" name="Isosceles Triangle 5">
            <a:extLst>
              <a:ext uri="{FF2B5EF4-FFF2-40B4-BE49-F238E27FC236}">
                <a16:creationId xmlns:a16="http://schemas.microsoft.com/office/drawing/2014/main" id="{5E3F8701-53CA-44AB-B55D-DBA4D2DECB8B}"/>
              </a:ext>
            </a:extLst>
          </p:cNvPr>
          <p:cNvSpPr/>
          <p:nvPr/>
        </p:nvSpPr>
        <p:spPr>
          <a:xfrm flipV="1">
            <a:off x="1752146" y="5415124"/>
            <a:ext cx="699408" cy="25521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77474282"/>
      </p:ext>
    </p:extLst>
  </p:cSld>
  <p:clrMapOvr>
    <a:masterClrMapping/>
  </p:clrMapOvr>
  <p:transition spd="slow" advClick="0" advTm="0">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581400" y="-54292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FB10D8DF-DF03-492F-AC61-77A6767413AA}"/>
              </a:ext>
            </a:extLst>
          </p:cNvPr>
          <p:cNvSpPr/>
          <p:nvPr/>
        </p:nvSpPr>
        <p:spPr>
          <a:xfrm>
            <a:off x="0" y="0"/>
            <a:ext cx="12192000" cy="6858000"/>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700+] Minecraft Pictures | Wallpapers.com">
            <a:extLst>
              <a:ext uri="{FF2B5EF4-FFF2-40B4-BE49-F238E27FC236}">
                <a16:creationId xmlns:a16="http://schemas.microsoft.com/office/drawing/2014/main" id="{BCDB69DA-F4AF-4D1D-A221-1F87C85E3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41465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Minecraft: Dungeons Wallpapers - Wallpaper Cave">
            <a:extLst>
              <a:ext uri="{FF2B5EF4-FFF2-40B4-BE49-F238E27FC236}">
                <a16:creationId xmlns:a16="http://schemas.microsoft.com/office/drawing/2014/main" id="{24D334F0-08C4-4985-A8A7-97A7C34A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A972FC0-3101-4C80-8C1C-3B37AB8FA707}"/>
              </a:ext>
            </a:extLst>
          </p:cNvPr>
          <p:cNvGrpSpPr/>
          <p:nvPr/>
        </p:nvGrpSpPr>
        <p:grpSpPr>
          <a:xfrm>
            <a:off x="4146550" y="177800"/>
            <a:ext cx="3898900" cy="5118100"/>
            <a:chOff x="6292850" y="622299"/>
            <a:chExt cx="3898900" cy="5118100"/>
          </a:xfrm>
        </p:grpSpPr>
        <p:sp>
          <p:nvSpPr>
            <p:cNvPr id="19" name="Rectangle 18">
              <a:extLst>
                <a:ext uri="{FF2B5EF4-FFF2-40B4-BE49-F238E27FC236}">
                  <a16:creationId xmlns:a16="http://schemas.microsoft.com/office/drawing/2014/main" id="{416CF310-5352-497B-9C59-C85C8D9BDBA7}"/>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ntent Placeholder 5" descr="Lock with solid fill">
              <a:extLst>
                <a:ext uri="{FF2B5EF4-FFF2-40B4-BE49-F238E27FC236}">
                  <a16:creationId xmlns:a16="http://schemas.microsoft.com/office/drawing/2014/main" id="{D9D78173-C704-4C0B-8513-BD7C52AE7881}"/>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4FC1888A-A3D8-480C-BB7F-A6B41A1A03BD}"/>
              </a:ext>
            </a:extLst>
          </p:cNvPr>
          <p:cNvGrpSpPr/>
          <p:nvPr/>
        </p:nvGrpSpPr>
        <p:grpSpPr>
          <a:xfrm>
            <a:off x="8140700" y="177800"/>
            <a:ext cx="3898900" cy="5118100"/>
            <a:chOff x="6292850" y="622299"/>
            <a:chExt cx="3898900" cy="5118100"/>
          </a:xfrm>
        </p:grpSpPr>
        <p:sp>
          <p:nvSpPr>
            <p:cNvPr id="22" name="Rectangle 21">
              <a:extLst>
                <a:ext uri="{FF2B5EF4-FFF2-40B4-BE49-F238E27FC236}">
                  <a16:creationId xmlns:a16="http://schemas.microsoft.com/office/drawing/2014/main" id="{AAC6B2EB-B295-419C-8AA2-699EDEC7D4F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tent Placeholder 5" descr="Lock with solid fill">
              <a:extLst>
                <a:ext uri="{FF2B5EF4-FFF2-40B4-BE49-F238E27FC236}">
                  <a16:creationId xmlns:a16="http://schemas.microsoft.com/office/drawing/2014/main" id="{4433AD4F-D3D5-4726-9B22-BA152DCE17C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4" name="Rectangle 13">
            <a:extLst>
              <a:ext uri="{FF2B5EF4-FFF2-40B4-BE49-F238E27FC236}">
                <a16:creationId xmlns:a16="http://schemas.microsoft.com/office/drawing/2014/main" id="{C4FD2A9B-CBBE-4F56-844A-49467A7609F2}"/>
              </a:ext>
            </a:extLst>
          </p:cNvPr>
          <p:cNvSpPr/>
          <p:nvPr/>
        </p:nvSpPr>
        <p:spPr>
          <a:xfrm>
            <a:off x="0" y="5329315"/>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D3C7A09-DD31-4B81-BB4A-DB7A4A141F59}"/>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5" name="TextBox 24">
            <a:extLst>
              <a:ext uri="{FF2B5EF4-FFF2-40B4-BE49-F238E27FC236}">
                <a16:creationId xmlns:a16="http://schemas.microsoft.com/office/drawing/2014/main" id="{37E837AF-A173-4C90-84E1-C49E56558958}"/>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6" name="TextBox 25">
            <a:extLst>
              <a:ext uri="{FF2B5EF4-FFF2-40B4-BE49-F238E27FC236}">
                <a16:creationId xmlns:a16="http://schemas.microsoft.com/office/drawing/2014/main" id="{1C5DF350-EAE7-4B7B-9A18-91D466D39A16}"/>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6" name="Isosceles Triangle 5">
            <a:extLst>
              <a:ext uri="{FF2B5EF4-FFF2-40B4-BE49-F238E27FC236}">
                <a16:creationId xmlns:a16="http://schemas.microsoft.com/office/drawing/2014/main" id="{5E3F8701-53CA-44AB-B55D-DBA4D2DECB8B}"/>
              </a:ext>
            </a:extLst>
          </p:cNvPr>
          <p:cNvSpPr/>
          <p:nvPr/>
        </p:nvSpPr>
        <p:spPr>
          <a:xfrm flipV="1">
            <a:off x="1752146" y="5415124"/>
            <a:ext cx="699408" cy="255214"/>
          </a:xfrm>
          <a:prstGeom prst="triangle">
            <a:avLst/>
          </a:prstGeom>
          <a:solidFill>
            <a:srgbClr val="0B2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20169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85725"/>
            <a:ext cx="12344400" cy="694372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9AB465D-BA03-4B3C-98F1-AADCB026B2AE}"/>
              </a:ext>
            </a:extLst>
          </p:cNvPr>
          <p:cNvSpPr/>
          <p:nvPr/>
        </p:nvSpPr>
        <p:spPr>
          <a:xfrm>
            <a:off x="-609600" y="-609600"/>
            <a:ext cx="38574132" cy="21697949"/>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700+] Minecraft Pictures | Wallpapers.com">
            <a:extLst>
              <a:ext uri="{FF2B5EF4-FFF2-40B4-BE49-F238E27FC236}">
                <a16:creationId xmlns:a16="http://schemas.microsoft.com/office/drawing/2014/main" id="{4D78B7B6-B1A0-491E-9ED1-B0F00B6E0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124523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Minecraft: Dungeons Wallpapers - Wallpaper Cave">
            <a:extLst>
              <a:ext uri="{FF2B5EF4-FFF2-40B4-BE49-F238E27FC236}">
                <a16:creationId xmlns:a16="http://schemas.microsoft.com/office/drawing/2014/main" id="{72245DC7-13BF-40A9-A5C6-C455AD1C8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164465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0B8C5E-9442-4BD9-9540-29D9A2206687}"/>
              </a:ext>
            </a:extLst>
          </p:cNvPr>
          <p:cNvGrpSpPr/>
          <p:nvPr/>
        </p:nvGrpSpPr>
        <p:grpSpPr>
          <a:xfrm>
            <a:off x="12452350" y="177800"/>
            <a:ext cx="3898900" cy="5118100"/>
            <a:chOff x="6292850" y="622299"/>
            <a:chExt cx="3898900" cy="5118100"/>
          </a:xfrm>
        </p:grpSpPr>
        <p:sp>
          <p:nvSpPr>
            <p:cNvPr id="11" name="Rectangle 10">
              <a:extLst>
                <a:ext uri="{FF2B5EF4-FFF2-40B4-BE49-F238E27FC236}">
                  <a16:creationId xmlns:a16="http://schemas.microsoft.com/office/drawing/2014/main" id="{984757CD-FB5C-4553-89AD-AB7305A8077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AECC007-5F6F-493D-A9A5-3CA37F87633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82B71DE-366E-4B32-B143-FDD097A600F7}"/>
              </a:ext>
            </a:extLst>
          </p:cNvPr>
          <p:cNvGrpSpPr/>
          <p:nvPr/>
        </p:nvGrpSpPr>
        <p:grpSpPr>
          <a:xfrm>
            <a:off x="16446500" y="177800"/>
            <a:ext cx="3898900" cy="5118100"/>
            <a:chOff x="6292850" y="622299"/>
            <a:chExt cx="3898900" cy="5118100"/>
          </a:xfrm>
        </p:grpSpPr>
        <p:sp>
          <p:nvSpPr>
            <p:cNvPr id="14" name="Rectangle 13">
              <a:extLst>
                <a:ext uri="{FF2B5EF4-FFF2-40B4-BE49-F238E27FC236}">
                  <a16:creationId xmlns:a16="http://schemas.microsoft.com/office/drawing/2014/main" id="{5C0176B4-F3FD-4DB1-8296-5306AB62E93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5" descr="Lock with solid fill">
              <a:extLst>
                <a:ext uri="{FF2B5EF4-FFF2-40B4-BE49-F238E27FC236}">
                  <a16:creationId xmlns:a16="http://schemas.microsoft.com/office/drawing/2014/main" id="{E0C82AF7-EEB9-4436-B5CC-9A9ECFFA52E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6" name="Rectangle 15">
            <a:extLst>
              <a:ext uri="{FF2B5EF4-FFF2-40B4-BE49-F238E27FC236}">
                <a16:creationId xmlns:a16="http://schemas.microsoft.com/office/drawing/2014/main" id="{BE5E9F54-FB94-4601-A8C0-D91BC37883EA}"/>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36E42FF-0EF0-4C9C-B4B7-A47FB1326905}"/>
              </a:ext>
            </a:extLst>
          </p:cNvPr>
          <p:cNvSpPr/>
          <p:nvPr/>
        </p:nvSpPr>
        <p:spPr>
          <a:xfrm>
            <a:off x="12364354" y="-63500"/>
            <a:ext cx="4787899" cy="6943725"/>
          </a:xfrm>
          <a:prstGeom prst="rect">
            <a:avLst/>
          </a:prstGeom>
          <a:gradFill>
            <a:gsLst>
              <a:gs pos="0">
                <a:schemeClr val="tx1">
                  <a:alpha val="70000"/>
                </a:schemeClr>
              </a:gs>
              <a:gs pos="100000">
                <a:schemeClr val="tx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0949A6B-18D1-4407-A6DD-D695AED9E99F}"/>
              </a:ext>
            </a:extLst>
          </p:cNvPr>
          <p:cNvSpPr txBox="1"/>
          <p:nvPr/>
        </p:nvSpPr>
        <p:spPr>
          <a:xfrm>
            <a:off x="12675503" y="3051174"/>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ln>
                  <a:solidFill>
                    <a:schemeClr val="bg1">
                      <a:lumMod val="95000"/>
                    </a:schemeClr>
                  </a:solidFill>
                </a:ln>
                <a:solidFill>
                  <a:schemeClr val="bg1"/>
                </a:solidFill>
                <a:latin typeface="Bahnschrift Condensed" panose="020B0502040204020203" pitchFamily="34" charset="0"/>
              </a:rPr>
              <a:t>Your math journey begins with the Qualification Round, the first stage of your quest to become a math champion! You must solve five math challenges labeled A, B, C, D, and E. Each problem will test your mind and skills, with topics ranging from geometry to number theory.</a:t>
            </a:r>
          </a:p>
        </p:txBody>
      </p:sp>
      <p:sp>
        <p:nvSpPr>
          <p:cNvPr id="18" name="TextBox 17">
            <a:extLst>
              <a:ext uri="{FF2B5EF4-FFF2-40B4-BE49-F238E27FC236}">
                <a16:creationId xmlns:a16="http://schemas.microsoft.com/office/drawing/2014/main" id="{E87298CD-F139-4FF5-954E-07DCF8CB74AF}"/>
              </a:ext>
            </a:extLst>
          </p:cNvPr>
          <p:cNvSpPr txBox="1"/>
          <p:nvPr/>
        </p:nvSpPr>
        <p:spPr>
          <a:xfrm>
            <a:off x="12344400" y="801330"/>
            <a:ext cx="4349753" cy="4893647"/>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solidFill>
                  <a:schemeClr val="bg1"/>
                </a:solidFill>
                <a:latin typeface="Vermin Vibes V" panose="02000500000000000000" pitchFamily="2" charset="0"/>
              </a:rPr>
              <a:t>Rules:</a:t>
            </a:r>
          </a:p>
          <a:p>
            <a:endParaRPr lang="en-US" sz="4800" dirty="0">
              <a:solidFill>
                <a:schemeClr val="bg1"/>
              </a:solidFill>
              <a:latin typeface="Vermin Vibes V" panose="02000500000000000000" pitchFamily="2"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r>
              <a:rPr lang="en-US" sz="2400" dirty="0">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r>
              <a:rPr lang="en-US" sz="2400" dirty="0">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
        <p:nvSpPr>
          <p:cNvPr id="21" name="TextBox 20">
            <a:extLst>
              <a:ext uri="{FF2B5EF4-FFF2-40B4-BE49-F238E27FC236}">
                <a16:creationId xmlns:a16="http://schemas.microsoft.com/office/drawing/2014/main" id="{B702562B-6BFD-4756-8410-185D07B24D02}"/>
              </a:ext>
            </a:extLst>
          </p:cNvPr>
          <p:cNvSpPr txBox="1"/>
          <p:nvPr/>
        </p:nvSpPr>
        <p:spPr>
          <a:xfrm>
            <a:off x="12675503" y="801330"/>
            <a:ext cx="4165600" cy="1569660"/>
          </a:xfrm>
          <a:prstGeom prst="rect">
            <a:avLst/>
          </a:prstGeom>
          <a:noFill/>
        </p:spPr>
        <p:txBody>
          <a:bodyPr wrap="square" rtlCol="0">
            <a:spAutoFit/>
          </a:bodyPr>
          <a:lstStyle/>
          <a:p>
            <a:r>
              <a:rPr lang="en-US" sz="4800" b="1" dirty="0">
                <a:ln>
                  <a:solidFill>
                    <a:schemeClr val="bg1"/>
                  </a:solidFill>
                </a:ln>
                <a:solidFill>
                  <a:schemeClr val="bg1"/>
                </a:solidFill>
                <a:latin typeface="Vermin Vibes V" panose="02000500000000000000" pitchFamily="2" charset="0"/>
              </a:rPr>
              <a:t>Quest Overview</a:t>
            </a:r>
          </a:p>
        </p:txBody>
      </p:sp>
      <p:sp>
        <p:nvSpPr>
          <p:cNvPr id="22" name="TextBox 21">
            <a:extLst>
              <a:ext uri="{FF2B5EF4-FFF2-40B4-BE49-F238E27FC236}">
                <a16:creationId xmlns:a16="http://schemas.microsoft.com/office/drawing/2014/main" id="{9AF65556-F327-45F3-83D9-AFE045CF10D7}"/>
              </a:ext>
            </a:extLst>
          </p:cNvPr>
          <p:cNvSpPr txBox="1"/>
          <p:nvPr/>
        </p:nvSpPr>
        <p:spPr>
          <a:xfrm>
            <a:off x="7842247" y="7286625"/>
            <a:ext cx="4165602" cy="526297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solidFill>
                  <a:schemeClr val="bg1"/>
                </a:solidFill>
                <a:latin typeface="Vermin Vibes V" panose="02000500000000000000" pitchFamily="2" charset="0"/>
              </a:rPr>
              <a:t>Rules:</a:t>
            </a:r>
          </a:p>
          <a:p>
            <a:endParaRPr lang="en-US" sz="4800" dirty="0">
              <a:solidFill>
                <a:schemeClr val="bg1"/>
              </a:solidFill>
              <a:latin typeface="Vermin Vibes V" panose="02000500000000000000" pitchFamily="2"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r>
              <a:rPr lang="en-US" sz="2400" dirty="0">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r>
              <a:rPr lang="en-US" sz="2400" dirty="0">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Tree>
    <p:extLst>
      <p:ext uri="{BB962C8B-B14F-4D97-AF65-F5344CB8AC3E}">
        <p14:creationId xmlns:p14="http://schemas.microsoft.com/office/powerpoint/2010/main" val="422453174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85725"/>
            <a:ext cx="12344400" cy="694372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9AB465D-BA03-4B3C-98F1-AADCB026B2AE}"/>
              </a:ext>
            </a:extLst>
          </p:cNvPr>
          <p:cNvSpPr/>
          <p:nvPr/>
        </p:nvSpPr>
        <p:spPr>
          <a:xfrm>
            <a:off x="-609600" y="-609600"/>
            <a:ext cx="38574132" cy="21697949"/>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700+] Minecraft Pictures | Wallpapers.com">
            <a:extLst>
              <a:ext uri="{FF2B5EF4-FFF2-40B4-BE49-F238E27FC236}">
                <a16:creationId xmlns:a16="http://schemas.microsoft.com/office/drawing/2014/main" id="{4D78B7B6-B1A0-491E-9ED1-B0F00B6E0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124523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Minecraft: Dungeons Wallpapers - Wallpaper Cave">
            <a:extLst>
              <a:ext uri="{FF2B5EF4-FFF2-40B4-BE49-F238E27FC236}">
                <a16:creationId xmlns:a16="http://schemas.microsoft.com/office/drawing/2014/main" id="{72245DC7-13BF-40A9-A5C6-C455AD1C8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164465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0B8C5E-9442-4BD9-9540-29D9A2206687}"/>
              </a:ext>
            </a:extLst>
          </p:cNvPr>
          <p:cNvGrpSpPr/>
          <p:nvPr/>
        </p:nvGrpSpPr>
        <p:grpSpPr>
          <a:xfrm>
            <a:off x="12452350" y="177800"/>
            <a:ext cx="3898900" cy="5118100"/>
            <a:chOff x="6292850" y="622299"/>
            <a:chExt cx="3898900" cy="5118100"/>
          </a:xfrm>
        </p:grpSpPr>
        <p:sp>
          <p:nvSpPr>
            <p:cNvPr id="11" name="Rectangle 10">
              <a:extLst>
                <a:ext uri="{FF2B5EF4-FFF2-40B4-BE49-F238E27FC236}">
                  <a16:creationId xmlns:a16="http://schemas.microsoft.com/office/drawing/2014/main" id="{984757CD-FB5C-4553-89AD-AB7305A8077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AECC007-5F6F-493D-A9A5-3CA37F87633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82B71DE-366E-4B32-B143-FDD097A600F7}"/>
              </a:ext>
            </a:extLst>
          </p:cNvPr>
          <p:cNvGrpSpPr/>
          <p:nvPr/>
        </p:nvGrpSpPr>
        <p:grpSpPr>
          <a:xfrm>
            <a:off x="16446500" y="177800"/>
            <a:ext cx="3898900" cy="5118100"/>
            <a:chOff x="6292850" y="622299"/>
            <a:chExt cx="3898900" cy="5118100"/>
          </a:xfrm>
        </p:grpSpPr>
        <p:sp>
          <p:nvSpPr>
            <p:cNvPr id="14" name="Rectangle 13">
              <a:extLst>
                <a:ext uri="{FF2B5EF4-FFF2-40B4-BE49-F238E27FC236}">
                  <a16:creationId xmlns:a16="http://schemas.microsoft.com/office/drawing/2014/main" id="{5C0176B4-F3FD-4DB1-8296-5306AB62E93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5" descr="Lock with solid fill">
              <a:extLst>
                <a:ext uri="{FF2B5EF4-FFF2-40B4-BE49-F238E27FC236}">
                  <a16:creationId xmlns:a16="http://schemas.microsoft.com/office/drawing/2014/main" id="{E0C82AF7-EEB9-4436-B5CC-9A9ECFFA52E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6" name="Rectangle 15">
            <a:extLst>
              <a:ext uri="{FF2B5EF4-FFF2-40B4-BE49-F238E27FC236}">
                <a16:creationId xmlns:a16="http://schemas.microsoft.com/office/drawing/2014/main" id="{BE5E9F54-FB94-4601-A8C0-D91BC37883EA}"/>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36E42FF-0EF0-4C9C-B4B7-A47FB1326905}"/>
              </a:ext>
            </a:extLst>
          </p:cNvPr>
          <p:cNvSpPr/>
          <p:nvPr/>
        </p:nvSpPr>
        <p:spPr>
          <a:xfrm>
            <a:off x="7531099" y="-63500"/>
            <a:ext cx="4787899" cy="6943725"/>
          </a:xfrm>
          <a:prstGeom prst="rect">
            <a:avLst/>
          </a:prstGeom>
          <a:gradFill>
            <a:gsLst>
              <a:gs pos="0">
                <a:schemeClr val="tx1">
                  <a:alpha val="70000"/>
                </a:schemeClr>
              </a:gs>
              <a:gs pos="100000">
                <a:schemeClr val="tx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0949A6B-18D1-4407-A6DD-D695AED9E99F}"/>
              </a:ext>
            </a:extLst>
          </p:cNvPr>
          <p:cNvSpPr txBox="1"/>
          <p:nvPr/>
        </p:nvSpPr>
        <p:spPr>
          <a:xfrm>
            <a:off x="7842248" y="3051174"/>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Your math journey begins with the Qualification Round, the first stage of your quest to become a math champion! You must solve five math challenges labeled A, B, C, D, and E. Each problem will test your mind and skills, with topics ranging from geometry to number theory.</a:t>
            </a:r>
          </a:p>
        </p:txBody>
      </p:sp>
      <p:sp>
        <p:nvSpPr>
          <p:cNvPr id="21" name="TextBox 20">
            <a:extLst>
              <a:ext uri="{FF2B5EF4-FFF2-40B4-BE49-F238E27FC236}">
                <a16:creationId xmlns:a16="http://schemas.microsoft.com/office/drawing/2014/main" id="{B702562B-6BFD-4756-8410-185D07B24D02}"/>
              </a:ext>
            </a:extLst>
          </p:cNvPr>
          <p:cNvSpPr txBox="1"/>
          <p:nvPr/>
        </p:nvSpPr>
        <p:spPr>
          <a:xfrm>
            <a:off x="784224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2" name="TextBox 21">
            <a:extLst>
              <a:ext uri="{FF2B5EF4-FFF2-40B4-BE49-F238E27FC236}">
                <a16:creationId xmlns:a16="http://schemas.microsoft.com/office/drawing/2014/main" id="{9AF65556-F327-45F3-83D9-AFE045CF10D7}"/>
              </a:ext>
            </a:extLst>
          </p:cNvPr>
          <p:cNvSpPr txBox="1"/>
          <p:nvPr/>
        </p:nvSpPr>
        <p:spPr>
          <a:xfrm>
            <a:off x="7842247" y="7286625"/>
            <a:ext cx="4165602" cy="56938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solidFill>
                  <a:schemeClr val="bg1"/>
                </a:solidFill>
                <a:latin typeface="Vermin Vibes V" panose="02000500000000000000" pitchFamily="2" charset="0"/>
              </a:rPr>
              <a:t>Rules:</a:t>
            </a:r>
          </a:p>
          <a:p>
            <a:endParaRPr lang="en-US" sz="2800" dirty="0">
              <a:solidFill>
                <a:schemeClr val="bg1"/>
              </a:solidFill>
              <a:latin typeface="Vermin Vibes V" panose="02000500000000000000" pitchFamily="2"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Tree>
    <p:extLst>
      <p:ext uri="{BB962C8B-B14F-4D97-AF65-F5344CB8AC3E}">
        <p14:creationId xmlns:p14="http://schemas.microsoft.com/office/powerpoint/2010/main" val="2877184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85725"/>
            <a:ext cx="12344400" cy="694372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9AB465D-BA03-4B3C-98F1-AADCB026B2AE}"/>
              </a:ext>
            </a:extLst>
          </p:cNvPr>
          <p:cNvSpPr/>
          <p:nvPr/>
        </p:nvSpPr>
        <p:spPr>
          <a:xfrm>
            <a:off x="-609600" y="-609600"/>
            <a:ext cx="38574132" cy="21697949"/>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700+] Minecraft Pictures | Wallpapers.com">
            <a:extLst>
              <a:ext uri="{FF2B5EF4-FFF2-40B4-BE49-F238E27FC236}">
                <a16:creationId xmlns:a16="http://schemas.microsoft.com/office/drawing/2014/main" id="{4D78B7B6-B1A0-491E-9ED1-B0F00B6E0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124523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Minecraft: Dungeons Wallpapers - Wallpaper Cave">
            <a:extLst>
              <a:ext uri="{FF2B5EF4-FFF2-40B4-BE49-F238E27FC236}">
                <a16:creationId xmlns:a16="http://schemas.microsoft.com/office/drawing/2014/main" id="{72245DC7-13BF-40A9-A5C6-C455AD1C8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164465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0B8C5E-9442-4BD9-9540-29D9A2206687}"/>
              </a:ext>
            </a:extLst>
          </p:cNvPr>
          <p:cNvGrpSpPr/>
          <p:nvPr/>
        </p:nvGrpSpPr>
        <p:grpSpPr>
          <a:xfrm>
            <a:off x="12452350" y="177800"/>
            <a:ext cx="3898900" cy="5118100"/>
            <a:chOff x="6292850" y="622299"/>
            <a:chExt cx="3898900" cy="5118100"/>
          </a:xfrm>
        </p:grpSpPr>
        <p:sp>
          <p:nvSpPr>
            <p:cNvPr id="11" name="Rectangle 10">
              <a:extLst>
                <a:ext uri="{FF2B5EF4-FFF2-40B4-BE49-F238E27FC236}">
                  <a16:creationId xmlns:a16="http://schemas.microsoft.com/office/drawing/2014/main" id="{984757CD-FB5C-4553-89AD-AB7305A8077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AECC007-5F6F-493D-A9A5-3CA37F87633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82B71DE-366E-4B32-B143-FDD097A600F7}"/>
              </a:ext>
            </a:extLst>
          </p:cNvPr>
          <p:cNvGrpSpPr/>
          <p:nvPr/>
        </p:nvGrpSpPr>
        <p:grpSpPr>
          <a:xfrm>
            <a:off x="16446500" y="177800"/>
            <a:ext cx="3898900" cy="5118100"/>
            <a:chOff x="6292850" y="622299"/>
            <a:chExt cx="3898900" cy="5118100"/>
          </a:xfrm>
        </p:grpSpPr>
        <p:sp>
          <p:nvSpPr>
            <p:cNvPr id="14" name="Rectangle 13">
              <a:extLst>
                <a:ext uri="{FF2B5EF4-FFF2-40B4-BE49-F238E27FC236}">
                  <a16:creationId xmlns:a16="http://schemas.microsoft.com/office/drawing/2014/main" id="{5C0176B4-F3FD-4DB1-8296-5306AB62E93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5" descr="Lock with solid fill">
              <a:extLst>
                <a:ext uri="{FF2B5EF4-FFF2-40B4-BE49-F238E27FC236}">
                  <a16:creationId xmlns:a16="http://schemas.microsoft.com/office/drawing/2014/main" id="{E0C82AF7-EEB9-4436-B5CC-9A9ECFFA52E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6" name="Rectangle 15">
            <a:extLst>
              <a:ext uri="{FF2B5EF4-FFF2-40B4-BE49-F238E27FC236}">
                <a16:creationId xmlns:a16="http://schemas.microsoft.com/office/drawing/2014/main" id="{BE5E9F54-FB94-4601-A8C0-D91BC37883EA}"/>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36E42FF-0EF0-4C9C-B4B7-A47FB1326905}"/>
              </a:ext>
            </a:extLst>
          </p:cNvPr>
          <p:cNvSpPr/>
          <p:nvPr/>
        </p:nvSpPr>
        <p:spPr>
          <a:xfrm>
            <a:off x="7531099" y="-63500"/>
            <a:ext cx="4787899" cy="6943725"/>
          </a:xfrm>
          <a:prstGeom prst="rect">
            <a:avLst/>
          </a:prstGeom>
          <a:gradFill>
            <a:gsLst>
              <a:gs pos="0">
                <a:schemeClr val="tx1">
                  <a:alpha val="70000"/>
                </a:schemeClr>
              </a:gs>
              <a:gs pos="100000">
                <a:schemeClr val="tx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0949A6B-18D1-4407-A6DD-D695AED9E99F}"/>
              </a:ext>
            </a:extLst>
          </p:cNvPr>
          <p:cNvSpPr txBox="1"/>
          <p:nvPr/>
        </p:nvSpPr>
        <p:spPr>
          <a:xfrm>
            <a:off x="7842248" y="-3248026"/>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Your math journey begins with the Qualification Round, the first stage of your quest to become a math champion! You must solve five math challenges labeled A, B, C, D, and E. Each problem will test your mind and skills, with topics ranging from geometry to number theory.</a:t>
            </a:r>
          </a:p>
        </p:txBody>
      </p:sp>
      <p:sp>
        <p:nvSpPr>
          <p:cNvPr id="21" name="TextBox 20">
            <a:extLst>
              <a:ext uri="{FF2B5EF4-FFF2-40B4-BE49-F238E27FC236}">
                <a16:creationId xmlns:a16="http://schemas.microsoft.com/office/drawing/2014/main" id="{B702562B-6BFD-4756-8410-185D07B24D02}"/>
              </a:ext>
            </a:extLst>
          </p:cNvPr>
          <p:cNvSpPr txBox="1"/>
          <p:nvPr/>
        </p:nvSpPr>
        <p:spPr>
          <a:xfrm>
            <a:off x="7842248" y="-54978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4" name="TextBox 23">
            <a:extLst>
              <a:ext uri="{FF2B5EF4-FFF2-40B4-BE49-F238E27FC236}">
                <a16:creationId xmlns:a16="http://schemas.microsoft.com/office/drawing/2014/main" id="{95FC86E0-DB82-420D-B310-AF1FA0B6B89D}"/>
              </a:ext>
            </a:extLst>
          </p:cNvPr>
          <p:cNvSpPr txBox="1"/>
          <p:nvPr/>
        </p:nvSpPr>
        <p:spPr>
          <a:xfrm>
            <a:off x="7842247" y="6923216"/>
            <a:ext cx="4349753" cy="51398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000" dirty="0">
                <a:solidFill>
                  <a:schemeClr val="bg1"/>
                </a:solidFill>
                <a:latin typeface="Vermin Vibes V" panose="02000500000000000000" pitchFamily="2" charset="0"/>
              </a:rPr>
              <a:t>submission deadline</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16 December 2024 05:59</a:t>
            </a:r>
          </a:p>
          <a:p>
            <a:endParaRPr lang="en-US" sz="3200" b="1" dirty="0">
              <a:solidFill>
                <a:schemeClr val="bg1"/>
              </a:solidFill>
              <a:latin typeface="Bahnschrift Condensed" panose="020B0502040204020203" pitchFamily="34" charset="0"/>
            </a:endParaRPr>
          </a:p>
          <a:p>
            <a:endParaRPr lang="en-US" sz="3200" b="1" dirty="0">
              <a:solidFill>
                <a:schemeClr val="bg1"/>
              </a:solidFill>
              <a:latin typeface="Bahnschrift Condensed" panose="020B0502040204020203" pitchFamily="34" charset="0"/>
            </a:endParaRPr>
          </a:p>
          <a:p>
            <a:r>
              <a:rPr lang="en-US" sz="4800" b="1" dirty="0">
                <a:solidFill>
                  <a:schemeClr val="bg1"/>
                </a:solidFill>
                <a:latin typeface="Vermin Vibes V" panose="02000500000000000000" pitchFamily="2" charset="0"/>
              </a:rPr>
              <a:t>Result</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23 December 2024</a:t>
            </a:r>
          </a:p>
        </p:txBody>
      </p:sp>
      <p:sp>
        <p:nvSpPr>
          <p:cNvPr id="23" name="TextBox 22">
            <a:extLst>
              <a:ext uri="{FF2B5EF4-FFF2-40B4-BE49-F238E27FC236}">
                <a16:creationId xmlns:a16="http://schemas.microsoft.com/office/drawing/2014/main" id="{9EC31A85-31E0-454F-9C22-92477BAC4967}"/>
              </a:ext>
            </a:extLst>
          </p:cNvPr>
          <p:cNvSpPr txBox="1"/>
          <p:nvPr/>
        </p:nvSpPr>
        <p:spPr>
          <a:xfrm>
            <a:off x="7842247" y="542925"/>
            <a:ext cx="4165602" cy="56938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solidFill>
                  <a:schemeClr val="bg1"/>
                </a:solidFill>
                <a:latin typeface="Vermin Vibes V" panose="02000500000000000000" pitchFamily="2" charset="0"/>
              </a:rPr>
              <a:t>Rules:</a:t>
            </a:r>
          </a:p>
          <a:p>
            <a:endParaRPr lang="en-US" sz="2800" dirty="0">
              <a:solidFill>
                <a:schemeClr val="bg1"/>
              </a:solidFill>
              <a:latin typeface="Vermin Vibes V" panose="02000500000000000000" pitchFamily="2"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Tree>
    <p:extLst>
      <p:ext uri="{BB962C8B-B14F-4D97-AF65-F5344CB8AC3E}">
        <p14:creationId xmlns:p14="http://schemas.microsoft.com/office/powerpoint/2010/main" val="546640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85725"/>
            <a:ext cx="12344400" cy="694372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9AB465D-BA03-4B3C-98F1-AADCB026B2AE}"/>
              </a:ext>
            </a:extLst>
          </p:cNvPr>
          <p:cNvSpPr/>
          <p:nvPr/>
        </p:nvSpPr>
        <p:spPr>
          <a:xfrm>
            <a:off x="-609600" y="-609600"/>
            <a:ext cx="38574132" cy="21697949"/>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700+] Minecraft Pictures | Wallpapers.com">
            <a:extLst>
              <a:ext uri="{FF2B5EF4-FFF2-40B4-BE49-F238E27FC236}">
                <a16:creationId xmlns:a16="http://schemas.microsoft.com/office/drawing/2014/main" id="{4D78B7B6-B1A0-491E-9ED1-B0F00B6E0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124523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Minecraft: Dungeons Wallpapers - Wallpaper Cave">
            <a:extLst>
              <a:ext uri="{FF2B5EF4-FFF2-40B4-BE49-F238E27FC236}">
                <a16:creationId xmlns:a16="http://schemas.microsoft.com/office/drawing/2014/main" id="{72245DC7-13BF-40A9-A5C6-C455AD1C8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164465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0B8C5E-9442-4BD9-9540-29D9A2206687}"/>
              </a:ext>
            </a:extLst>
          </p:cNvPr>
          <p:cNvGrpSpPr/>
          <p:nvPr/>
        </p:nvGrpSpPr>
        <p:grpSpPr>
          <a:xfrm>
            <a:off x="12452350" y="177800"/>
            <a:ext cx="3898900" cy="5118100"/>
            <a:chOff x="6292850" y="622299"/>
            <a:chExt cx="3898900" cy="5118100"/>
          </a:xfrm>
        </p:grpSpPr>
        <p:sp>
          <p:nvSpPr>
            <p:cNvPr id="11" name="Rectangle 10">
              <a:extLst>
                <a:ext uri="{FF2B5EF4-FFF2-40B4-BE49-F238E27FC236}">
                  <a16:creationId xmlns:a16="http://schemas.microsoft.com/office/drawing/2014/main" id="{984757CD-FB5C-4553-89AD-AB7305A8077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AECC007-5F6F-493D-A9A5-3CA37F87633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82B71DE-366E-4B32-B143-FDD097A600F7}"/>
              </a:ext>
            </a:extLst>
          </p:cNvPr>
          <p:cNvGrpSpPr/>
          <p:nvPr/>
        </p:nvGrpSpPr>
        <p:grpSpPr>
          <a:xfrm>
            <a:off x="16446500" y="177800"/>
            <a:ext cx="3898900" cy="5118100"/>
            <a:chOff x="6292850" y="622299"/>
            <a:chExt cx="3898900" cy="5118100"/>
          </a:xfrm>
        </p:grpSpPr>
        <p:sp>
          <p:nvSpPr>
            <p:cNvPr id="14" name="Rectangle 13">
              <a:extLst>
                <a:ext uri="{FF2B5EF4-FFF2-40B4-BE49-F238E27FC236}">
                  <a16:creationId xmlns:a16="http://schemas.microsoft.com/office/drawing/2014/main" id="{5C0176B4-F3FD-4DB1-8296-5306AB62E93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5" descr="Lock with solid fill">
              <a:extLst>
                <a:ext uri="{FF2B5EF4-FFF2-40B4-BE49-F238E27FC236}">
                  <a16:creationId xmlns:a16="http://schemas.microsoft.com/office/drawing/2014/main" id="{E0C82AF7-EEB9-4436-B5CC-9A9ECFFA52E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6" name="Rectangle 15">
            <a:extLst>
              <a:ext uri="{FF2B5EF4-FFF2-40B4-BE49-F238E27FC236}">
                <a16:creationId xmlns:a16="http://schemas.microsoft.com/office/drawing/2014/main" id="{BE5E9F54-FB94-4601-A8C0-D91BC37883EA}"/>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36E42FF-0EF0-4C9C-B4B7-A47FB1326905}"/>
              </a:ext>
            </a:extLst>
          </p:cNvPr>
          <p:cNvSpPr/>
          <p:nvPr/>
        </p:nvSpPr>
        <p:spPr>
          <a:xfrm>
            <a:off x="7531099" y="-63500"/>
            <a:ext cx="4787899" cy="6943725"/>
          </a:xfrm>
          <a:prstGeom prst="rect">
            <a:avLst/>
          </a:prstGeom>
          <a:gradFill>
            <a:gsLst>
              <a:gs pos="0">
                <a:schemeClr val="tx1">
                  <a:alpha val="70000"/>
                </a:schemeClr>
              </a:gs>
              <a:gs pos="100000">
                <a:schemeClr val="tx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0949A6B-18D1-4407-A6DD-D695AED9E99F}"/>
              </a:ext>
            </a:extLst>
          </p:cNvPr>
          <p:cNvSpPr txBox="1"/>
          <p:nvPr/>
        </p:nvSpPr>
        <p:spPr>
          <a:xfrm>
            <a:off x="1682748" y="-4667793"/>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Your math journey begins with the Qualification Round, the first stage of your quest to become a math champion! You must solve five math challenges labeled A, B, C, D, and E. Each problem will test your mind and skills, with topics ranging from geometry to number theory.</a:t>
            </a:r>
          </a:p>
        </p:txBody>
      </p:sp>
      <p:sp>
        <p:nvSpPr>
          <p:cNvPr id="21" name="TextBox 20">
            <a:extLst>
              <a:ext uri="{FF2B5EF4-FFF2-40B4-BE49-F238E27FC236}">
                <a16:creationId xmlns:a16="http://schemas.microsoft.com/office/drawing/2014/main" id="{B702562B-6BFD-4756-8410-185D07B24D02}"/>
              </a:ext>
            </a:extLst>
          </p:cNvPr>
          <p:cNvSpPr txBox="1"/>
          <p:nvPr/>
        </p:nvSpPr>
        <p:spPr>
          <a:xfrm>
            <a:off x="7842248" y="-54978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2" name="TextBox 21">
            <a:extLst>
              <a:ext uri="{FF2B5EF4-FFF2-40B4-BE49-F238E27FC236}">
                <a16:creationId xmlns:a16="http://schemas.microsoft.com/office/drawing/2014/main" id="{9AF65556-F327-45F3-83D9-AFE045CF10D7}"/>
              </a:ext>
            </a:extLst>
          </p:cNvPr>
          <p:cNvSpPr txBox="1"/>
          <p:nvPr/>
        </p:nvSpPr>
        <p:spPr>
          <a:xfrm>
            <a:off x="7839072" y="-5767991"/>
            <a:ext cx="4165602" cy="56938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ln>
                  <a:solidFill>
                    <a:schemeClr val="bg1">
                      <a:lumMod val="95000"/>
                    </a:schemeClr>
                  </a:solidFill>
                </a:ln>
                <a:solidFill>
                  <a:schemeClr val="bg1"/>
                </a:solidFill>
                <a:latin typeface="Vermin Vibes V" panose="02000500000000000000" pitchFamily="2" charset="0"/>
              </a:rPr>
              <a:t>Rules:</a:t>
            </a:r>
          </a:p>
          <a:p>
            <a:endParaRPr lang="en-US" sz="2800" dirty="0">
              <a:ln>
                <a:solidFill>
                  <a:schemeClr val="bg1">
                    <a:lumMod val="95000"/>
                  </a:schemeClr>
                </a:solidFill>
              </a:ln>
              <a:solidFill>
                <a:schemeClr val="bg1"/>
              </a:solidFill>
              <a:latin typeface="Vermin Vibes V" panose="02000500000000000000" pitchFamily="2" charset="0"/>
            </a:endParaRPr>
          </a:p>
          <a:p>
            <a:pPr>
              <a:buFont typeface="Arial" panose="020B0604020202020204" pitchFamily="34" charset="0"/>
              <a:buChar char="•"/>
            </a:pPr>
            <a:r>
              <a:rPr lang="en-US" sz="2400" dirty="0">
                <a:ln>
                  <a:solidFill>
                    <a:schemeClr val="bg1">
                      <a:lumMod val="95000"/>
                    </a:schemeClr>
                  </a:solidFill>
                </a:ln>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endParaRPr lang="en-US" sz="2400" dirty="0">
              <a:ln>
                <a:solidFill>
                  <a:schemeClr val="bg1">
                    <a:lumMod val="95000"/>
                  </a:schemeClr>
                </a:solidFill>
              </a:ln>
              <a:solidFill>
                <a:schemeClr val="bg1"/>
              </a:solidFill>
              <a:latin typeface="Bahnschrift Condensed" panose="020B0502040204020203" pitchFamily="34" charset="0"/>
            </a:endParaRPr>
          </a:p>
          <a:p>
            <a:pPr>
              <a:buFont typeface="Arial" panose="020B0604020202020204" pitchFamily="34" charset="0"/>
              <a:buChar char="•"/>
            </a:pPr>
            <a:r>
              <a:rPr lang="en-US" sz="2400" dirty="0">
                <a:ln>
                  <a:solidFill>
                    <a:schemeClr val="bg1">
                      <a:lumMod val="95000"/>
                    </a:schemeClr>
                  </a:solidFill>
                </a:ln>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endParaRPr lang="en-US" sz="2400" dirty="0">
              <a:ln>
                <a:solidFill>
                  <a:schemeClr val="bg1">
                    <a:lumMod val="95000"/>
                  </a:schemeClr>
                </a:solidFill>
              </a:ln>
              <a:solidFill>
                <a:schemeClr val="bg1"/>
              </a:solidFill>
              <a:latin typeface="Bahnschrift Condensed" panose="020B0502040204020203" pitchFamily="34" charset="0"/>
            </a:endParaRPr>
          </a:p>
          <a:p>
            <a:pPr>
              <a:buFont typeface="Arial" panose="020B0604020202020204" pitchFamily="34" charset="0"/>
              <a:buChar char="•"/>
            </a:pPr>
            <a:r>
              <a:rPr lang="en-US" sz="2400" dirty="0">
                <a:ln>
                  <a:solidFill>
                    <a:schemeClr val="bg1">
                      <a:lumMod val="95000"/>
                    </a:schemeClr>
                  </a:solidFill>
                </a:ln>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
        <p:nvSpPr>
          <p:cNvPr id="24" name="TextBox 23">
            <a:extLst>
              <a:ext uri="{FF2B5EF4-FFF2-40B4-BE49-F238E27FC236}">
                <a16:creationId xmlns:a16="http://schemas.microsoft.com/office/drawing/2014/main" id="{A0BFF09E-E5DB-4D4F-84D0-BA6B48F87288}"/>
              </a:ext>
            </a:extLst>
          </p:cNvPr>
          <p:cNvSpPr txBox="1"/>
          <p:nvPr/>
        </p:nvSpPr>
        <p:spPr>
          <a:xfrm>
            <a:off x="7842247" y="846266"/>
            <a:ext cx="4349753" cy="51398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000" dirty="0">
                <a:solidFill>
                  <a:schemeClr val="bg1"/>
                </a:solidFill>
                <a:latin typeface="Vermin Vibes V" panose="02000500000000000000" pitchFamily="2" charset="0"/>
              </a:rPr>
              <a:t>submission deadline</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16 December 2024 05:59</a:t>
            </a:r>
          </a:p>
          <a:p>
            <a:endParaRPr lang="en-US" sz="3200" b="1" dirty="0">
              <a:solidFill>
                <a:schemeClr val="bg1"/>
              </a:solidFill>
              <a:latin typeface="Bahnschrift Condensed" panose="020B0502040204020203" pitchFamily="34" charset="0"/>
            </a:endParaRPr>
          </a:p>
          <a:p>
            <a:endParaRPr lang="en-US" sz="3200" b="1" dirty="0">
              <a:solidFill>
                <a:schemeClr val="bg1"/>
              </a:solidFill>
              <a:latin typeface="Bahnschrift Condensed" panose="020B0502040204020203" pitchFamily="34" charset="0"/>
            </a:endParaRPr>
          </a:p>
          <a:p>
            <a:r>
              <a:rPr lang="en-US" sz="4800" b="1" dirty="0">
                <a:solidFill>
                  <a:schemeClr val="bg1"/>
                </a:solidFill>
                <a:latin typeface="Vermin Vibes V" panose="02000500000000000000" pitchFamily="2" charset="0"/>
              </a:rPr>
              <a:t>Result</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23 December 2024</a:t>
            </a:r>
          </a:p>
        </p:txBody>
      </p:sp>
    </p:spTree>
    <p:extLst>
      <p:ext uri="{BB962C8B-B14F-4D97-AF65-F5344CB8AC3E}">
        <p14:creationId xmlns:p14="http://schemas.microsoft.com/office/powerpoint/2010/main" val="20071282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581400" y="-54292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FB10D8DF-DF03-492F-AC61-77A6767413AA}"/>
              </a:ext>
            </a:extLst>
          </p:cNvPr>
          <p:cNvSpPr/>
          <p:nvPr/>
        </p:nvSpPr>
        <p:spPr>
          <a:xfrm>
            <a:off x="0" y="0"/>
            <a:ext cx="12192000" cy="6858000"/>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700+] Minecraft Pictures | Wallpapers.com">
            <a:extLst>
              <a:ext uri="{FF2B5EF4-FFF2-40B4-BE49-F238E27FC236}">
                <a16:creationId xmlns:a16="http://schemas.microsoft.com/office/drawing/2014/main" id="{BCDB69DA-F4AF-4D1D-A221-1F87C85E3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41465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Minecraft: Dungeons Wallpapers - Wallpaper Cave">
            <a:extLst>
              <a:ext uri="{FF2B5EF4-FFF2-40B4-BE49-F238E27FC236}">
                <a16:creationId xmlns:a16="http://schemas.microsoft.com/office/drawing/2014/main" id="{24D334F0-08C4-4985-A8A7-97A7C34A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5300C0E-4DA0-4A3E-8C5F-08A5A68F78F7}"/>
              </a:ext>
            </a:extLst>
          </p:cNvPr>
          <p:cNvGrpSpPr/>
          <p:nvPr/>
        </p:nvGrpSpPr>
        <p:grpSpPr>
          <a:xfrm>
            <a:off x="4146550" y="177800"/>
            <a:ext cx="3898900" cy="5118100"/>
            <a:chOff x="6292850" y="622299"/>
            <a:chExt cx="3898900" cy="5118100"/>
          </a:xfrm>
        </p:grpSpPr>
        <p:sp>
          <p:nvSpPr>
            <p:cNvPr id="12" name="Rectangle 11">
              <a:extLst>
                <a:ext uri="{FF2B5EF4-FFF2-40B4-BE49-F238E27FC236}">
                  <a16:creationId xmlns:a16="http://schemas.microsoft.com/office/drawing/2014/main" id="{11899812-FE78-4B27-BF9F-69A52E48432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5" descr="Lock with solid fill">
              <a:extLst>
                <a:ext uri="{FF2B5EF4-FFF2-40B4-BE49-F238E27FC236}">
                  <a16:creationId xmlns:a16="http://schemas.microsoft.com/office/drawing/2014/main" id="{BCEFA00A-27B0-4883-99FA-6DFABF2C877A}"/>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AEF49F94-3C92-4E54-A5C7-D595A911CEA2}"/>
              </a:ext>
            </a:extLst>
          </p:cNvPr>
          <p:cNvGrpSpPr/>
          <p:nvPr/>
        </p:nvGrpSpPr>
        <p:grpSpPr>
          <a:xfrm>
            <a:off x="8140700" y="177800"/>
            <a:ext cx="3898900" cy="5118100"/>
            <a:chOff x="6292850" y="622299"/>
            <a:chExt cx="3898900" cy="5118100"/>
          </a:xfrm>
        </p:grpSpPr>
        <p:sp>
          <p:nvSpPr>
            <p:cNvPr id="15" name="Rectangle 14">
              <a:extLst>
                <a:ext uri="{FF2B5EF4-FFF2-40B4-BE49-F238E27FC236}">
                  <a16:creationId xmlns:a16="http://schemas.microsoft.com/office/drawing/2014/main" id="{81AB530F-5D86-416C-B449-64A36CE37AAC}"/>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5" descr="Lock with solid fill">
              <a:extLst>
                <a:ext uri="{FF2B5EF4-FFF2-40B4-BE49-F238E27FC236}">
                  <a16:creationId xmlns:a16="http://schemas.microsoft.com/office/drawing/2014/main" id="{C61BF348-C946-4AB7-ACF6-AC1A2BD3649F}"/>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7" name="Rectangle 16">
            <a:extLst>
              <a:ext uri="{FF2B5EF4-FFF2-40B4-BE49-F238E27FC236}">
                <a16:creationId xmlns:a16="http://schemas.microsoft.com/office/drawing/2014/main" id="{2B65F705-B773-4F5C-8DA3-FE7601E32B81}"/>
              </a:ext>
            </a:extLst>
          </p:cNvPr>
          <p:cNvSpPr/>
          <p:nvPr/>
        </p:nvSpPr>
        <p:spPr>
          <a:xfrm>
            <a:off x="0" y="5463817"/>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8BAA20B-74AB-4DE9-AF7A-C6E68AE87F8D}"/>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19" name="TextBox 18">
            <a:extLst>
              <a:ext uri="{FF2B5EF4-FFF2-40B4-BE49-F238E27FC236}">
                <a16:creationId xmlns:a16="http://schemas.microsoft.com/office/drawing/2014/main" id="{45281B52-F693-41AD-925B-978DF3410213}"/>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0" name="TextBox 19">
            <a:extLst>
              <a:ext uri="{FF2B5EF4-FFF2-40B4-BE49-F238E27FC236}">
                <a16:creationId xmlns:a16="http://schemas.microsoft.com/office/drawing/2014/main" id="{2A8383EE-D3F1-48E5-A459-7EFB7965646E}"/>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1" name="Isosceles Triangle 20">
            <a:extLst>
              <a:ext uri="{FF2B5EF4-FFF2-40B4-BE49-F238E27FC236}">
                <a16:creationId xmlns:a16="http://schemas.microsoft.com/office/drawing/2014/main" id="{F60E48F0-8005-4F24-A1F6-3E59A9118640}"/>
              </a:ext>
            </a:extLst>
          </p:cNvPr>
          <p:cNvSpPr/>
          <p:nvPr/>
        </p:nvSpPr>
        <p:spPr>
          <a:xfrm flipV="1">
            <a:off x="1752146" y="5415124"/>
            <a:ext cx="699408" cy="255214"/>
          </a:xfrm>
          <a:prstGeom prst="triangle">
            <a:avLst/>
          </a:prstGeom>
          <a:solidFill>
            <a:srgbClr val="0B2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415953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2BC8E538-4879-4DCD-A81A-AC8675C77A3B}"/>
              </a:ext>
            </a:extLst>
          </p:cNvPr>
          <p:cNvGrpSpPr/>
          <p:nvPr/>
        </p:nvGrpSpPr>
        <p:grpSpPr>
          <a:xfrm>
            <a:off x="4146550" y="177800"/>
            <a:ext cx="3898900" cy="5118100"/>
            <a:chOff x="6292850" y="622299"/>
            <a:chExt cx="3898900" cy="5118100"/>
          </a:xfrm>
        </p:grpSpPr>
        <p:sp>
          <p:nvSpPr>
            <p:cNvPr id="12" name="Rectangle 11">
              <a:extLst>
                <a:ext uri="{FF2B5EF4-FFF2-40B4-BE49-F238E27FC236}">
                  <a16:creationId xmlns:a16="http://schemas.microsoft.com/office/drawing/2014/main" id="{7BDA4F8A-A0B8-48BE-A461-CFBF58F3872B}"/>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5" descr="Lock with solid fill">
              <a:extLst>
                <a:ext uri="{FF2B5EF4-FFF2-40B4-BE49-F238E27FC236}">
                  <a16:creationId xmlns:a16="http://schemas.microsoft.com/office/drawing/2014/main" id="{92D11340-F53E-454E-8CBE-9BBC5E1A9C91}"/>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641102A8-3FB5-4477-83FB-E99446A1BB6C}"/>
              </a:ext>
            </a:extLst>
          </p:cNvPr>
          <p:cNvGrpSpPr/>
          <p:nvPr/>
        </p:nvGrpSpPr>
        <p:grpSpPr>
          <a:xfrm>
            <a:off x="8140700" y="177800"/>
            <a:ext cx="3898900" cy="5118100"/>
            <a:chOff x="6292850" y="622299"/>
            <a:chExt cx="3898900" cy="5118100"/>
          </a:xfrm>
        </p:grpSpPr>
        <p:sp>
          <p:nvSpPr>
            <p:cNvPr id="15" name="Rectangle 14">
              <a:extLst>
                <a:ext uri="{FF2B5EF4-FFF2-40B4-BE49-F238E27FC236}">
                  <a16:creationId xmlns:a16="http://schemas.microsoft.com/office/drawing/2014/main" id="{D1F06EE9-93F9-4285-90BD-115163CBD3CD}"/>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5" descr="Lock with solid fill">
              <a:extLst>
                <a:ext uri="{FF2B5EF4-FFF2-40B4-BE49-F238E27FC236}">
                  <a16:creationId xmlns:a16="http://schemas.microsoft.com/office/drawing/2014/main" id="{566CBC1B-8A10-4D2B-B479-1512DD8BA08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7" name="Picture 16">
            <a:extLst>
              <a:ext uri="{FF2B5EF4-FFF2-40B4-BE49-F238E27FC236}">
                <a16:creationId xmlns:a16="http://schemas.microsoft.com/office/drawing/2014/main" id="{14A06A47-2AA4-498A-A0D4-B8AF92C983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5C654A4-839E-425C-B01A-468245DB9AEB}"/>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19" name="TextBox 18">
            <a:extLst>
              <a:ext uri="{FF2B5EF4-FFF2-40B4-BE49-F238E27FC236}">
                <a16:creationId xmlns:a16="http://schemas.microsoft.com/office/drawing/2014/main" id="{3D1B0CB8-43E4-430A-8784-FC4CE5696085}"/>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0" name="TextBox 19">
            <a:extLst>
              <a:ext uri="{FF2B5EF4-FFF2-40B4-BE49-F238E27FC236}">
                <a16:creationId xmlns:a16="http://schemas.microsoft.com/office/drawing/2014/main" id="{048B4024-854D-4DD0-9894-486A5826CC82}"/>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1" name="Isosceles Triangle 20">
            <a:extLst>
              <a:ext uri="{FF2B5EF4-FFF2-40B4-BE49-F238E27FC236}">
                <a16:creationId xmlns:a16="http://schemas.microsoft.com/office/drawing/2014/main" id="{30C686D6-914C-4530-B17B-30DDE1BCE2A2}"/>
              </a:ext>
            </a:extLst>
          </p:cNvPr>
          <p:cNvSpPr/>
          <p:nvPr/>
        </p:nvSpPr>
        <p:spPr>
          <a:xfrm flipV="1">
            <a:off x="1752146" y="5415124"/>
            <a:ext cx="699408" cy="255214"/>
          </a:xfrm>
          <a:prstGeom prst="triangle">
            <a:avLst/>
          </a:prstGeom>
          <a:solidFill>
            <a:srgbClr val="0B2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561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C834AE9-4B46-490D-9CA7-D6763267C741}"/>
              </a:ext>
            </a:extLst>
          </p:cNvPr>
          <p:cNvGrpSpPr/>
          <p:nvPr/>
        </p:nvGrpSpPr>
        <p:grpSpPr>
          <a:xfrm>
            <a:off x="4146550" y="5295900"/>
            <a:ext cx="3898900" cy="180973"/>
            <a:chOff x="6292850" y="622299"/>
            <a:chExt cx="3898900" cy="5118100"/>
          </a:xfrm>
        </p:grpSpPr>
        <p:sp>
          <p:nvSpPr>
            <p:cNvPr id="8" name="Rectangle 7">
              <a:extLst>
                <a:ext uri="{FF2B5EF4-FFF2-40B4-BE49-F238E27FC236}">
                  <a16:creationId xmlns:a16="http://schemas.microsoft.com/office/drawing/2014/main" id="{D9FA7902-0A12-4022-87B1-15CCBB3EAA6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BFA63E18-8231-44CD-8AF5-2CA05137AFB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4" name="Rectangle 3">
            <a:extLst>
              <a:ext uri="{FF2B5EF4-FFF2-40B4-BE49-F238E27FC236}">
                <a16:creationId xmlns:a16="http://schemas.microsoft.com/office/drawing/2014/main" id="{A3E36DF8-2C1D-46F2-98FD-D48DFC97D0E2}"/>
              </a:ext>
            </a:extLst>
          </p:cNvPr>
          <p:cNvSpPr/>
          <p:nvPr/>
        </p:nvSpPr>
        <p:spPr>
          <a:xfrm>
            <a:off x="0" y="525390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2285EA9-0035-4C2A-88BB-23A37833B897}"/>
              </a:ext>
            </a:extLst>
          </p:cNvPr>
          <p:cNvGrpSpPr/>
          <p:nvPr/>
        </p:nvGrpSpPr>
        <p:grpSpPr>
          <a:xfrm>
            <a:off x="8140700" y="156805"/>
            <a:ext cx="3898900" cy="5118100"/>
            <a:chOff x="6292850" y="622299"/>
            <a:chExt cx="3898900" cy="5118100"/>
          </a:xfrm>
        </p:grpSpPr>
        <p:sp>
          <p:nvSpPr>
            <p:cNvPr id="13" name="Rectangle 12">
              <a:extLst>
                <a:ext uri="{FF2B5EF4-FFF2-40B4-BE49-F238E27FC236}">
                  <a16:creationId xmlns:a16="http://schemas.microsoft.com/office/drawing/2014/main" id="{3CDA114C-2372-48F3-B552-833A487E5774}"/>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5" descr="Lock with solid fill">
              <a:extLst>
                <a:ext uri="{FF2B5EF4-FFF2-40B4-BE49-F238E27FC236}">
                  <a16:creationId xmlns:a16="http://schemas.microsoft.com/office/drawing/2014/main" id="{5806B24F-547E-4AFF-867C-89BAFB68D6C0}"/>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5" name="Picture 14">
            <a:extLst>
              <a:ext uri="{FF2B5EF4-FFF2-40B4-BE49-F238E27FC236}">
                <a16:creationId xmlns:a16="http://schemas.microsoft.com/office/drawing/2014/main" id="{92228A19-AF7D-4181-9B97-1CBEA11268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10C8194-A087-4CA5-B6C8-0096351360B8}"/>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1" name="TextBox 20">
            <a:extLst>
              <a:ext uri="{FF2B5EF4-FFF2-40B4-BE49-F238E27FC236}">
                <a16:creationId xmlns:a16="http://schemas.microsoft.com/office/drawing/2014/main" id="{6D9F4E2F-FE8E-4194-9F19-94460D7329CE}"/>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2" name="TextBox 21">
            <a:extLst>
              <a:ext uri="{FF2B5EF4-FFF2-40B4-BE49-F238E27FC236}">
                <a16:creationId xmlns:a16="http://schemas.microsoft.com/office/drawing/2014/main" id="{8F91FEA7-6BA4-436C-B986-ABAF7311F221}"/>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3" name="Isosceles Triangle 22">
            <a:extLst>
              <a:ext uri="{FF2B5EF4-FFF2-40B4-BE49-F238E27FC236}">
                <a16:creationId xmlns:a16="http://schemas.microsoft.com/office/drawing/2014/main" id="{548F840A-9335-48A2-9AF4-5AF9014FA1FB}"/>
              </a:ext>
            </a:extLst>
          </p:cNvPr>
          <p:cNvSpPr/>
          <p:nvPr/>
        </p:nvSpPr>
        <p:spPr>
          <a:xfrm flipV="1">
            <a:off x="5739946" y="5415124"/>
            <a:ext cx="699408" cy="2552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8465A2-5443-49F7-A231-EEFAC5578F35}"/>
              </a:ext>
            </a:extLst>
          </p:cNvPr>
          <p:cNvSpPr/>
          <p:nvPr/>
        </p:nvSpPr>
        <p:spPr>
          <a:xfrm>
            <a:off x="12795251" y="-124541"/>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8D413CE-A8E3-4485-ADBD-96237131C404}"/>
              </a:ext>
            </a:extLst>
          </p:cNvPr>
          <p:cNvSpPr txBox="1"/>
          <p:nvPr/>
        </p:nvSpPr>
        <p:spPr>
          <a:xfrm>
            <a:off x="13157198" y="3051174"/>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26" name="TextBox 25">
            <a:extLst>
              <a:ext uri="{FF2B5EF4-FFF2-40B4-BE49-F238E27FC236}">
                <a16:creationId xmlns:a16="http://schemas.microsoft.com/office/drawing/2014/main" id="{586F0B37-1D96-4E58-B2E7-BB2012752C77}"/>
              </a:ext>
            </a:extLst>
          </p:cNvPr>
          <p:cNvSpPr txBox="1"/>
          <p:nvPr/>
        </p:nvSpPr>
        <p:spPr>
          <a:xfrm>
            <a:off x="1315719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Tree>
    <p:extLst>
      <p:ext uri="{BB962C8B-B14F-4D97-AF65-F5344CB8AC3E}">
        <p14:creationId xmlns:p14="http://schemas.microsoft.com/office/powerpoint/2010/main" val="2416213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A6B39481-3589-4A32-A364-D685283E8FD8}"/>
              </a:ext>
            </a:extLst>
          </p:cNvPr>
          <p:cNvGrpSpPr/>
          <p:nvPr/>
        </p:nvGrpSpPr>
        <p:grpSpPr>
          <a:xfrm>
            <a:off x="1671256" y="3293089"/>
            <a:ext cx="9027090" cy="951978"/>
            <a:chOff x="814193" y="2578785"/>
            <a:chExt cx="9027090" cy="951978"/>
          </a:xfrm>
        </p:grpSpPr>
        <p:grpSp>
          <p:nvGrpSpPr>
            <p:cNvPr id="41" name="Group 40">
              <a:extLst>
                <a:ext uri="{FF2B5EF4-FFF2-40B4-BE49-F238E27FC236}">
                  <a16:creationId xmlns:a16="http://schemas.microsoft.com/office/drawing/2014/main" id="{B4811DE5-BDFC-4ED5-B486-7E7A00672838}"/>
                </a:ext>
              </a:extLst>
            </p:cNvPr>
            <p:cNvGrpSpPr/>
            <p:nvPr/>
          </p:nvGrpSpPr>
          <p:grpSpPr>
            <a:xfrm>
              <a:off x="814193" y="2578785"/>
              <a:ext cx="1202498" cy="951978"/>
              <a:chOff x="1189973" y="2304789"/>
              <a:chExt cx="1540701" cy="1124211"/>
            </a:xfrm>
          </p:grpSpPr>
          <p:sp>
            <p:nvSpPr>
              <p:cNvPr id="38" name="Rectangle: Rounded Corners 37">
                <a:extLst>
                  <a:ext uri="{FF2B5EF4-FFF2-40B4-BE49-F238E27FC236}">
                    <a16:creationId xmlns:a16="http://schemas.microsoft.com/office/drawing/2014/main" id="{425DA3C6-DF89-4069-A609-BF7AF30A38FF}"/>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EE43AF8-5A8E-47D0-A464-C332C4917819}"/>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F9356862-5566-4F58-81F5-EFFB15249BFB}"/>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1B21A60A-5FF8-42EF-9F0C-E7FA152D5B16}"/>
                </a:ext>
              </a:extLst>
            </p:cNvPr>
            <p:cNvGrpSpPr/>
            <p:nvPr/>
          </p:nvGrpSpPr>
          <p:grpSpPr>
            <a:xfrm>
              <a:off x="2770341" y="2578785"/>
              <a:ext cx="1202498" cy="951978"/>
              <a:chOff x="1189973" y="2304789"/>
              <a:chExt cx="1540701" cy="1124211"/>
            </a:xfrm>
          </p:grpSpPr>
          <p:sp>
            <p:nvSpPr>
              <p:cNvPr id="43" name="Rectangle: Rounded Corners 42">
                <a:extLst>
                  <a:ext uri="{FF2B5EF4-FFF2-40B4-BE49-F238E27FC236}">
                    <a16:creationId xmlns:a16="http://schemas.microsoft.com/office/drawing/2014/main" id="{8C4F1737-54ED-4ADB-A77E-D0337C7535B0}"/>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8CE42BA-31B4-4E0F-86CD-4AFD35EC71BD}"/>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C9AE32A-FFE3-461F-BFB2-7F6798BF0651}"/>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2B7A48EB-8707-4B87-85A1-FFA6F60F899D}"/>
                </a:ext>
              </a:extLst>
            </p:cNvPr>
            <p:cNvGrpSpPr/>
            <p:nvPr/>
          </p:nvGrpSpPr>
          <p:grpSpPr>
            <a:xfrm>
              <a:off x="4726489" y="2578785"/>
              <a:ext cx="1202498" cy="951978"/>
              <a:chOff x="1189973" y="2304789"/>
              <a:chExt cx="1540701" cy="1124211"/>
            </a:xfrm>
          </p:grpSpPr>
          <p:sp>
            <p:nvSpPr>
              <p:cNvPr id="47" name="Rectangle: Rounded Corners 46">
                <a:extLst>
                  <a:ext uri="{FF2B5EF4-FFF2-40B4-BE49-F238E27FC236}">
                    <a16:creationId xmlns:a16="http://schemas.microsoft.com/office/drawing/2014/main" id="{AB353223-BD40-48D0-9D34-A16CD4B9E271}"/>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3569235-4DC7-4790-B1A5-5A119DDB4D0C}"/>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5C3F391-2941-4256-8801-57171F8CB609}"/>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B19D2FCE-BF8C-4815-9D21-21BAB99E5E88}"/>
                </a:ext>
              </a:extLst>
            </p:cNvPr>
            <p:cNvGrpSpPr/>
            <p:nvPr/>
          </p:nvGrpSpPr>
          <p:grpSpPr>
            <a:xfrm>
              <a:off x="6682637" y="2578785"/>
              <a:ext cx="1202498" cy="951978"/>
              <a:chOff x="1189973" y="2304789"/>
              <a:chExt cx="1540701" cy="1124211"/>
            </a:xfrm>
          </p:grpSpPr>
          <p:sp>
            <p:nvSpPr>
              <p:cNvPr id="51" name="Rectangle: Rounded Corners 50">
                <a:extLst>
                  <a:ext uri="{FF2B5EF4-FFF2-40B4-BE49-F238E27FC236}">
                    <a16:creationId xmlns:a16="http://schemas.microsoft.com/office/drawing/2014/main" id="{BE54D492-5568-4EE5-80E3-A4E4E15355A0}"/>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Rectangle 51">
                <a:extLst>
                  <a:ext uri="{FF2B5EF4-FFF2-40B4-BE49-F238E27FC236}">
                    <a16:creationId xmlns:a16="http://schemas.microsoft.com/office/drawing/2014/main" id="{A9934AFA-9B69-4E7F-ABED-2A0B52C45602}"/>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3" name="Oval 52">
                <a:extLst>
                  <a:ext uri="{FF2B5EF4-FFF2-40B4-BE49-F238E27FC236}">
                    <a16:creationId xmlns:a16="http://schemas.microsoft.com/office/drawing/2014/main" id="{2D74199A-53B8-40C7-B41D-8572C528340F}"/>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54" name="Group 53">
              <a:extLst>
                <a:ext uri="{FF2B5EF4-FFF2-40B4-BE49-F238E27FC236}">
                  <a16:creationId xmlns:a16="http://schemas.microsoft.com/office/drawing/2014/main" id="{DB88528A-F185-4731-9B29-F016C85A4711}"/>
                </a:ext>
              </a:extLst>
            </p:cNvPr>
            <p:cNvGrpSpPr/>
            <p:nvPr/>
          </p:nvGrpSpPr>
          <p:grpSpPr>
            <a:xfrm>
              <a:off x="8638785" y="2578785"/>
              <a:ext cx="1202498" cy="951978"/>
              <a:chOff x="1189973" y="2304789"/>
              <a:chExt cx="1540701" cy="1124211"/>
            </a:xfrm>
          </p:grpSpPr>
          <p:sp>
            <p:nvSpPr>
              <p:cNvPr id="55" name="Rectangle: Rounded Corners 54">
                <a:extLst>
                  <a:ext uri="{FF2B5EF4-FFF2-40B4-BE49-F238E27FC236}">
                    <a16:creationId xmlns:a16="http://schemas.microsoft.com/office/drawing/2014/main" id="{4909495A-19A6-4465-8F27-1D8C8A4C707E}"/>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CC76626-D5D9-4444-A03C-3462CFF00B70}"/>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340225A-0C5B-4FE6-B793-7B37ED4EDF2C}"/>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1" name="Group 100">
            <a:extLst>
              <a:ext uri="{FF2B5EF4-FFF2-40B4-BE49-F238E27FC236}">
                <a16:creationId xmlns:a16="http://schemas.microsoft.com/office/drawing/2014/main" id="{819033D6-A0EC-4FFD-9858-DDD1BF3DB6D2}"/>
              </a:ext>
            </a:extLst>
          </p:cNvPr>
          <p:cNvGrpSpPr/>
          <p:nvPr/>
        </p:nvGrpSpPr>
        <p:grpSpPr>
          <a:xfrm>
            <a:off x="1671256" y="4450135"/>
            <a:ext cx="9027090" cy="951978"/>
            <a:chOff x="814193" y="2578785"/>
            <a:chExt cx="9027090" cy="951978"/>
          </a:xfrm>
        </p:grpSpPr>
        <p:grpSp>
          <p:nvGrpSpPr>
            <p:cNvPr id="102" name="Group 101">
              <a:extLst>
                <a:ext uri="{FF2B5EF4-FFF2-40B4-BE49-F238E27FC236}">
                  <a16:creationId xmlns:a16="http://schemas.microsoft.com/office/drawing/2014/main" id="{3B0347C2-76F7-413D-838F-EB27EA901307}"/>
                </a:ext>
              </a:extLst>
            </p:cNvPr>
            <p:cNvGrpSpPr/>
            <p:nvPr/>
          </p:nvGrpSpPr>
          <p:grpSpPr>
            <a:xfrm>
              <a:off x="814193" y="2578785"/>
              <a:ext cx="1202498" cy="951978"/>
              <a:chOff x="1189973" y="2304789"/>
              <a:chExt cx="1540701" cy="1124211"/>
            </a:xfrm>
          </p:grpSpPr>
          <p:sp>
            <p:nvSpPr>
              <p:cNvPr id="119" name="Rectangle: Rounded Corners 118">
                <a:extLst>
                  <a:ext uri="{FF2B5EF4-FFF2-40B4-BE49-F238E27FC236}">
                    <a16:creationId xmlns:a16="http://schemas.microsoft.com/office/drawing/2014/main" id="{C1A2E295-794D-4465-9143-EC218FE6D5C2}"/>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2902B50F-3AEE-499D-9417-608E9AB9567E}"/>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E7DB56F-41A5-4420-9A7D-8B9A055E667C}"/>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a:extLst>
                <a:ext uri="{FF2B5EF4-FFF2-40B4-BE49-F238E27FC236}">
                  <a16:creationId xmlns:a16="http://schemas.microsoft.com/office/drawing/2014/main" id="{D40AD1EE-C1BC-43D3-BD56-DCDFC9523849}"/>
                </a:ext>
              </a:extLst>
            </p:cNvPr>
            <p:cNvGrpSpPr/>
            <p:nvPr/>
          </p:nvGrpSpPr>
          <p:grpSpPr>
            <a:xfrm>
              <a:off x="2770341" y="2578785"/>
              <a:ext cx="1202498" cy="951978"/>
              <a:chOff x="1189973" y="2304789"/>
              <a:chExt cx="1540701" cy="1124211"/>
            </a:xfrm>
          </p:grpSpPr>
          <p:sp>
            <p:nvSpPr>
              <p:cNvPr id="116" name="Rectangle: Rounded Corners 115">
                <a:extLst>
                  <a:ext uri="{FF2B5EF4-FFF2-40B4-BE49-F238E27FC236}">
                    <a16:creationId xmlns:a16="http://schemas.microsoft.com/office/drawing/2014/main" id="{C626E299-20DC-41DF-B56D-30E42AB488D0}"/>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3CB603B-5A35-4EFB-85C7-8F89EB067989}"/>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B51D4367-6CCB-43C0-B898-C101C809BF4A}"/>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9A68C960-430A-4DE0-9B09-6B1981E3C08D}"/>
                </a:ext>
              </a:extLst>
            </p:cNvPr>
            <p:cNvGrpSpPr/>
            <p:nvPr/>
          </p:nvGrpSpPr>
          <p:grpSpPr>
            <a:xfrm>
              <a:off x="4726489" y="2578785"/>
              <a:ext cx="1202498" cy="951978"/>
              <a:chOff x="1189973" y="2304789"/>
              <a:chExt cx="1540701" cy="1124211"/>
            </a:xfrm>
          </p:grpSpPr>
          <p:sp>
            <p:nvSpPr>
              <p:cNvPr id="113" name="Rectangle: Rounded Corners 112">
                <a:extLst>
                  <a:ext uri="{FF2B5EF4-FFF2-40B4-BE49-F238E27FC236}">
                    <a16:creationId xmlns:a16="http://schemas.microsoft.com/office/drawing/2014/main" id="{29707595-15A2-44D6-9826-64BECFAC7246}"/>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1E733278-254D-4E6B-854E-B42031B5833A}"/>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78591BBE-CB25-4B63-83BE-D67D1E96D8C9}"/>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117C562A-D7A0-40E0-A167-67C286EDAD34}"/>
                </a:ext>
              </a:extLst>
            </p:cNvPr>
            <p:cNvGrpSpPr/>
            <p:nvPr/>
          </p:nvGrpSpPr>
          <p:grpSpPr>
            <a:xfrm>
              <a:off x="6682637" y="2578785"/>
              <a:ext cx="1202498" cy="951978"/>
              <a:chOff x="1189973" y="2304789"/>
              <a:chExt cx="1540701" cy="1124211"/>
            </a:xfrm>
          </p:grpSpPr>
          <p:sp>
            <p:nvSpPr>
              <p:cNvPr id="110" name="Rectangle: Rounded Corners 109">
                <a:extLst>
                  <a:ext uri="{FF2B5EF4-FFF2-40B4-BE49-F238E27FC236}">
                    <a16:creationId xmlns:a16="http://schemas.microsoft.com/office/drawing/2014/main" id="{9E96BFA5-FAF8-4DD7-81C1-0844AFAC3867}"/>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1" name="Rectangle 110">
                <a:extLst>
                  <a:ext uri="{FF2B5EF4-FFF2-40B4-BE49-F238E27FC236}">
                    <a16:creationId xmlns:a16="http://schemas.microsoft.com/office/drawing/2014/main" id="{ED801E8E-78D8-4889-BEE2-D1E399895EE8}"/>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2" name="Oval 111">
                <a:extLst>
                  <a:ext uri="{FF2B5EF4-FFF2-40B4-BE49-F238E27FC236}">
                    <a16:creationId xmlns:a16="http://schemas.microsoft.com/office/drawing/2014/main" id="{9BF28CCF-8DA6-4EA6-8F5D-9B0BADAB2932}"/>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06" name="Group 105">
              <a:extLst>
                <a:ext uri="{FF2B5EF4-FFF2-40B4-BE49-F238E27FC236}">
                  <a16:creationId xmlns:a16="http://schemas.microsoft.com/office/drawing/2014/main" id="{E6DB0FDF-7CD9-41C2-9C1E-D21572F1E91E}"/>
                </a:ext>
              </a:extLst>
            </p:cNvPr>
            <p:cNvGrpSpPr/>
            <p:nvPr/>
          </p:nvGrpSpPr>
          <p:grpSpPr>
            <a:xfrm>
              <a:off x="8638785" y="2578785"/>
              <a:ext cx="1202498" cy="951978"/>
              <a:chOff x="1189973" y="2304789"/>
              <a:chExt cx="1540701" cy="1124211"/>
            </a:xfrm>
          </p:grpSpPr>
          <p:sp>
            <p:nvSpPr>
              <p:cNvPr id="107" name="Rectangle: Rounded Corners 106">
                <a:extLst>
                  <a:ext uri="{FF2B5EF4-FFF2-40B4-BE49-F238E27FC236}">
                    <a16:creationId xmlns:a16="http://schemas.microsoft.com/office/drawing/2014/main" id="{E8712663-7161-48B0-976F-7B2C1054BFE5}"/>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7DC4B1F7-171B-4E78-993B-6D490E2D68F0}"/>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513DEC25-052F-483D-8202-218DFFEEDD33}"/>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2" name="Group 121">
            <a:extLst>
              <a:ext uri="{FF2B5EF4-FFF2-40B4-BE49-F238E27FC236}">
                <a16:creationId xmlns:a16="http://schemas.microsoft.com/office/drawing/2014/main" id="{2A3D874F-8C97-46F4-9C1E-1B28AC98862C}"/>
              </a:ext>
            </a:extLst>
          </p:cNvPr>
          <p:cNvGrpSpPr/>
          <p:nvPr/>
        </p:nvGrpSpPr>
        <p:grpSpPr>
          <a:xfrm>
            <a:off x="1682662" y="5591928"/>
            <a:ext cx="9027090" cy="951978"/>
            <a:chOff x="814193" y="2578785"/>
            <a:chExt cx="9027090" cy="951978"/>
          </a:xfrm>
        </p:grpSpPr>
        <p:grpSp>
          <p:nvGrpSpPr>
            <p:cNvPr id="123" name="Group 122">
              <a:extLst>
                <a:ext uri="{FF2B5EF4-FFF2-40B4-BE49-F238E27FC236}">
                  <a16:creationId xmlns:a16="http://schemas.microsoft.com/office/drawing/2014/main" id="{9145BC7C-D62D-470C-8522-3689A8CBD716}"/>
                </a:ext>
              </a:extLst>
            </p:cNvPr>
            <p:cNvGrpSpPr/>
            <p:nvPr/>
          </p:nvGrpSpPr>
          <p:grpSpPr>
            <a:xfrm>
              <a:off x="814193" y="2578785"/>
              <a:ext cx="1202498" cy="951978"/>
              <a:chOff x="1189973" y="2304789"/>
              <a:chExt cx="1540701" cy="1124211"/>
            </a:xfrm>
          </p:grpSpPr>
          <p:sp>
            <p:nvSpPr>
              <p:cNvPr id="140" name="Rectangle: Rounded Corners 139">
                <a:extLst>
                  <a:ext uri="{FF2B5EF4-FFF2-40B4-BE49-F238E27FC236}">
                    <a16:creationId xmlns:a16="http://schemas.microsoft.com/office/drawing/2014/main" id="{579BEB8C-972D-42C1-B64E-2DCB1F5C8880}"/>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E6D00427-92E7-469C-BD33-B1E28C38898F}"/>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B2F7E246-9E3E-4ACB-A616-19A483592FF7}"/>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4" name="Group 123">
              <a:extLst>
                <a:ext uri="{FF2B5EF4-FFF2-40B4-BE49-F238E27FC236}">
                  <a16:creationId xmlns:a16="http://schemas.microsoft.com/office/drawing/2014/main" id="{EB7BE9D1-E37E-4FF8-9192-11B730675EA2}"/>
                </a:ext>
              </a:extLst>
            </p:cNvPr>
            <p:cNvGrpSpPr/>
            <p:nvPr/>
          </p:nvGrpSpPr>
          <p:grpSpPr>
            <a:xfrm>
              <a:off x="2770341" y="2578785"/>
              <a:ext cx="1202498" cy="951978"/>
              <a:chOff x="1189973" y="2304789"/>
              <a:chExt cx="1540701" cy="1124211"/>
            </a:xfrm>
          </p:grpSpPr>
          <p:sp>
            <p:nvSpPr>
              <p:cNvPr id="137" name="Rectangle: Rounded Corners 136">
                <a:extLst>
                  <a:ext uri="{FF2B5EF4-FFF2-40B4-BE49-F238E27FC236}">
                    <a16:creationId xmlns:a16="http://schemas.microsoft.com/office/drawing/2014/main" id="{103C8876-EF34-4B11-8D0B-756440345E87}"/>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B8E9BA06-05B9-44BD-AE2F-4446468BD502}"/>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88AC05EB-D501-4FE6-96FB-6030EDA0B60D}"/>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a:extLst>
                <a:ext uri="{FF2B5EF4-FFF2-40B4-BE49-F238E27FC236}">
                  <a16:creationId xmlns:a16="http://schemas.microsoft.com/office/drawing/2014/main" id="{A5809908-C71F-4528-BF3E-4F07F38B9280}"/>
                </a:ext>
              </a:extLst>
            </p:cNvPr>
            <p:cNvGrpSpPr/>
            <p:nvPr/>
          </p:nvGrpSpPr>
          <p:grpSpPr>
            <a:xfrm>
              <a:off x="4726489" y="2578785"/>
              <a:ext cx="1202498" cy="951978"/>
              <a:chOff x="1189973" y="2304789"/>
              <a:chExt cx="1540701" cy="1124211"/>
            </a:xfrm>
          </p:grpSpPr>
          <p:sp>
            <p:nvSpPr>
              <p:cNvPr id="134" name="Rectangle: Rounded Corners 133">
                <a:extLst>
                  <a:ext uri="{FF2B5EF4-FFF2-40B4-BE49-F238E27FC236}">
                    <a16:creationId xmlns:a16="http://schemas.microsoft.com/office/drawing/2014/main" id="{64867E3F-AEA8-45CC-A060-BD04EAF3D657}"/>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C725F287-B3A0-4517-A6D1-B72DA80D3939}"/>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FA3F7ED8-4DAD-4080-9E5C-5C2487684981}"/>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 name="Group 125">
              <a:extLst>
                <a:ext uri="{FF2B5EF4-FFF2-40B4-BE49-F238E27FC236}">
                  <a16:creationId xmlns:a16="http://schemas.microsoft.com/office/drawing/2014/main" id="{38FD3B7C-EEAF-4955-9E4F-E002EE447C60}"/>
                </a:ext>
              </a:extLst>
            </p:cNvPr>
            <p:cNvGrpSpPr/>
            <p:nvPr/>
          </p:nvGrpSpPr>
          <p:grpSpPr>
            <a:xfrm>
              <a:off x="6682637" y="2578785"/>
              <a:ext cx="1202498" cy="951978"/>
              <a:chOff x="1189973" y="2304789"/>
              <a:chExt cx="1540701" cy="1124211"/>
            </a:xfrm>
          </p:grpSpPr>
          <p:sp>
            <p:nvSpPr>
              <p:cNvPr id="131" name="Rectangle: Rounded Corners 130">
                <a:extLst>
                  <a:ext uri="{FF2B5EF4-FFF2-40B4-BE49-F238E27FC236}">
                    <a16:creationId xmlns:a16="http://schemas.microsoft.com/office/drawing/2014/main" id="{60B1A938-9B9A-4D7E-8790-154A0F6109C3}"/>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2" name="Rectangle 131">
                <a:extLst>
                  <a:ext uri="{FF2B5EF4-FFF2-40B4-BE49-F238E27FC236}">
                    <a16:creationId xmlns:a16="http://schemas.microsoft.com/office/drawing/2014/main" id="{1E0AC440-D4B2-45E4-99D9-AEB3ED011A53}"/>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3" name="Oval 132">
                <a:extLst>
                  <a:ext uri="{FF2B5EF4-FFF2-40B4-BE49-F238E27FC236}">
                    <a16:creationId xmlns:a16="http://schemas.microsoft.com/office/drawing/2014/main" id="{05FF51FA-4451-42AE-91B6-815F649D6159}"/>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27" name="Group 126">
              <a:extLst>
                <a:ext uri="{FF2B5EF4-FFF2-40B4-BE49-F238E27FC236}">
                  <a16:creationId xmlns:a16="http://schemas.microsoft.com/office/drawing/2014/main" id="{7A541241-1312-4157-8EC2-AD5EABDBE195}"/>
                </a:ext>
              </a:extLst>
            </p:cNvPr>
            <p:cNvGrpSpPr/>
            <p:nvPr/>
          </p:nvGrpSpPr>
          <p:grpSpPr>
            <a:xfrm>
              <a:off x="8638785" y="2578785"/>
              <a:ext cx="1202498" cy="951978"/>
              <a:chOff x="1189973" y="2304789"/>
              <a:chExt cx="1540701" cy="1124211"/>
            </a:xfrm>
          </p:grpSpPr>
          <p:sp>
            <p:nvSpPr>
              <p:cNvPr id="128" name="Rectangle: Rounded Corners 127">
                <a:extLst>
                  <a:ext uri="{FF2B5EF4-FFF2-40B4-BE49-F238E27FC236}">
                    <a16:creationId xmlns:a16="http://schemas.microsoft.com/office/drawing/2014/main" id="{90EC0BD3-F1BC-4EB0-9B6E-08107EF03D1C}"/>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0253DA0E-1F9A-4612-802C-1ED9F839F80D}"/>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74916E67-F80B-415D-8B60-422D0C92C894}"/>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43" name="TextBox 142">
            <a:extLst>
              <a:ext uri="{FF2B5EF4-FFF2-40B4-BE49-F238E27FC236}">
                <a16:creationId xmlns:a16="http://schemas.microsoft.com/office/drawing/2014/main" id="{210EBD5A-1756-4F38-B40A-1758EAF5FB8F}"/>
              </a:ext>
            </a:extLst>
          </p:cNvPr>
          <p:cNvSpPr txBox="1"/>
          <p:nvPr/>
        </p:nvSpPr>
        <p:spPr>
          <a:xfrm>
            <a:off x="183715" y="396970"/>
            <a:ext cx="11824570" cy="1754326"/>
          </a:xfrm>
          <a:prstGeom prst="rect">
            <a:avLst/>
          </a:prstGeom>
          <a:noFill/>
        </p:spPr>
        <p:txBody>
          <a:bodyPr wrap="square" rtlCol="0">
            <a:spAutoFit/>
          </a:bodyPr>
          <a:lstStyle/>
          <a:p>
            <a:pPr algn="ctr"/>
            <a:r>
              <a:rPr lang="en-US" sz="5400" dirty="0">
                <a:solidFill>
                  <a:schemeClr val="bg1"/>
                </a:solidFill>
                <a:latin typeface="Bahnschrift Condensed" panose="020B0502040204020203" pitchFamily="34" charset="0"/>
              </a:rPr>
              <a:t>Suppose, there is 20 lockers in a hall room. And there are 20 students.</a:t>
            </a:r>
          </a:p>
        </p:txBody>
      </p:sp>
      <p:grpSp>
        <p:nvGrpSpPr>
          <p:cNvPr id="173" name="Group 172">
            <a:extLst>
              <a:ext uri="{FF2B5EF4-FFF2-40B4-BE49-F238E27FC236}">
                <a16:creationId xmlns:a16="http://schemas.microsoft.com/office/drawing/2014/main" id="{8156BA19-9F53-4CDD-8441-F69CC6DC1E4F}"/>
              </a:ext>
            </a:extLst>
          </p:cNvPr>
          <p:cNvGrpSpPr/>
          <p:nvPr/>
        </p:nvGrpSpPr>
        <p:grpSpPr>
          <a:xfrm>
            <a:off x="1671256" y="2151296"/>
            <a:ext cx="9066196" cy="951978"/>
            <a:chOff x="1671256" y="2151296"/>
            <a:chExt cx="9066196" cy="951978"/>
          </a:xfrm>
        </p:grpSpPr>
        <p:grpSp>
          <p:nvGrpSpPr>
            <p:cNvPr id="60" name="Group 59">
              <a:extLst>
                <a:ext uri="{FF2B5EF4-FFF2-40B4-BE49-F238E27FC236}">
                  <a16:creationId xmlns:a16="http://schemas.microsoft.com/office/drawing/2014/main" id="{ED716E23-399B-445D-8E6B-B7BE4BACC229}"/>
                </a:ext>
              </a:extLst>
            </p:cNvPr>
            <p:cNvGrpSpPr/>
            <p:nvPr/>
          </p:nvGrpSpPr>
          <p:grpSpPr>
            <a:xfrm>
              <a:off x="1671256" y="2151296"/>
              <a:ext cx="1202498" cy="951978"/>
              <a:chOff x="1189973" y="2304789"/>
              <a:chExt cx="1540701" cy="1124211"/>
            </a:xfrm>
          </p:grpSpPr>
          <p:sp>
            <p:nvSpPr>
              <p:cNvPr id="77" name="Rectangle: Rounded Corners 76">
                <a:extLst>
                  <a:ext uri="{FF2B5EF4-FFF2-40B4-BE49-F238E27FC236}">
                    <a16:creationId xmlns:a16="http://schemas.microsoft.com/office/drawing/2014/main" id="{818A23DC-18BB-4EE3-B3DF-DC66767EBB56}"/>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3620D769-00FA-4FCE-8D09-AC633DCBE8C4}"/>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56C9454-850E-4F15-BEFA-7A62EA48DB84}"/>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5700F1BA-1130-4F6A-A6EF-A8ED75896E32}"/>
                </a:ext>
              </a:extLst>
            </p:cNvPr>
            <p:cNvGrpSpPr/>
            <p:nvPr/>
          </p:nvGrpSpPr>
          <p:grpSpPr>
            <a:xfrm>
              <a:off x="3627404" y="2151296"/>
              <a:ext cx="1202498" cy="951978"/>
              <a:chOff x="1189973" y="2304789"/>
              <a:chExt cx="1540701" cy="1124211"/>
            </a:xfrm>
          </p:grpSpPr>
          <p:sp>
            <p:nvSpPr>
              <p:cNvPr id="74" name="Rectangle: Rounded Corners 73">
                <a:extLst>
                  <a:ext uri="{FF2B5EF4-FFF2-40B4-BE49-F238E27FC236}">
                    <a16:creationId xmlns:a16="http://schemas.microsoft.com/office/drawing/2014/main" id="{DB1622D6-E967-4626-97A5-51E5A6FDC85C}"/>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C549676-10C3-411D-A071-918B527FB91B}"/>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1C99521-6CC6-48E7-8D6B-FC90CBD8825E}"/>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2BF6B2FA-CCCC-4273-9D15-E2D99F5EB854}"/>
                </a:ext>
              </a:extLst>
            </p:cNvPr>
            <p:cNvGrpSpPr/>
            <p:nvPr/>
          </p:nvGrpSpPr>
          <p:grpSpPr>
            <a:xfrm>
              <a:off x="5583552" y="2151296"/>
              <a:ext cx="1202498" cy="951978"/>
              <a:chOff x="1189973" y="2304789"/>
              <a:chExt cx="1540701" cy="1124211"/>
            </a:xfrm>
          </p:grpSpPr>
          <p:sp>
            <p:nvSpPr>
              <p:cNvPr id="71" name="Rectangle: Rounded Corners 70">
                <a:extLst>
                  <a:ext uri="{FF2B5EF4-FFF2-40B4-BE49-F238E27FC236}">
                    <a16:creationId xmlns:a16="http://schemas.microsoft.com/office/drawing/2014/main" id="{ADCBB553-A4BA-4588-AC02-8EF94EFF4248}"/>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E8772CBD-AD35-46F5-91C8-96C4C42E9C1E}"/>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A7AB7AA8-3FF8-485E-A25B-097F2D25309B}"/>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45743C85-3FD3-45DF-81A5-96D89DAF4726}"/>
                </a:ext>
              </a:extLst>
            </p:cNvPr>
            <p:cNvGrpSpPr/>
            <p:nvPr/>
          </p:nvGrpSpPr>
          <p:grpSpPr>
            <a:xfrm>
              <a:off x="7539700" y="2151296"/>
              <a:ext cx="1202498" cy="951978"/>
              <a:chOff x="1189973" y="2304789"/>
              <a:chExt cx="1540701" cy="1124211"/>
            </a:xfrm>
          </p:grpSpPr>
          <p:sp>
            <p:nvSpPr>
              <p:cNvPr id="68" name="Rectangle: Rounded Corners 67">
                <a:extLst>
                  <a:ext uri="{FF2B5EF4-FFF2-40B4-BE49-F238E27FC236}">
                    <a16:creationId xmlns:a16="http://schemas.microsoft.com/office/drawing/2014/main" id="{68CFB7B1-C556-4788-B905-4C884573378B}"/>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9" name="Rectangle 68">
                <a:extLst>
                  <a:ext uri="{FF2B5EF4-FFF2-40B4-BE49-F238E27FC236}">
                    <a16:creationId xmlns:a16="http://schemas.microsoft.com/office/drawing/2014/main" id="{4CEB3C1B-9373-4517-8BE6-8610B2F7657F}"/>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0" name="Oval 69">
                <a:extLst>
                  <a:ext uri="{FF2B5EF4-FFF2-40B4-BE49-F238E27FC236}">
                    <a16:creationId xmlns:a16="http://schemas.microsoft.com/office/drawing/2014/main" id="{5BC69AD5-75A8-48A5-9AF0-A644DB5F9B11}"/>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64" name="Group 63">
              <a:extLst>
                <a:ext uri="{FF2B5EF4-FFF2-40B4-BE49-F238E27FC236}">
                  <a16:creationId xmlns:a16="http://schemas.microsoft.com/office/drawing/2014/main" id="{E2DA3798-1981-4CC1-AEED-DCBEB75B5F0E}"/>
                </a:ext>
              </a:extLst>
            </p:cNvPr>
            <p:cNvGrpSpPr/>
            <p:nvPr/>
          </p:nvGrpSpPr>
          <p:grpSpPr>
            <a:xfrm>
              <a:off x="9495848" y="2151296"/>
              <a:ext cx="1202498" cy="951978"/>
              <a:chOff x="1189973" y="2304789"/>
              <a:chExt cx="1540701" cy="1124211"/>
            </a:xfrm>
          </p:grpSpPr>
          <p:sp>
            <p:nvSpPr>
              <p:cNvPr id="65" name="Rectangle: Rounded Corners 64">
                <a:extLst>
                  <a:ext uri="{FF2B5EF4-FFF2-40B4-BE49-F238E27FC236}">
                    <a16:creationId xmlns:a16="http://schemas.microsoft.com/office/drawing/2014/main" id="{16389D8D-B6D0-435C-92FD-517C018A3A0B}"/>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FFB19F2E-AFC6-4105-8A07-890F119FDE2A}"/>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E9FBF433-682A-4DAC-9789-C1215752E6F5}"/>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2" name="Group 171">
              <a:extLst>
                <a:ext uri="{FF2B5EF4-FFF2-40B4-BE49-F238E27FC236}">
                  <a16:creationId xmlns:a16="http://schemas.microsoft.com/office/drawing/2014/main" id="{2BF71A61-DE72-464C-8365-6E353DA1B165}"/>
                </a:ext>
              </a:extLst>
            </p:cNvPr>
            <p:cNvGrpSpPr/>
            <p:nvPr/>
          </p:nvGrpSpPr>
          <p:grpSpPr>
            <a:xfrm>
              <a:off x="2357947" y="2250375"/>
              <a:ext cx="8379505" cy="388843"/>
              <a:chOff x="1994693" y="2345282"/>
              <a:chExt cx="8379505" cy="388843"/>
            </a:xfrm>
          </p:grpSpPr>
          <p:sp>
            <p:nvSpPr>
              <p:cNvPr id="144" name="TextBox 143">
                <a:extLst>
                  <a:ext uri="{FF2B5EF4-FFF2-40B4-BE49-F238E27FC236}">
                    <a16:creationId xmlns:a16="http://schemas.microsoft.com/office/drawing/2014/main" id="{89C891D9-EA20-4FC8-8BBD-0E2751C43934}"/>
                  </a:ext>
                </a:extLst>
              </p:cNvPr>
              <p:cNvSpPr txBox="1"/>
              <p:nvPr/>
            </p:nvSpPr>
            <p:spPr>
              <a:xfrm>
                <a:off x="1994693" y="2355801"/>
                <a:ext cx="469216" cy="369332"/>
              </a:xfrm>
              <a:prstGeom prst="rect">
                <a:avLst/>
              </a:prstGeom>
              <a:noFill/>
            </p:spPr>
            <p:txBody>
              <a:bodyPr wrap="square" rtlCol="0">
                <a:spAutoFit/>
              </a:bodyPr>
              <a:lstStyle/>
              <a:p>
                <a:r>
                  <a:rPr lang="en-US" dirty="0"/>
                  <a:t>01</a:t>
                </a:r>
              </a:p>
            </p:txBody>
          </p:sp>
          <p:sp>
            <p:nvSpPr>
              <p:cNvPr id="145" name="TextBox 144">
                <a:extLst>
                  <a:ext uri="{FF2B5EF4-FFF2-40B4-BE49-F238E27FC236}">
                    <a16:creationId xmlns:a16="http://schemas.microsoft.com/office/drawing/2014/main" id="{34D2A2D3-105F-4EF4-8F6B-E818C26D8FA2}"/>
                  </a:ext>
                </a:extLst>
              </p:cNvPr>
              <p:cNvSpPr txBox="1"/>
              <p:nvPr/>
            </p:nvSpPr>
            <p:spPr>
              <a:xfrm>
                <a:off x="4002727" y="2355801"/>
                <a:ext cx="469216" cy="369332"/>
              </a:xfrm>
              <a:prstGeom prst="rect">
                <a:avLst/>
              </a:prstGeom>
              <a:noFill/>
            </p:spPr>
            <p:txBody>
              <a:bodyPr wrap="square" rtlCol="0">
                <a:spAutoFit/>
              </a:bodyPr>
              <a:lstStyle/>
              <a:p>
                <a:r>
                  <a:rPr lang="en-US" dirty="0"/>
                  <a:t>02</a:t>
                </a:r>
              </a:p>
            </p:txBody>
          </p:sp>
          <p:sp>
            <p:nvSpPr>
              <p:cNvPr id="146" name="TextBox 145">
                <a:extLst>
                  <a:ext uri="{FF2B5EF4-FFF2-40B4-BE49-F238E27FC236}">
                    <a16:creationId xmlns:a16="http://schemas.microsoft.com/office/drawing/2014/main" id="{71628011-FD1C-457F-B13B-5102748028E4}"/>
                  </a:ext>
                </a:extLst>
              </p:cNvPr>
              <p:cNvSpPr txBox="1"/>
              <p:nvPr/>
            </p:nvSpPr>
            <p:spPr>
              <a:xfrm>
                <a:off x="9904982" y="2355801"/>
                <a:ext cx="469216" cy="369332"/>
              </a:xfrm>
              <a:prstGeom prst="rect">
                <a:avLst/>
              </a:prstGeom>
              <a:noFill/>
            </p:spPr>
            <p:txBody>
              <a:bodyPr wrap="square" rtlCol="0">
                <a:spAutoFit/>
              </a:bodyPr>
              <a:lstStyle/>
              <a:p>
                <a:r>
                  <a:rPr lang="en-US" dirty="0"/>
                  <a:t>05</a:t>
                </a:r>
              </a:p>
            </p:txBody>
          </p:sp>
          <p:sp>
            <p:nvSpPr>
              <p:cNvPr id="147" name="TextBox 146">
                <a:extLst>
                  <a:ext uri="{FF2B5EF4-FFF2-40B4-BE49-F238E27FC236}">
                    <a16:creationId xmlns:a16="http://schemas.microsoft.com/office/drawing/2014/main" id="{1562FF4C-89E8-46A4-85FA-F51503E9EC7D}"/>
                  </a:ext>
                </a:extLst>
              </p:cNvPr>
              <p:cNvSpPr txBox="1"/>
              <p:nvPr/>
            </p:nvSpPr>
            <p:spPr>
              <a:xfrm>
                <a:off x="7948834" y="2345282"/>
                <a:ext cx="469216" cy="369332"/>
              </a:xfrm>
              <a:prstGeom prst="rect">
                <a:avLst/>
              </a:prstGeom>
              <a:noFill/>
            </p:spPr>
            <p:txBody>
              <a:bodyPr wrap="square" rtlCol="0">
                <a:spAutoFit/>
              </a:bodyPr>
              <a:lstStyle/>
              <a:p>
                <a:r>
                  <a:rPr lang="en-US" dirty="0"/>
                  <a:t>04</a:t>
                </a:r>
              </a:p>
            </p:txBody>
          </p:sp>
          <p:sp>
            <p:nvSpPr>
              <p:cNvPr id="148" name="TextBox 147">
                <a:extLst>
                  <a:ext uri="{FF2B5EF4-FFF2-40B4-BE49-F238E27FC236}">
                    <a16:creationId xmlns:a16="http://schemas.microsoft.com/office/drawing/2014/main" id="{5EEE0CD0-01A1-4FC0-AEE8-FF8A3A99B71B}"/>
                  </a:ext>
                </a:extLst>
              </p:cNvPr>
              <p:cNvSpPr txBox="1"/>
              <p:nvPr/>
            </p:nvSpPr>
            <p:spPr>
              <a:xfrm>
                <a:off x="5963101" y="2364793"/>
                <a:ext cx="469216" cy="369332"/>
              </a:xfrm>
              <a:prstGeom prst="rect">
                <a:avLst/>
              </a:prstGeom>
              <a:noFill/>
            </p:spPr>
            <p:txBody>
              <a:bodyPr wrap="square" rtlCol="0">
                <a:spAutoFit/>
              </a:bodyPr>
              <a:lstStyle/>
              <a:p>
                <a:r>
                  <a:rPr lang="en-US" dirty="0"/>
                  <a:t>03</a:t>
                </a:r>
              </a:p>
            </p:txBody>
          </p:sp>
        </p:grpSp>
      </p:grpSp>
      <p:grpSp>
        <p:nvGrpSpPr>
          <p:cNvPr id="165" name="Group 164">
            <a:extLst>
              <a:ext uri="{FF2B5EF4-FFF2-40B4-BE49-F238E27FC236}">
                <a16:creationId xmlns:a16="http://schemas.microsoft.com/office/drawing/2014/main" id="{9929527B-DA9A-49A0-96CA-8BD4000F573E}"/>
              </a:ext>
            </a:extLst>
          </p:cNvPr>
          <p:cNvGrpSpPr/>
          <p:nvPr/>
        </p:nvGrpSpPr>
        <p:grpSpPr>
          <a:xfrm>
            <a:off x="2371210" y="4556205"/>
            <a:ext cx="8379505" cy="388843"/>
            <a:chOff x="2299493" y="2650082"/>
            <a:chExt cx="8379505" cy="388843"/>
          </a:xfrm>
        </p:grpSpPr>
        <p:sp>
          <p:nvSpPr>
            <p:cNvPr id="154" name="TextBox 153">
              <a:extLst>
                <a:ext uri="{FF2B5EF4-FFF2-40B4-BE49-F238E27FC236}">
                  <a16:creationId xmlns:a16="http://schemas.microsoft.com/office/drawing/2014/main" id="{2A012B14-E98C-4B2C-A700-B44B3EBC1502}"/>
                </a:ext>
              </a:extLst>
            </p:cNvPr>
            <p:cNvSpPr txBox="1"/>
            <p:nvPr/>
          </p:nvSpPr>
          <p:spPr>
            <a:xfrm>
              <a:off x="2299493" y="2660601"/>
              <a:ext cx="469216" cy="369332"/>
            </a:xfrm>
            <a:prstGeom prst="rect">
              <a:avLst/>
            </a:prstGeom>
            <a:noFill/>
          </p:spPr>
          <p:txBody>
            <a:bodyPr wrap="square" rtlCol="0">
              <a:spAutoFit/>
            </a:bodyPr>
            <a:lstStyle/>
            <a:p>
              <a:r>
                <a:rPr lang="en-US" dirty="0"/>
                <a:t>11</a:t>
              </a:r>
            </a:p>
          </p:txBody>
        </p:sp>
        <p:sp>
          <p:nvSpPr>
            <p:cNvPr id="155" name="TextBox 154">
              <a:extLst>
                <a:ext uri="{FF2B5EF4-FFF2-40B4-BE49-F238E27FC236}">
                  <a16:creationId xmlns:a16="http://schemas.microsoft.com/office/drawing/2014/main" id="{5A5FF394-668B-41D6-B6AE-0FF221162E7E}"/>
                </a:ext>
              </a:extLst>
            </p:cNvPr>
            <p:cNvSpPr txBox="1"/>
            <p:nvPr/>
          </p:nvSpPr>
          <p:spPr>
            <a:xfrm>
              <a:off x="4307527" y="2660601"/>
              <a:ext cx="469216" cy="369332"/>
            </a:xfrm>
            <a:prstGeom prst="rect">
              <a:avLst/>
            </a:prstGeom>
            <a:noFill/>
          </p:spPr>
          <p:txBody>
            <a:bodyPr wrap="square" rtlCol="0">
              <a:spAutoFit/>
            </a:bodyPr>
            <a:lstStyle/>
            <a:p>
              <a:r>
                <a:rPr lang="en-US" dirty="0"/>
                <a:t>12</a:t>
              </a:r>
            </a:p>
          </p:txBody>
        </p:sp>
        <p:sp>
          <p:nvSpPr>
            <p:cNvPr id="156" name="TextBox 155">
              <a:extLst>
                <a:ext uri="{FF2B5EF4-FFF2-40B4-BE49-F238E27FC236}">
                  <a16:creationId xmlns:a16="http://schemas.microsoft.com/office/drawing/2014/main" id="{85EE7A33-8AC9-483F-8233-867F769BE974}"/>
                </a:ext>
              </a:extLst>
            </p:cNvPr>
            <p:cNvSpPr txBox="1"/>
            <p:nvPr/>
          </p:nvSpPr>
          <p:spPr>
            <a:xfrm>
              <a:off x="10209782" y="2660601"/>
              <a:ext cx="469216" cy="369332"/>
            </a:xfrm>
            <a:prstGeom prst="rect">
              <a:avLst/>
            </a:prstGeom>
            <a:noFill/>
          </p:spPr>
          <p:txBody>
            <a:bodyPr wrap="square" rtlCol="0">
              <a:spAutoFit/>
            </a:bodyPr>
            <a:lstStyle/>
            <a:p>
              <a:r>
                <a:rPr lang="en-US" dirty="0"/>
                <a:t>15</a:t>
              </a:r>
            </a:p>
          </p:txBody>
        </p:sp>
        <p:sp>
          <p:nvSpPr>
            <p:cNvPr id="157" name="TextBox 156">
              <a:extLst>
                <a:ext uri="{FF2B5EF4-FFF2-40B4-BE49-F238E27FC236}">
                  <a16:creationId xmlns:a16="http://schemas.microsoft.com/office/drawing/2014/main" id="{C2BE4247-778F-48FC-B59F-11A9AFD5F064}"/>
                </a:ext>
              </a:extLst>
            </p:cNvPr>
            <p:cNvSpPr txBox="1"/>
            <p:nvPr/>
          </p:nvSpPr>
          <p:spPr>
            <a:xfrm>
              <a:off x="8253634" y="2650082"/>
              <a:ext cx="469216" cy="369332"/>
            </a:xfrm>
            <a:prstGeom prst="rect">
              <a:avLst/>
            </a:prstGeom>
            <a:noFill/>
          </p:spPr>
          <p:txBody>
            <a:bodyPr wrap="square" rtlCol="0">
              <a:spAutoFit/>
            </a:bodyPr>
            <a:lstStyle/>
            <a:p>
              <a:r>
                <a:rPr lang="en-US" dirty="0"/>
                <a:t>14</a:t>
              </a:r>
            </a:p>
          </p:txBody>
        </p:sp>
        <p:sp>
          <p:nvSpPr>
            <p:cNvPr id="158" name="TextBox 157">
              <a:extLst>
                <a:ext uri="{FF2B5EF4-FFF2-40B4-BE49-F238E27FC236}">
                  <a16:creationId xmlns:a16="http://schemas.microsoft.com/office/drawing/2014/main" id="{A5B6552A-3CF9-4DA5-AB50-8C7D95612437}"/>
                </a:ext>
              </a:extLst>
            </p:cNvPr>
            <p:cNvSpPr txBox="1"/>
            <p:nvPr/>
          </p:nvSpPr>
          <p:spPr>
            <a:xfrm>
              <a:off x="6267901" y="2669593"/>
              <a:ext cx="469216" cy="369332"/>
            </a:xfrm>
            <a:prstGeom prst="rect">
              <a:avLst/>
            </a:prstGeom>
            <a:noFill/>
          </p:spPr>
          <p:txBody>
            <a:bodyPr wrap="square" rtlCol="0">
              <a:spAutoFit/>
            </a:bodyPr>
            <a:lstStyle/>
            <a:p>
              <a:r>
                <a:rPr lang="en-US" dirty="0"/>
                <a:t>13</a:t>
              </a:r>
            </a:p>
          </p:txBody>
        </p:sp>
      </p:grpSp>
      <p:grpSp>
        <p:nvGrpSpPr>
          <p:cNvPr id="164" name="Group 163">
            <a:extLst>
              <a:ext uri="{FF2B5EF4-FFF2-40B4-BE49-F238E27FC236}">
                <a16:creationId xmlns:a16="http://schemas.microsoft.com/office/drawing/2014/main" id="{6A47A87A-44E6-4841-AEB5-218A5B841E1D}"/>
              </a:ext>
            </a:extLst>
          </p:cNvPr>
          <p:cNvGrpSpPr/>
          <p:nvPr/>
        </p:nvGrpSpPr>
        <p:grpSpPr>
          <a:xfrm>
            <a:off x="2362122" y="5677972"/>
            <a:ext cx="8379505" cy="388843"/>
            <a:chOff x="2451893" y="2802482"/>
            <a:chExt cx="8379505" cy="388843"/>
          </a:xfrm>
        </p:grpSpPr>
        <p:sp>
          <p:nvSpPr>
            <p:cNvPr id="159" name="TextBox 158">
              <a:extLst>
                <a:ext uri="{FF2B5EF4-FFF2-40B4-BE49-F238E27FC236}">
                  <a16:creationId xmlns:a16="http://schemas.microsoft.com/office/drawing/2014/main" id="{A457C672-0BA6-4FB9-A74E-CA418D270B24}"/>
                </a:ext>
              </a:extLst>
            </p:cNvPr>
            <p:cNvSpPr txBox="1"/>
            <p:nvPr/>
          </p:nvSpPr>
          <p:spPr>
            <a:xfrm>
              <a:off x="2451893" y="2813001"/>
              <a:ext cx="469216" cy="369332"/>
            </a:xfrm>
            <a:prstGeom prst="rect">
              <a:avLst/>
            </a:prstGeom>
            <a:noFill/>
          </p:spPr>
          <p:txBody>
            <a:bodyPr wrap="square" rtlCol="0">
              <a:spAutoFit/>
            </a:bodyPr>
            <a:lstStyle/>
            <a:p>
              <a:r>
                <a:rPr lang="en-US" dirty="0"/>
                <a:t>16</a:t>
              </a:r>
            </a:p>
          </p:txBody>
        </p:sp>
        <p:sp>
          <p:nvSpPr>
            <p:cNvPr id="160" name="TextBox 159">
              <a:extLst>
                <a:ext uri="{FF2B5EF4-FFF2-40B4-BE49-F238E27FC236}">
                  <a16:creationId xmlns:a16="http://schemas.microsoft.com/office/drawing/2014/main" id="{0CB77232-886E-41A8-9E43-093362006803}"/>
                </a:ext>
              </a:extLst>
            </p:cNvPr>
            <p:cNvSpPr txBox="1"/>
            <p:nvPr/>
          </p:nvSpPr>
          <p:spPr>
            <a:xfrm>
              <a:off x="4459927" y="2813001"/>
              <a:ext cx="469216" cy="369332"/>
            </a:xfrm>
            <a:prstGeom prst="rect">
              <a:avLst/>
            </a:prstGeom>
            <a:noFill/>
          </p:spPr>
          <p:txBody>
            <a:bodyPr wrap="square" rtlCol="0">
              <a:spAutoFit/>
            </a:bodyPr>
            <a:lstStyle/>
            <a:p>
              <a:r>
                <a:rPr lang="en-US" dirty="0"/>
                <a:t>17</a:t>
              </a:r>
            </a:p>
          </p:txBody>
        </p:sp>
        <p:sp>
          <p:nvSpPr>
            <p:cNvPr id="161" name="TextBox 160">
              <a:extLst>
                <a:ext uri="{FF2B5EF4-FFF2-40B4-BE49-F238E27FC236}">
                  <a16:creationId xmlns:a16="http://schemas.microsoft.com/office/drawing/2014/main" id="{8C4F928D-D9D8-488F-A771-42DD31B2DB54}"/>
                </a:ext>
              </a:extLst>
            </p:cNvPr>
            <p:cNvSpPr txBox="1"/>
            <p:nvPr/>
          </p:nvSpPr>
          <p:spPr>
            <a:xfrm>
              <a:off x="10362182" y="2813001"/>
              <a:ext cx="469216" cy="369332"/>
            </a:xfrm>
            <a:prstGeom prst="rect">
              <a:avLst/>
            </a:prstGeom>
            <a:noFill/>
          </p:spPr>
          <p:txBody>
            <a:bodyPr wrap="square" rtlCol="0">
              <a:spAutoFit/>
            </a:bodyPr>
            <a:lstStyle/>
            <a:p>
              <a:r>
                <a:rPr lang="en-US" dirty="0"/>
                <a:t>20</a:t>
              </a:r>
            </a:p>
          </p:txBody>
        </p:sp>
        <p:sp>
          <p:nvSpPr>
            <p:cNvPr id="162" name="TextBox 161">
              <a:extLst>
                <a:ext uri="{FF2B5EF4-FFF2-40B4-BE49-F238E27FC236}">
                  <a16:creationId xmlns:a16="http://schemas.microsoft.com/office/drawing/2014/main" id="{D85701E0-B7B9-4BB4-9185-FD393AF66F1E}"/>
                </a:ext>
              </a:extLst>
            </p:cNvPr>
            <p:cNvSpPr txBox="1"/>
            <p:nvPr/>
          </p:nvSpPr>
          <p:spPr>
            <a:xfrm>
              <a:off x="8406034" y="2802482"/>
              <a:ext cx="469216" cy="369332"/>
            </a:xfrm>
            <a:prstGeom prst="rect">
              <a:avLst/>
            </a:prstGeom>
            <a:noFill/>
          </p:spPr>
          <p:txBody>
            <a:bodyPr wrap="square" rtlCol="0">
              <a:spAutoFit/>
            </a:bodyPr>
            <a:lstStyle/>
            <a:p>
              <a:r>
                <a:rPr lang="en-US" dirty="0"/>
                <a:t>19</a:t>
              </a:r>
            </a:p>
          </p:txBody>
        </p:sp>
        <p:sp>
          <p:nvSpPr>
            <p:cNvPr id="163" name="TextBox 162">
              <a:extLst>
                <a:ext uri="{FF2B5EF4-FFF2-40B4-BE49-F238E27FC236}">
                  <a16:creationId xmlns:a16="http://schemas.microsoft.com/office/drawing/2014/main" id="{E0496878-7C3B-4085-8730-3CD13F4C8C6F}"/>
                </a:ext>
              </a:extLst>
            </p:cNvPr>
            <p:cNvSpPr txBox="1"/>
            <p:nvPr/>
          </p:nvSpPr>
          <p:spPr>
            <a:xfrm>
              <a:off x="6420301" y="2821993"/>
              <a:ext cx="469216" cy="369332"/>
            </a:xfrm>
            <a:prstGeom prst="rect">
              <a:avLst/>
            </a:prstGeom>
            <a:noFill/>
          </p:spPr>
          <p:txBody>
            <a:bodyPr wrap="square" rtlCol="0">
              <a:spAutoFit/>
            </a:bodyPr>
            <a:lstStyle/>
            <a:p>
              <a:r>
                <a:rPr lang="en-US" dirty="0"/>
                <a:t>18</a:t>
              </a:r>
            </a:p>
          </p:txBody>
        </p:sp>
      </p:grpSp>
      <p:grpSp>
        <p:nvGrpSpPr>
          <p:cNvPr id="166" name="Group 165">
            <a:extLst>
              <a:ext uri="{FF2B5EF4-FFF2-40B4-BE49-F238E27FC236}">
                <a16:creationId xmlns:a16="http://schemas.microsoft.com/office/drawing/2014/main" id="{3DA531C2-2475-42E5-9D85-D8F1738630C6}"/>
              </a:ext>
            </a:extLst>
          </p:cNvPr>
          <p:cNvGrpSpPr/>
          <p:nvPr/>
        </p:nvGrpSpPr>
        <p:grpSpPr>
          <a:xfrm>
            <a:off x="2318841" y="3392168"/>
            <a:ext cx="8379505" cy="388843"/>
            <a:chOff x="2299493" y="2650082"/>
            <a:chExt cx="8379505" cy="388843"/>
          </a:xfrm>
        </p:grpSpPr>
        <p:sp>
          <p:nvSpPr>
            <p:cNvPr id="167" name="TextBox 166">
              <a:extLst>
                <a:ext uri="{FF2B5EF4-FFF2-40B4-BE49-F238E27FC236}">
                  <a16:creationId xmlns:a16="http://schemas.microsoft.com/office/drawing/2014/main" id="{4869F2BF-8272-4758-A6D0-74FD74A92580}"/>
                </a:ext>
              </a:extLst>
            </p:cNvPr>
            <p:cNvSpPr txBox="1"/>
            <p:nvPr/>
          </p:nvSpPr>
          <p:spPr>
            <a:xfrm>
              <a:off x="2299493" y="2660601"/>
              <a:ext cx="469216" cy="369332"/>
            </a:xfrm>
            <a:prstGeom prst="rect">
              <a:avLst/>
            </a:prstGeom>
            <a:noFill/>
          </p:spPr>
          <p:txBody>
            <a:bodyPr wrap="square" rtlCol="0">
              <a:spAutoFit/>
            </a:bodyPr>
            <a:lstStyle/>
            <a:p>
              <a:r>
                <a:rPr lang="en-US" dirty="0"/>
                <a:t>06</a:t>
              </a:r>
            </a:p>
          </p:txBody>
        </p:sp>
        <p:sp>
          <p:nvSpPr>
            <p:cNvPr id="168" name="TextBox 167">
              <a:extLst>
                <a:ext uri="{FF2B5EF4-FFF2-40B4-BE49-F238E27FC236}">
                  <a16:creationId xmlns:a16="http://schemas.microsoft.com/office/drawing/2014/main" id="{0B67218E-8B91-4F27-99F7-BE412EB100BD}"/>
                </a:ext>
              </a:extLst>
            </p:cNvPr>
            <p:cNvSpPr txBox="1"/>
            <p:nvPr/>
          </p:nvSpPr>
          <p:spPr>
            <a:xfrm>
              <a:off x="4307527" y="2660601"/>
              <a:ext cx="469216" cy="369332"/>
            </a:xfrm>
            <a:prstGeom prst="rect">
              <a:avLst/>
            </a:prstGeom>
            <a:noFill/>
          </p:spPr>
          <p:txBody>
            <a:bodyPr wrap="square" rtlCol="0">
              <a:spAutoFit/>
            </a:bodyPr>
            <a:lstStyle/>
            <a:p>
              <a:r>
                <a:rPr lang="en-US" dirty="0"/>
                <a:t>07</a:t>
              </a:r>
            </a:p>
          </p:txBody>
        </p:sp>
        <p:sp>
          <p:nvSpPr>
            <p:cNvPr id="169" name="TextBox 168">
              <a:extLst>
                <a:ext uri="{FF2B5EF4-FFF2-40B4-BE49-F238E27FC236}">
                  <a16:creationId xmlns:a16="http://schemas.microsoft.com/office/drawing/2014/main" id="{6E46714E-146C-45A5-A563-7E3FCFF8CD6A}"/>
                </a:ext>
              </a:extLst>
            </p:cNvPr>
            <p:cNvSpPr txBox="1"/>
            <p:nvPr/>
          </p:nvSpPr>
          <p:spPr>
            <a:xfrm>
              <a:off x="10209782" y="2660601"/>
              <a:ext cx="469216" cy="369332"/>
            </a:xfrm>
            <a:prstGeom prst="rect">
              <a:avLst/>
            </a:prstGeom>
            <a:noFill/>
          </p:spPr>
          <p:txBody>
            <a:bodyPr wrap="square" rtlCol="0">
              <a:spAutoFit/>
            </a:bodyPr>
            <a:lstStyle/>
            <a:p>
              <a:r>
                <a:rPr lang="en-US" dirty="0"/>
                <a:t>10</a:t>
              </a:r>
            </a:p>
          </p:txBody>
        </p:sp>
        <p:sp>
          <p:nvSpPr>
            <p:cNvPr id="170" name="TextBox 169">
              <a:extLst>
                <a:ext uri="{FF2B5EF4-FFF2-40B4-BE49-F238E27FC236}">
                  <a16:creationId xmlns:a16="http://schemas.microsoft.com/office/drawing/2014/main" id="{674B2F92-7F47-4A8C-A294-AFB9D6E1A9E4}"/>
                </a:ext>
              </a:extLst>
            </p:cNvPr>
            <p:cNvSpPr txBox="1"/>
            <p:nvPr/>
          </p:nvSpPr>
          <p:spPr>
            <a:xfrm>
              <a:off x="8253634" y="2650082"/>
              <a:ext cx="469216" cy="369332"/>
            </a:xfrm>
            <a:prstGeom prst="rect">
              <a:avLst/>
            </a:prstGeom>
            <a:noFill/>
          </p:spPr>
          <p:txBody>
            <a:bodyPr wrap="square" rtlCol="0">
              <a:spAutoFit/>
            </a:bodyPr>
            <a:lstStyle/>
            <a:p>
              <a:r>
                <a:rPr lang="en-US" dirty="0"/>
                <a:t>09</a:t>
              </a:r>
            </a:p>
          </p:txBody>
        </p:sp>
        <p:sp>
          <p:nvSpPr>
            <p:cNvPr id="171" name="TextBox 170">
              <a:extLst>
                <a:ext uri="{FF2B5EF4-FFF2-40B4-BE49-F238E27FC236}">
                  <a16:creationId xmlns:a16="http://schemas.microsoft.com/office/drawing/2014/main" id="{E0CA2E52-FAFA-46FD-9BC5-1AB9CB2B87F5}"/>
                </a:ext>
              </a:extLst>
            </p:cNvPr>
            <p:cNvSpPr txBox="1"/>
            <p:nvPr/>
          </p:nvSpPr>
          <p:spPr>
            <a:xfrm>
              <a:off x="6267901" y="2669593"/>
              <a:ext cx="469216" cy="369332"/>
            </a:xfrm>
            <a:prstGeom prst="rect">
              <a:avLst/>
            </a:prstGeom>
            <a:noFill/>
          </p:spPr>
          <p:txBody>
            <a:bodyPr wrap="square" rtlCol="0">
              <a:spAutoFit/>
            </a:bodyPr>
            <a:lstStyle/>
            <a:p>
              <a:r>
                <a:rPr lang="en-US" dirty="0"/>
                <a:t>08</a:t>
              </a:r>
            </a:p>
          </p:txBody>
        </p:sp>
      </p:grpSp>
    </p:spTree>
    <p:extLst>
      <p:ext uri="{BB962C8B-B14F-4D97-AF65-F5344CB8AC3E}">
        <p14:creationId xmlns:p14="http://schemas.microsoft.com/office/powerpoint/2010/main" val="2520624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3"/>
                                        </p:tgtEl>
                                        <p:attrNameLst>
                                          <p:attrName>style.visibility</p:attrName>
                                        </p:attrNameLst>
                                      </p:cBhvr>
                                      <p:to>
                                        <p:strVal val="visible"/>
                                      </p:to>
                                    </p:set>
                                    <p:anim calcmode="lin" valueType="num">
                                      <p:cBhvr additive="base">
                                        <p:cTn id="13" dur="500" fill="hold"/>
                                        <p:tgtEl>
                                          <p:spTgt spid="173"/>
                                        </p:tgtEl>
                                        <p:attrNameLst>
                                          <p:attrName>ppt_x</p:attrName>
                                        </p:attrNameLst>
                                      </p:cBhvr>
                                      <p:tavLst>
                                        <p:tav tm="0">
                                          <p:val>
                                            <p:strVal val="#ppt_x"/>
                                          </p:val>
                                        </p:tav>
                                        <p:tav tm="100000">
                                          <p:val>
                                            <p:strVal val="#ppt_x"/>
                                          </p:val>
                                        </p:tav>
                                      </p:tavLst>
                                    </p:anim>
                                    <p:anim calcmode="lin" valueType="num">
                                      <p:cBhvr additive="base">
                                        <p:cTn id="14" dur="500" fill="hold"/>
                                        <p:tgtEl>
                                          <p:spTgt spid="17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ppt_x"/>
                                          </p:val>
                                        </p:tav>
                                        <p:tav tm="100000">
                                          <p:val>
                                            <p:strVal val="#ppt_x"/>
                                          </p:val>
                                        </p:tav>
                                      </p:tavLst>
                                    </p:anim>
                                    <p:anim calcmode="lin" valueType="num">
                                      <p:cBhvr additive="base">
                                        <p:cTn id="18" dur="500" fill="hold"/>
                                        <p:tgtEl>
                                          <p:spTgt spid="5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additive="base">
                                        <p:cTn id="21" dur="500" fill="hold"/>
                                        <p:tgtEl>
                                          <p:spTgt spid="101"/>
                                        </p:tgtEl>
                                        <p:attrNameLst>
                                          <p:attrName>ppt_x</p:attrName>
                                        </p:attrNameLst>
                                      </p:cBhvr>
                                      <p:tavLst>
                                        <p:tav tm="0">
                                          <p:val>
                                            <p:strVal val="#ppt_x"/>
                                          </p:val>
                                        </p:tav>
                                        <p:tav tm="100000">
                                          <p:val>
                                            <p:strVal val="#ppt_x"/>
                                          </p:val>
                                        </p:tav>
                                      </p:tavLst>
                                    </p:anim>
                                    <p:anim calcmode="lin" valueType="num">
                                      <p:cBhvr additive="base">
                                        <p:cTn id="22" dur="500" fill="hold"/>
                                        <p:tgtEl>
                                          <p:spTgt spid="10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additive="base">
                                        <p:cTn id="25" dur="500" fill="hold"/>
                                        <p:tgtEl>
                                          <p:spTgt spid="122"/>
                                        </p:tgtEl>
                                        <p:attrNameLst>
                                          <p:attrName>ppt_x</p:attrName>
                                        </p:attrNameLst>
                                      </p:cBhvr>
                                      <p:tavLst>
                                        <p:tav tm="0">
                                          <p:val>
                                            <p:strVal val="#ppt_x"/>
                                          </p:val>
                                        </p:tav>
                                        <p:tav tm="100000">
                                          <p:val>
                                            <p:strVal val="#ppt_x"/>
                                          </p:val>
                                        </p:tav>
                                      </p:tavLst>
                                    </p:anim>
                                    <p:anim calcmode="lin" valueType="num">
                                      <p:cBhvr additive="base">
                                        <p:cTn id="26" dur="500" fill="hold"/>
                                        <p:tgtEl>
                                          <p:spTgt spid="12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6"/>
                                        </p:tgtEl>
                                        <p:attrNameLst>
                                          <p:attrName>style.visibility</p:attrName>
                                        </p:attrNameLst>
                                      </p:cBhvr>
                                      <p:to>
                                        <p:strVal val="visible"/>
                                      </p:to>
                                    </p:set>
                                    <p:anim calcmode="lin" valueType="num">
                                      <p:cBhvr additive="base">
                                        <p:cTn id="29" dur="500" fill="hold"/>
                                        <p:tgtEl>
                                          <p:spTgt spid="166"/>
                                        </p:tgtEl>
                                        <p:attrNameLst>
                                          <p:attrName>ppt_x</p:attrName>
                                        </p:attrNameLst>
                                      </p:cBhvr>
                                      <p:tavLst>
                                        <p:tav tm="0">
                                          <p:val>
                                            <p:strVal val="#ppt_x"/>
                                          </p:val>
                                        </p:tav>
                                        <p:tav tm="100000">
                                          <p:val>
                                            <p:strVal val="#ppt_x"/>
                                          </p:val>
                                        </p:tav>
                                      </p:tavLst>
                                    </p:anim>
                                    <p:anim calcmode="lin" valueType="num">
                                      <p:cBhvr additive="base">
                                        <p:cTn id="30" dur="500" fill="hold"/>
                                        <p:tgtEl>
                                          <p:spTgt spid="16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5"/>
                                        </p:tgtEl>
                                        <p:attrNameLst>
                                          <p:attrName>style.visibility</p:attrName>
                                        </p:attrNameLst>
                                      </p:cBhvr>
                                      <p:to>
                                        <p:strVal val="visible"/>
                                      </p:to>
                                    </p:set>
                                    <p:anim calcmode="lin" valueType="num">
                                      <p:cBhvr additive="base">
                                        <p:cTn id="33" dur="500" fill="hold"/>
                                        <p:tgtEl>
                                          <p:spTgt spid="165"/>
                                        </p:tgtEl>
                                        <p:attrNameLst>
                                          <p:attrName>ppt_x</p:attrName>
                                        </p:attrNameLst>
                                      </p:cBhvr>
                                      <p:tavLst>
                                        <p:tav tm="0">
                                          <p:val>
                                            <p:strVal val="#ppt_x"/>
                                          </p:val>
                                        </p:tav>
                                        <p:tav tm="100000">
                                          <p:val>
                                            <p:strVal val="#ppt_x"/>
                                          </p:val>
                                        </p:tav>
                                      </p:tavLst>
                                    </p:anim>
                                    <p:anim calcmode="lin" valueType="num">
                                      <p:cBhvr additive="base">
                                        <p:cTn id="34" dur="500" fill="hold"/>
                                        <p:tgtEl>
                                          <p:spTgt spid="16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4"/>
                                        </p:tgtEl>
                                        <p:attrNameLst>
                                          <p:attrName>style.visibility</p:attrName>
                                        </p:attrNameLst>
                                      </p:cBhvr>
                                      <p:to>
                                        <p:strVal val="visible"/>
                                      </p:to>
                                    </p:set>
                                    <p:anim calcmode="lin" valueType="num">
                                      <p:cBhvr additive="base">
                                        <p:cTn id="37" dur="500" fill="hold"/>
                                        <p:tgtEl>
                                          <p:spTgt spid="164"/>
                                        </p:tgtEl>
                                        <p:attrNameLst>
                                          <p:attrName>ppt_x</p:attrName>
                                        </p:attrNameLst>
                                      </p:cBhvr>
                                      <p:tavLst>
                                        <p:tav tm="0">
                                          <p:val>
                                            <p:strVal val="#ppt_x"/>
                                          </p:val>
                                        </p:tav>
                                        <p:tav tm="100000">
                                          <p:val>
                                            <p:strVal val="#ppt_x"/>
                                          </p:val>
                                        </p:tav>
                                      </p:tavLst>
                                    </p:anim>
                                    <p:anim calcmode="lin" valueType="num">
                                      <p:cBhvr additive="base">
                                        <p:cTn id="38"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B85268-8336-5B86-0626-FE20DEF438EF}"/>
              </a:ext>
            </a:extLst>
          </p:cNvPr>
          <p:cNvSpPr txBox="1"/>
          <p:nvPr/>
        </p:nvSpPr>
        <p:spPr>
          <a:xfrm>
            <a:off x="-3616040" y="2964132"/>
            <a:ext cx="33984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sp>
        <p:nvSpPr>
          <p:cNvPr id="6" name="Oval 5">
            <a:extLst>
              <a:ext uri="{FF2B5EF4-FFF2-40B4-BE49-F238E27FC236}">
                <a16:creationId xmlns:a16="http://schemas.microsoft.com/office/drawing/2014/main" id="{E4894E3D-CE35-670F-CE47-D5FD49B17C33}"/>
              </a:ext>
            </a:extLst>
          </p:cNvPr>
          <p:cNvSpPr/>
          <p:nvPr/>
        </p:nvSpPr>
        <p:spPr>
          <a:xfrm>
            <a:off x="12315312" y="2968220"/>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1B433EB7-29F1-D4FB-4767-3FC8AEA6AF94}"/>
              </a:ext>
            </a:extLst>
          </p:cNvPr>
          <p:cNvSpPr txBox="1">
            <a:spLocks/>
          </p:cNvSpPr>
          <p:nvPr/>
        </p:nvSpPr>
        <p:spPr>
          <a:xfrm>
            <a:off x="636132" y="1999382"/>
            <a:ext cx="4814114" cy="31466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7200" b="1" dirty="0">
              <a:solidFill>
                <a:schemeClr val="bg1"/>
              </a:solidFill>
              <a:latin typeface="Bahnschrift Condensed" panose="020B0502040204020203" pitchFamily="34" charset="0"/>
            </a:endParaRPr>
          </a:p>
        </p:txBody>
      </p:sp>
      <p:sp>
        <p:nvSpPr>
          <p:cNvPr id="26" name="TextBox 25">
            <a:extLst>
              <a:ext uri="{FF2B5EF4-FFF2-40B4-BE49-F238E27FC236}">
                <a16:creationId xmlns:a16="http://schemas.microsoft.com/office/drawing/2014/main" id="{FFF6A47C-B68E-48CC-AC1C-C32B97D8A910}"/>
              </a:ext>
            </a:extLst>
          </p:cNvPr>
          <p:cNvSpPr txBox="1"/>
          <p:nvPr/>
        </p:nvSpPr>
        <p:spPr>
          <a:xfrm>
            <a:off x="2042532" y="2644170"/>
            <a:ext cx="810693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b="1" dirty="0">
                <a:solidFill>
                  <a:schemeClr val="bg1"/>
                </a:solidFill>
                <a:latin typeface="Vermin Vibes V" panose="02000500000000000000" pitchFamily="2" charset="0"/>
                <a:ea typeface="STXingkai"/>
              </a:rPr>
              <a:t>Our </a:t>
            </a:r>
            <a:r>
              <a:rPr lang="en-US" sz="9600" dirty="0">
                <a:solidFill>
                  <a:schemeClr val="bg1"/>
                </a:solidFill>
                <a:latin typeface="Vermin Vibes V" panose="02000500000000000000" pitchFamily="2" charset="0"/>
                <a:ea typeface="STXingkai"/>
              </a:rPr>
              <a:t>Team</a:t>
            </a:r>
            <a:endParaRPr lang="en-US" sz="9600" dirty="0">
              <a:solidFill>
                <a:schemeClr val="bg1"/>
              </a:solidFill>
              <a:latin typeface="Vermin Vibes V" panose="02000500000000000000" pitchFamily="2" charset="0"/>
              <a:ea typeface="Calibri"/>
              <a:cs typeface="Calibri"/>
            </a:endParaRPr>
          </a:p>
        </p:txBody>
      </p:sp>
    </p:spTree>
    <p:extLst>
      <p:ext uri="{BB962C8B-B14F-4D97-AF65-F5344CB8AC3E}">
        <p14:creationId xmlns:p14="http://schemas.microsoft.com/office/powerpoint/2010/main" val="295037108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F15191A-86D8-43F7-BA1D-D9739A1B9DC1}"/>
              </a:ext>
            </a:extLst>
          </p:cNvPr>
          <p:cNvSpPr/>
          <p:nvPr/>
        </p:nvSpPr>
        <p:spPr>
          <a:xfrm>
            <a:off x="0" y="0"/>
            <a:ext cx="12192000" cy="685800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BD1BC5B-5A1A-4B86-89C6-B195CC6C231B}"/>
              </a:ext>
            </a:extLst>
          </p:cNvPr>
          <p:cNvSpPr/>
          <p:nvPr/>
        </p:nvSpPr>
        <p:spPr>
          <a:xfrm>
            <a:off x="4696637" y="1716869"/>
            <a:ext cx="1046076" cy="763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Oval 22">
            <a:extLst>
              <a:ext uri="{FF2B5EF4-FFF2-40B4-BE49-F238E27FC236}">
                <a16:creationId xmlns:a16="http://schemas.microsoft.com/office/drawing/2014/main" id="{7E4D2E5B-4D67-4345-BFD3-A3DC6C010488}"/>
              </a:ext>
            </a:extLst>
          </p:cNvPr>
          <p:cNvSpPr/>
          <p:nvPr/>
        </p:nvSpPr>
        <p:spPr>
          <a:xfrm>
            <a:off x="4752749" y="2046570"/>
            <a:ext cx="111512" cy="104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a:extLst>
              <a:ext uri="{FF2B5EF4-FFF2-40B4-BE49-F238E27FC236}">
                <a16:creationId xmlns:a16="http://schemas.microsoft.com/office/drawing/2014/main" id="{88B58450-94E3-4E83-8A45-C04988E14181}"/>
              </a:ext>
            </a:extLst>
          </p:cNvPr>
          <p:cNvSpPr/>
          <p:nvPr/>
        </p:nvSpPr>
        <p:spPr>
          <a:xfrm>
            <a:off x="4704965" y="5300754"/>
            <a:ext cx="1046076" cy="763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F5FBAB64-D7B1-481D-9407-E6A30B470049}"/>
              </a:ext>
            </a:extLst>
          </p:cNvPr>
          <p:cNvSpPr/>
          <p:nvPr/>
        </p:nvSpPr>
        <p:spPr>
          <a:xfrm>
            <a:off x="4761077" y="5630179"/>
            <a:ext cx="111512" cy="104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Freeform: Shape 33">
            <a:extLst>
              <a:ext uri="{FF2B5EF4-FFF2-40B4-BE49-F238E27FC236}">
                <a16:creationId xmlns:a16="http://schemas.microsoft.com/office/drawing/2014/main" id="{0454CC94-7D97-4BCB-A6DC-45B1ACE12AE7}"/>
              </a:ext>
            </a:extLst>
          </p:cNvPr>
          <p:cNvSpPr/>
          <p:nvPr/>
        </p:nvSpPr>
        <p:spPr>
          <a:xfrm>
            <a:off x="0" y="0"/>
            <a:ext cx="12192000" cy="6858000"/>
          </a:xfrm>
          <a:custGeom>
            <a:avLst/>
            <a:gdLst>
              <a:gd name="connsiteX0" fmla="*/ 4692234 w 12192000"/>
              <a:gd name="connsiteY0" fmla="*/ 5172019 h 6858000"/>
              <a:gd name="connsiteX1" fmla="*/ 4618427 w 12192000"/>
              <a:gd name="connsiteY1" fmla="*/ 5245826 h 6858000"/>
              <a:gd name="connsiteX2" fmla="*/ 4618427 w 12192000"/>
              <a:gd name="connsiteY2" fmla="*/ 6050190 h 6858000"/>
              <a:gd name="connsiteX3" fmla="*/ 4692234 w 12192000"/>
              <a:gd name="connsiteY3" fmla="*/ 6123997 h 6858000"/>
              <a:gd name="connsiteX4" fmla="*/ 5747118 w 12192000"/>
              <a:gd name="connsiteY4" fmla="*/ 6123997 h 6858000"/>
              <a:gd name="connsiteX5" fmla="*/ 5820925 w 12192000"/>
              <a:gd name="connsiteY5" fmla="*/ 6050190 h 6858000"/>
              <a:gd name="connsiteX6" fmla="*/ 5820925 w 12192000"/>
              <a:gd name="connsiteY6" fmla="*/ 5245826 h 6858000"/>
              <a:gd name="connsiteX7" fmla="*/ 5747118 w 12192000"/>
              <a:gd name="connsiteY7" fmla="*/ 5172019 h 6858000"/>
              <a:gd name="connsiteX8" fmla="*/ 4681448 w 12192000"/>
              <a:gd name="connsiteY8" fmla="*/ 1623261 h 6858000"/>
              <a:gd name="connsiteX9" fmla="*/ 4607640 w 12192000"/>
              <a:gd name="connsiteY9" fmla="*/ 1697068 h 6858000"/>
              <a:gd name="connsiteX10" fmla="*/ 4607640 w 12192000"/>
              <a:gd name="connsiteY10" fmla="*/ 2501432 h 6858000"/>
              <a:gd name="connsiteX11" fmla="*/ 4681448 w 12192000"/>
              <a:gd name="connsiteY11" fmla="*/ 2575239 h 6858000"/>
              <a:gd name="connsiteX12" fmla="*/ 5736330 w 12192000"/>
              <a:gd name="connsiteY12" fmla="*/ 2575239 h 6858000"/>
              <a:gd name="connsiteX13" fmla="*/ 5810138 w 12192000"/>
              <a:gd name="connsiteY13" fmla="*/ 2501432 h 6858000"/>
              <a:gd name="connsiteX14" fmla="*/ 5810138 w 12192000"/>
              <a:gd name="connsiteY14" fmla="*/ 1697068 h 6858000"/>
              <a:gd name="connsiteX15" fmla="*/ 5736330 w 12192000"/>
              <a:gd name="connsiteY15" fmla="*/ 1623261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4692234" y="5172019"/>
                </a:moveTo>
                <a:cubicBezTo>
                  <a:pt x="4651472" y="5172019"/>
                  <a:pt x="4618427" y="5205064"/>
                  <a:pt x="4618427" y="5245826"/>
                </a:cubicBezTo>
                <a:lnTo>
                  <a:pt x="4618427" y="6050190"/>
                </a:lnTo>
                <a:cubicBezTo>
                  <a:pt x="4618427" y="6090952"/>
                  <a:pt x="4651472" y="6123997"/>
                  <a:pt x="4692234" y="6123997"/>
                </a:cubicBezTo>
                <a:lnTo>
                  <a:pt x="5747118" y="6123997"/>
                </a:lnTo>
                <a:cubicBezTo>
                  <a:pt x="5787881" y="6123997"/>
                  <a:pt x="5820925" y="6090952"/>
                  <a:pt x="5820925" y="6050190"/>
                </a:cubicBezTo>
                <a:lnTo>
                  <a:pt x="5820925" y="5245826"/>
                </a:lnTo>
                <a:cubicBezTo>
                  <a:pt x="5820925" y="5205064"/>
                  <a:pt x="5787881" y="5172019"/>
                  <a:pt x="5747118" y="5172019"/>
                </a:cubicBezTo>
                <a:close/>
                <a:moveTo>
                  <a:pt x="4681448" y="1623261"/>
                </a:moveTo>
                <a:cubicBezTo>
                  <a:pt x="4640684" y="1623261"/>
                  <a:pt x="4607640" y="1656306"/>
                  <a:pt x="4607640" y="1697068"/>
                </a:cubicBezTo>
                <a:lnTo>
                  <a:pt x="4607640" y="2501432"/>
                </a:lnTo>
                <a:cubicBezTo>
                  <a:pt x="4607640" y="2542194"/>
                  <a:pt x="4640684" y="2575239"/>
                  <a:pt x="4681448" y="2575239"/>
                </a:cubicBezTo>
                <a:lnTo>
                  <a:pt x="5736330" y="2575239"/>
                </a:lnTo>
                <a:cubicBezTo>
                  <a:pt x="5777092" y="2575239"/>
                  <a:pt x="5810138" y="2542194"/>
                  <a:pt x="5810138" y="2501432"/>
                </a:cubicBezTo>
                <a:lnTo>
                  <a:pt x="5810138" y="1697068"/>
                </a:lnTo>
                <a:cubicBezTo>
                  <a:pt x="5810138" y="1656306"/>
                  <a:pt x="5777092" y="1623261"/>
                  <a:pt x="5736330" y="1623261"/>
                </a:cubicBez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A43DBB9B-65FC-43EB-9C05-EAAFC5CE3E59}"/>
              </a:ext>
            </a:extLst>
          </p:cNvPr>
          <p:cNvSpPr txBox="1"/>
          <p:nvPr/>
        </p:nvSpPr>
        <p:spPr>
          <a:xfrm>
            <a:off x="815661" y="115909"/>
            <a:ext cx="10560677" cy="923330"/>
          </a:xfrm>
          <a:prstGeom prst="rect">
            <a:avLst/>
          </a:prstGeom>
          <a:noFill/>
        </p:spPr>
        <p:txBody>
          <a:bodyPr wrap="square" rtlCol="0">
            <a:spAutoFit/>
          </a:bodyPr>
          <a:lstStyle/>
          <a:p>
            <a:pPr algn="ctr"/>
            <a:r>
              <a:rPr lang="en-US" sz="5400" dirty="0">
                <a:solidFill>
                  <a:schemeClr val="bg1"/>
                </a:solidFill>
                <a:latin typeface="Bahnschrift Condensed" panose="020B0502040204020203" pitchFamily="34" charset="0"/>
              </a:rPr>
              <a:t>1</a:t>
            </a:r>
            <a:r>
              <a:rPr lang="en-US" sz="5400" baseline="30000" dirty="0">
                <a:solidFill>
                  <a:schemeClr val="bg1"/>
                </a:solidFill>
                <a:latin typeface="Bahnschrift Condensed" panose="020B0502040204020203" pitchFamily="34" charset="0"/>
              </a:rPr>
              <a:t>st</a:t>
            </a:r>
            <a:r>
              <a:rPr lang="en-US" sz="5400" dirty="0">
                <a:solidFill>
                  <a:schemeClr val="bg1"/>
                </a:solidFill>
                <a:latin typeface="Bahnschrift Condensed" panose="020B0502040204020203" pitchFamily="34" charset="0"/>
              </a:rPr>
              <a:t> student opened all the lockers</a:t>
            </a:r>
          </a:p>
        </p:txBody>
      </p:sp>
      <p:sp>
        <p:nvSpPr>
          <p:cNvPr id="28" name="TextBox 27">
            <a:extLst>
              <a:ext uri="{FF2B5EF4-FFF2-40B4-BE49-F238E27FC236}">
                <a16:creationId xmlns:a16="http://schemas.microsoft.com/office/drawing/2014/main" id="{B7D7AC65-3CCF-48CC-819A-BF1C5D112862}"/>
              </a:ext>
            </a:extLst>
          </p:cNvPr>
          <p:cNvSpPr txBox="1"/>
          <p:nvPr/>
        </p:nvSpPr>
        <p:spPr>
          <a:xfrm>
            <a:off x="545204" y="3071456"/>
            <a:ext cx="10831134" cy="1754326"/>
          </a:xfrm>
          <a:prstGeom prst="rect">
            <a:avLst/>
          </a:prstGeom>
          <a:noFill/>
        </p:spPr>
        <p:txBody>
          <a:bodyPr wrap="square" rtlCol="0">
            <a:spAutoFit/>
          </a:bodyPr>
          <a:lstStyle/>
          <a:p>
            <a:pPr algn="ctr"/>
            <a:r>
              <a:rPr lang="en-US" sz="5400" dirty="0">
                <a:solidFill>
                  <a:schemeClr val="bg1"/>
                </a:solidFill>
                <a:latin typeface="Bahnschrift Condensed" panose="020B0502040204020203" pitchFamily="34" charset="0"/>
              </a:rPr>
              <a:t>2</a:t>
            </a:r>
            <a:r>
              <a:rPr lang="en-US" sz="5400" baseline="30000" dirty="0">
                <a:solidFill>
                  <a:schemeClr val="bg1"/>
                </a:solidFill>
                <a:latin typeface="Bahnschrift Condensed" panose="020B0502040204020203" pitchFamily="34" charset="0"/>
              </a:rPr>
              <a:t>nd</a:t>
            </a:r>
            <a:r>
              <a:rPr lang="en-US" sz="5400" dirty="0">
                <a:solidFill>
                  <a:schemeClr val="bg1"/>
                </a:solidFill>
                <a:latin typeface="Bahnschrift Condensed" panose="020B0502040204020203" pitchFamily="34" charset="0"/>
              </a:rPr>
              <a:t> student closed the locker numbered 2,4,6,8…</a:t>
            </a:r>
          </a:p>
        </p:txBody>
      </p:sp>
    </p:spTree>
    <p:extLst>
      <p:ext uri="{BB962C8B-B14F-4D97-AF65-F5344CB8AC3E}">
        <p14:creationId xmlns:p14="http://schemas.microsoft.com/office/powerpoint/2010/main" val="735993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xit" presetSubtype="2" fill="hold" grpId="0" nodeType="withEffect">
                                  <p:stCondLst>
                                    <p:cond delay="0"/>
                                  </p:stCondLst>
                                  <p:childTnLst>
                                    <p:anim calcmode="lin" valueType="num">
                                      <p:cBhvr additive="base">
                                        <p:cTn id="10" dur="2000"/>
                                        <p:tgtEl>
                                          <p:spTgt spid="23"/>
                                        </p:tgtEl>
                                        <p:attrNameLst>
                                          <p:attrName>ppt_x</p:attrName>
                                        </p:attrNameLst>
                                      </p:cBhvr>
                                      <p:tavLst>
                                        <p:tav tm="0">
                                          <p:val>
                                            <p:strVal val="ppt_x"/>
                                          </p:val>
                                        </p:tav>
                                        <p:tav tm="100000">
                                          <p:val>
                                            <p:strVal val="1+ppt_w/2"/>
                                          </p:val>
                                        </p:tav>
                                      </p:tavLst>
                                    </p:anim>
                                    <p:anim calcmode="lin" valueType="num">
                                      <p:cBhvr additive="base">
                                        <p:cTn id="11" dur="2000"/>
                                        <p:tgtEl>
                                          <p:spTgt spid="23"/>
                                        </p:tgtEl>
                                        <p:attrNameLst>
                                          <p:attrName>ppt_y</p:attrName>
                                        </p:attrNameLst>
                                      </p:cBhvr>
                                      <p:tavLst>
                                        <p:tav tm="0">
                                          <p:val>
                                            <p:strVal val="ppt_y"/>
                                          </p:val>
                                        </p:tav>
                                        <p:tav tm="100000">
                                          <p:val>
                                            <p:strVal val="ppt_y"/>
                                          </p:val>
                                        </p:tav>
                                      </p:tavLst>
                                    </p:anim>
                                    <p:set>
                                      <p:cBhvr>
                                        <p:cTn id="12" dur="1" fill="hold">
                                          <p:stCondLst>
                                            <p:cond delay="1999"/>
                                          </p:stCondLst>
                                        </p:cTn>
                                        <p:tgtEl>
                                          <p:spTgt spid="23"/>
                                        </p:tgtEl>
                                        <p:attrNameLst>
                                          <p:attrName>style.visibility</p:attrName>
                                        </p:attrNameLst>
                                      </p:cBhvr>
                                      <p:to>
                                        <p:strVal val="hidden"/>
                                      </p:to>
                                    </p:set>
                                  </p:childTnLst>
                                </p:cTn>
                              </p:par>
                              <p:par>
                                <p:cTn id="13" presetID="2" presetClass="exit" presetSubtype="2" fill="hold" grpId="0" nodeType="withEffect">
                                  <p:stCondLst>
                                    <p:cond delay="0"/>
                                  </p:stCondLst>
                                  <p:childTnLst>
                                    <p:anim calcmode="lin" valueType="num">
                                      <p:cBhvr additive="base">
                                        <p:cTn id="14" dur="2000"/>
                                        <p:tgtEl>
                                          <p:spTgt spid="22"/>
                                        </p:tgtEl>
                                        <p:attrNameLst>
                                          <p:attrName>ppt_x</p:attrName>
                                        </p:attrNameLst>
                                      </p:cBhvr>
                                      <p:tavLst>
                                        <p:tav tm="0">
                                          <p:val>
                                            <p:strVal val="ppt_x"/>
                                          </p:val>
                                        </p:tav>
                                        <p:tav tm="100000">
                                          <p:val>
                                            <p:strVal val="1+ppt_w/2"/>
                                          </p:val>
                                        </p:tav>
                                      </p:tavLst>
                                    </p:anim>
                                    <p:anim calcmode="lin" valueType="num">
                                      <p:cBhvr additive="base">
                                        <p:cTn id="15" dur="2000"/>
                                        <p:tgtEl>
                                          <p:spTgt spid="22"/>
                                        </p:tgtEl>
                                        <p:attrNameLst>
                                          <p:attrName>ppt_y</p:attrName>
                                        </p:attrNameLst>
                                      </p:cBhvr>
                                      <p:tavLst>
                                        <p:tav tm="0">
                                          <p:val>
                                            <p:strVal val="ppt_y"/>
                                          </p:val>
                                        </p:tav>
                                        <p:tav tm="100000">
                                          <p:val>
                                            <p:strVal val="ppt_y"/>
                                          </p:val>
                                        </p:tav>
                                      </p:tavLst>
                                    </p:anim>
                                    <p:set>
                                      <p:cBhvr>
                                        <p:cTn id="16" dur="1" fill="hold">
                                          <p:stCondLst>
                                            <p:cond delay="19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1+#ppt_w/2"/>
                                          </p:val>
                                        </p:tav>
                                        <p:tav tm="100000">
                                          <p:val>
                                            <p:strVal val="#ppt_x"/>
                                          </p:val>
                                        </p:tav>
                                      </p:tavLst>
                                    </p:anim>
                                    <p:anim calcmode="lin" valueType="num">
                                      <p:cBhvr additive="base">
                                        <p:cTn id="28" dur="10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1000" fill="hold"/>
                                        <p:tgtEl>
                                          <p:spTgt spid="31"/>
                                        </p:tgtEl>
                                        <p:attrNameLst>
                                          <p:attrName>ppt_x</p:attrName>
                                        </p:attrNameLst>
                                      </p:cBhvr>
                                      <p:tavLst>
                                        <p:tav tm="0">
                                          <p:val>
                                            <p:strVal val="1+#ppt_w/2"/>
                                          </p:val>
                                        </p:tav>
                                        <p:tav tm="100000">
                                          <p:val>
                                            <p:strVal val="#ppt_x"/>
                                          </p:val>
                                        </p:tav>
                                      </p:tavLst>
                                    </p:anim>
                                    <p:anim calcmode="lin" valueType="num">
                                      <p:cBhvr additive="base">
                                        <p:cTn id="32"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1" grpId="0" animBg="1"/>
      <p:bldP spid="32" grpId="0" animBg="1"/>
      <p:bldP spid="2"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BD5820-36B7-422C-AC60-EE7E2D51EEB8}"/>
              </a:ext>
            </a:extLst>
          </p:cNvPr>
          <p:cNvSpPr txBox="1"/>
          <p:nvPr/>
        </p:nvSpPr>
        <p:spPr>
          <a:xfrm>
            <a:off x="1695373" y="917188"/>
            <a:ext cx="8801253" cy="707886"/>
          </a:xfrm>
          <a:prstGeom prst="rect">
            <a:avLst/>
          </a:prstGeom>
          <a:noFill/>
        </p:spPr>
        <p:txBody>
          <a:bodyPr wrap="square" rtlCol="0">
            <a:spAutoFit/>
          </a:bodyPr>
          <a:lstStyle/>
          <a:p>
            <a:pPr algn="ctr"/>
            <a:r>
              <a:rPr lang="en-US" sz="4000" dirty="0">
                <a:solidFill>
                  <a:schemeClr val="bg1"/>
                </a:solidFill>
                <a:latin typeface="Bahnschrift Condensed" panose="020B0502040204020203" pitchFamily="34" charset="0"/>
              </a:rPr>
              <a:t>3</a:t>
            </a:r>
            <a:r>
              <a:rPr lang="en-US" sz="4000" baseline="30000" dirty="0">
                <a:solidFill>
                  <a:schemeClr val="bg1"/>
                </a:solidFill>
                <a:latin typeface="Bahnschrift Condensed" panose="020B0502040204020203" pitchFamily="34" charset="0"/>
              </a:rPr>
              <a:t>rd</a:t>
            </a:r>
            <a:r>
              <a:rPr lang="en-US" sz="4000" dirty="0">
                <a:solidFill>
                  <a:schemeClr val="bg1"/>
                </a:solidFill>
                <a:latin typeface="Bahnschrift Condensed" panose="020B0502040204020203" pitchFamily="34" charset="0"/>
              </a:rPr>
              <a:t> student opens the lockers 3, 6, 9, 12… numbered</a:t>
            </a:r>
          </a:p>
        </p:txBody>
      </p:sp>
      <p:sp>
        <p:nvSpPr>
          <p:cNvPr id="3" name="TextBox 2">
            <a:extLst>
              <a:ext uri="{FF2B5EF4-FFF2-40B4-BE49-F238E27FC236}">
                <a16:creationId xmlns:a16="http://schemas.microsoft.com/office/drawing/2014/main" id="{EAD6E82A-7F70-4B41-A93B-29A88AFCEB87}"/>
              </a:ext>
            </a:extLst>
          </p:cNvPr>
          <p:cNvSpPr txBox="1"/>
          <p:nvPr/>
        </p:nvSpPr>
        <p:spPr>
          <a:xfrm>
            <a:off x="642454" y="2424021"/>
            <a:ext cx="11233355" cy="707886"/>
          </a:xfrm>
          <a:prstGeom prst="rect">
            <a:avLst/>
          </a:prstGeom>
          <a:noFill/>
        </p:spPr>
        <p:txBody>
          <a:bodyPr wrap="square" rtlCol="0">
            <a:spAutoFit/>
          </a:bodyPr>
          <a:lstStyle/>
          <a:p>
            <a:pPr algn="ctr"/>
            <a:r>
              <a:rPr lang="en-US" sz="4000" dirty="0">
                <a:solidFill>
                  <a:schemeClr val="bg1"/>
                </a:solidFill>
                <a:latin typeface="Bahnschrift Condensed" panose="020B0502040204020203" pitchFamily="34" charset="0"/>
              </a:rPr>
              <a:t>4</a:t>
            </a:r>
            <a:r>
              <a:rPr lang="en-US" sz="4000" baseline="30000" dirty="0">
                <a:solidFill>
                  <a:schemeClr val="bg1"/>
                </a:solidFill>
                <a:latin typeface="Bahnschrift Condensed" panose="020B0502040204020203" pitchFamily="34" charset="0"/>
              </a:rPr>
              <a:t>th</a:t>
            </a:r>
            <a:r>
              <a:rPr lang="en-US" sz="4000" dirty="0">
                <a:solidFill>
                  <a:schemeClr val="bg1"/>
                </a:solidFill>
                <a:latin typeface="Bahnschrift Condensed" panose="020B0502040204020203" pitchFamily="34" charset="0"/>
              </a:rPr>
              <a:t> student closes the lockers 4, 8, 12, 16… numbered.</a:t>
            </a:r>
          </a:p>
        </p:txBody>
      </p:sp>
      <p:sp>
        <p:nvSpPr>
          <p:cNvPr id="4" name="TextBox 3">
            <a:extLst>
              <a:ext uri="{FF2B5EF4-FFF2-40B4-BE49-F238E27FC236}">
                <a16:creationId xmlns:a16="http://schemas.microsoft.com/office/drawing/2014/main" id="{62D87847-2A9B-4E41-8CC5-EF9DC08F3B03}"/>
              </a:ext>
            </a:extLst>
          </p:cNvPr>
          <p:cNvSpPr txBox="1"/>
          <p:nvPr/>
        </p:nvSpPr>
        <p:spPr>
          <a:xfrm>
            <a:off x="888642" y="3930855"/>
            <a:ext cx="10740981" cy="1938992"/>
          </a:xfrm>
          <a:prstGeom prst="rect">
            <a:avLst/>
          </a:prstGeom>
          <a:noFill/>
        </p:spPr>
        <p:txBody>
          <a:bodyPr wrap="square" rtlCol="0">
            <a:spAutoFit/>
          </a:bodyPr>
          <a:lstStyle/>
          <a:p>
            <a:pPr algn="ctr"/>
            <a:r>
              <a:rPr lang="en-US" sz="4000" dirty="0">
                <a:solidFill>
                  <a:schemeClr val="bg1"/>
                </a:solidFill>
                <a:latin typeface="Bahnschrift Condensed" panose="020B0502040204020203" pitchFamily="34" charset="0"/>
              </a:rPr>
              <a:t>In this way, the students opens the lockers if it is closed and vice versa that are numbered by the multiples of the corresponding student number.</a:t>
            </a:r>
          </a:p>
        </p:txBody>
      </p:sp>
      <p:sp>
        <p:nvSpPr>
          <p:cNvPr id="6" name="TextBox 5">
            <a:extLst>
              <a:ext uri="{FF2B5EF4-FFF2-40B4-BE49-F238E27FC236}">
                <a16:creationId xmlns:a16="http://schemas.microsoft.com/office/drawing/2014/main" id="{6DAA1B8C-7285-4318-A3CE-CCA3559AFAC2}"/>
              </a:ext>
            </a:extLst>
          </p:cNvPr>
          <p:cNvSpPr txBox="1"/>
          <p:nvPr/>
        </p:nvSpPr>
        <p:spPr>
          <a:xfrm>
            <a:off x="3048000" y="3244334"/>
            <a:ext cx="6096000" cy="369332"/>
          </a:xfrm>
          <a:prstGeom prst="rect">
            <a:avLst/>
          </a:prstGeom>
          <a:noFill/>
        </p:spPr>
        <p:txBody>
          <a:bodyPr wrap="square">
            <a:spAutoFit/>
          </a:bodyPr>
          <a:lstStyle/>
          <a:p>
            <a:r>
              <a:rPr lang="en-US" dirty="0"/>
              <a:t>https://1drv.ms/p/s!AupDTulzvo3RgRrHk1r2EPmM9qX_</a:t>
            </a:r>
          </a:p>
        </p:txBody>
      </p:sp>
    </p:spTree>
    <p:extLst>
      <p:ext uri="{BB962C8B-B14F-4D97-AF65-F5344CB8AC3E}">
        <p14:creationId xmlns:p14="http://schemas.microsoft.com/office/powerpoint/2010/main" val="3097689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BEFBF6-F8D6-4C63-BF06-1B035091BDF8}"/>
              </a:ext>
            </a:extLst>
          </p:cNvPr>
          <p:cNvSpPr txBox="1"/>
          <p:nvPr/>
        </p:nvSpPr>
        <p:spPr>
          <a:xfrm>
            <a:off x="725508" y="317420"/>
            <a:ext cx="10740981" cy="769441"/>
          </a:xfrm>
          <a:prstGeom prst="rect">
            <a:avLst/>
          </a:prstGeom>
          <a:noFill/>
        </p:spPr>
        <p:txBody>
          <a:bodyPr wrap="square" rtlCol="0">
            <a:spAutoFit/>
          </a:bodyPr>
          <a:lstStyle/>
          <a:p>
            <a:pPr algn="ctr"/>
            <a:r>
              <a:rPr lang="en-US" sz="4400" dirty="0">
                <a:solidFill>
                  <a:schemeClr val="bg1"/>
                </a:solidFill>
                <a:latin typeface="Bahnschrift Condensed" panose="020B0502040204020203" pitchFamily="34" charset="0"/>
              </a:rPr>
              <a:t>All the students continue in this way.</a:t>
            </a:r>
          </a:p>
        </p:txBody>
      </p:sp>
      <p:sp>
        <p:nvSpPr>
          <p:cNvPr id="7" name="TextBox 6">
            <a:extLst>
              <a:ext uri="{FF2B5EF4-FFF2-40B4-BE49-F238E27FC236}">
                <a16:creationId xmlns:a16="http://schemas.microsoft.com/office/drawing/2014/main" id="{4F6E502D-E9D1-48E6-A7A5-A061A0E5D8D9}"/>
              </a:ext>
            </a:extLst>
          </p:cNvPr>
          <p:cNvSpPr txBox="1"/>
          <p:nvPr/>
        </p:nvSpPr>
        <p:spPr>
          <a:xfrm>
            <a:off x="725508" y="1831598"/>
            <a:ext cx="10740981" cy="3785652"/>
          </a:xfrm>
          <a:prstGeom prst="rect">
            <a:avLst/>
          </a:prstGeom>
          <a:noFill/>
        </p:spPr>
        <p:txBody>
          <a:bodyPr wrap="square" rtlCol="0">
            <a:spAutoFit/>
          </a:bodyPr>
          <a:lstStyle/>
          <a:p>
            <a:pPr algn="ctr"/>
            <a:r>
              <a:rPr lang="en-US" sz="8000" b="1" dirty="0">
                <a:solidFill>
                  <a:schemeClr val="bg1"/>
                </a:solidFill>
                <a:latin typeface="Bahnschrift Condensed" panose="020B0502040204020203" pitchFamily="34" charset="0"/>
              </a:rPr>
              <a:t>Now the question is, which numbered lockers will remain opened?</a:t>
            </a:r>
          </a:p>
        </p:txBody>
      </p:sp>
    </p:spTree>
    <p:extLst>
      <p:ext uri="{BB962C8B-B14F-4D97-AF65-F5344CB8AC3E}">
        <p14:creationId xmlns:p14="http://schemas.microsoft.com/office/powerpoint/2010/main" val="2910790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C834AE9-4B46-490D-9CA7-D6763267C741}"/>
              </a:ext>
            </a:extLst>
          </p:cNvPr>
          <p:cNvGrpSpPr/>
          <p:nvPr/>
        </p:nvGrpSpPr>
        <p:grpSpPr>
          <a:xfrm>
            <a:off x="4146550" y="5295900"/>
            <a:ext cx="3898900" cy="180973"/>
            <a:chOff x="6292850" y="622299"/>
            <a:chExt cx="3898900" cy="5118100"/>
          </a:xfrm>
        </p:grpSpPr>
        <p:sp>
          <p:nvSpPr>
            <p:cNvPr id="8" name="Rectangle 7">
              <a:extLst>
                <a:ext uri="{FF2B5EF4-FFF2-40B4-BE49-F238E27FC236}">
                  <a16:creationId xmlns:a16="http://schemas.microsoft.com/office/drawing/2014/main" id="{D9FA7902-0A12-4022-87B1-15CCBB3EAA6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BFA63E18-8231-44CD-8AF5-2CA05137AFB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4" name="Rectangle 3">
            <a:extLst>
              <a:ext uri="{FF2B5EF4-FFF2-40B4-BE49-F238E27FC236}">
                <a16:creationId xmlns:a16="http://schemas.microsoft.com/office/drawing/2014/main" id="{A3E36DF8-2C1D-46F2-98FD-D48DFC97D0E2}"/>
              </a:ext>
            </a:extLst>
          </p:cNvPr>
          <p:cNvSpPr/>
          <p:nvPr/>
        </p:nvSpPr>
        <p:spPr>
          <a:xfrm>
            <a:off x="0" y="525390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2285EA9-0035-4C2A-88BB-23A37833B897}"/>
              </a:ext>
            </a:extLst>
          </p:cNvPr>
          <p:cNvGrpSpPr/>
          <p:nvPr/>
        </p:nvGrpSpPr>
        <p:grpSpPr>
          <a:xfrm>
            <a:off x="8140700" y="156805"/>
            <a:ext cx="3898900" cy="5118100"/>
            <a:chOff x="6292850" y="622299"/>
            <a:chExt cx="3898900" cy="5118100"/>
          </a:xfrm>
        </p:grpSpPr>
        <p:sp>
          <p:nvSpPr>
            <p:cNvPr id="13" name="Rectangle 12">
              <a:extLst>
                <a:ext uri="{FF2B5EF4-FFF2-40B4-BE49-F238E27FC236}">
                  <a16:creationId xmlns:a16="http://schemas.microsoft.com/office/drawing/2014/main" id="{3CDA114C-2372-48F3-B552-833A487E5774}"/>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5" descr="Lock with solid fill">
              <a:extLst>
                <a:ext uri="{FF2B5EF4-FFF2-40B4-BE49-F238E27FC236}">
                  <a16:creationId xmlns:a16="http://schemas.microsoft.com/office/drawing/2014/main" id="{5806B24F-547E-4AFF-867C-89BAFB68D6C0}"/>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5" name="Picture 14">
            <a:extLst>
              <a:ext uri="{FF2B5EF4-FFF2-40B4-BE49-F238E27FC236}">
                <a16:creationId xmlns:a16="http://schemas.microsoft.com/office/drawing/2014/main" id="{92228A19-AF7D-4181-9B97-1CBEA11268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10C8194-A087-4CA5-B6C8-0096351360B8}"/>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1" name="TextBox 20">
            <a:extLst>
              <a:ext uri="{FF2B5EF4-FFF2-40B4-BE49-F238E27FC236}">
                <a16:creationId xmlns:a16="http://schemas.microsoft.com/office/drawing/2014/main" id="{6D9F4E2F-FE8E-4194-9F19-94460D7329CE}"/>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2" name="TextBox 21">
            <a:extLst>
              <a:ext uri="{FF2B5EF4-FFF2-40B4-BE49-F238E27FC236}">
                <a16:creationId xmlns:a16="http://schemas.microsoft.com/office/drawing/2014/main" id="{8F91FEA7-6BA4-436C-B986-ABAF7311F221}"/>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3" name="Isosceles Triangle 22">
            <a:extLst>
              <a:ext uri="{FF2B5EF4-FFF2-40B4-BE49-F238E27FC236}">
                <a16:creationId xmlns:a16="http://schemas.microsoft.com/office/drawing/2014/main" id="{548F840A-9335-48A2-9AF4-5AF9014FA1FB}"/>
              </a:ext>
            </a:extLst>
          </p:cNvPr>
          <p:cNvSpPr/>
          <p:nvPr/>
        </p:nvSpPr>
        <p:spPr>
          <a:xfrm flipV="1">
            <a:off x="5739946" y="5415124"/>
            <a:ext cx="699408" cy="2552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8465A2-5443-49F7-A231-EEFAC5578F35}"/>
              </a:ext>
            </a:extLst>
          </p:cNvPr>
          <p:cNvSpPr/>
          <p:nvPr/>
        </p:nvSpPr>
        <p:spPr>
          <a:xfrm>
            <a:off x="12795251" y="-124541"/>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8D413CE-A8E3-4485-ADBD-96237131C404}"/>
              </a:ext>
            </a:extLst>
          </p:cNvPr>
          <p:cNvSpPr txBox="1"/>
          <p:nvPr/>
        </p:nvSpPr>
        <p:spPr>
          <a:xfrm>
            <a:off x="13157198" y="3051174"/>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26" name="TextBox 25">
            <a:extLst>
              <a:ext uri="{FF2B5EF4-FFF2-40B4-BE49-F238E27FC236}">
                <a16:creationId xmlns:a16="http://schemas.microsoft.com/office/drawing/2014/main" id="{586F0B37-1D96-4E58-B2E7-BB2012752C77}"/>
              </a:ext>
            </a:extLst>
          </p:cNvPr>
          <p:cNvSpPr txBox="1"/>
          <p:nvPr/>
        </p:nvSpPr>
        <p:spPr>
          <a:xfrm>
            <a:off x="1315719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Tree>
    <p:extLst>
      <p:ext uri="{BB962C8B-B14F-4D97-AF65-F5344CB8AC3E}">
        <p14:creationId xmlns:p14="http://schemas.microsoft.com/office/powerpoint/2010/main" val="1108700032"/>
      </p:ext>
    </p:extLst>
  </p:cSld>
  <p:clrMapOvr>
    <a:masterClrMapping/>
  </p:clrMapOvr>
  <p:transition spd="slow">
    <p:push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12429067" y="-3562350"/>
            <a:ext cx="37050134" cy="208407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492" t="9111" r="29917" b="5496"/>
          <a:stretch>
            <a:fillRect/>
          </a:stretch>
        </p:blipFill>
        <p:spPr bwMode="auto">
          <a:xfrm>
            <a:off x="1244723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69E659B-D4C7-4548-A01F-B01874B0A6C6}"/>
              </a:ext>
            </a:extLst>
          </p:cNvPr>
          <p:cNvGrpSpPr/>
          <p:nvPr/>
        </p:nvGrpSpPr>
        <p:grpSpPr>
          <a:xfrm>
            <a:off x="12449618" y="177800"/>
            <a:ext cx="3898900" cy="5118100"/>
            <a:chOff x="6292850" y="622299"/>
            <a:chExt cx="3898900" cy="5118100"/>
          </a:xfrm>
        </p:grpSpPr>
        <p:sp>
          <p:nvSpPr>
            <p:cNvPr id="8" name="Rectangle 7">
              <a:extLst>
                <a:ext uri="{FF2B5EF4-FFF2-40B4-BE49-F238E27FC236}">
                  <a16:creationId xmlns:a16="http://schemas.microsoft.com/office/drawing/2014/main" id="{40C57F9D-DF52-432B-8D4E-EAAEAFD1361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8D44700-7FEB-42AA-9D47-7F225AD99DC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2FA7FE9A-4BCC-459E-AB24-128B382E1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0729" t="10509" r="37292" b="14861"/>
          <a:stretch/>
        </p:blipFill>
        <p:spPr bwMode="auto">
          <a:xfrm>
            <a:off x="-39306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EA89360-6EA1-420C-B919-FD3B76B8198B}"/>
              </a:ext>
            </a:extLst>
          </p:cNvPr>
          <p:cNvSpPr/>
          <p:nvPr/>
        </p:nvSpPr>
        <p:spPr>
          <a:xfrm>
            <a:off x="7480301" y="-124541"/>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C9F3D4-1C2B-45D2-881A-3F0FCA5AB71D}"/>
              </a:ext>
            </a:extLst>
          </p:cNvPr>
          <p:cNvSpPr txBox="1"/>
          <p:nvPr/>
        </p:nvSpPr>
        <p:spPr>
          <a:xfrm>
            <a:off x="7842248" y="3051174"/>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15" name="TextBox 14">
            <a:extLst>
              <a:ext uri="{FF2B5EF4-FFF2-40B4-BE49-F238E27FC236}">
                <a16:creationId xmlns:a16="http://schemas.microsoft.com/office/drawing/2014/main" id="{B6AD1112-1968-451A-AC00-B95E891015D6}"/>
              </a:ext>
            </a:extLst>
          </p:cNvPr>
          <p:cNvSpPr txBox="1"/>
          <p:nvPr/>
        </p:nvSpPr>
        <p:spPr>
          <a:xfrm>
            <a:off x="784224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1" name="TextBox 20">
            <a:extLst>
              <a:ext uri="{FF2B5EF4-FFF2-40B4-BE49-F238E27FC236}">
                <a16:creationId xmlns:a16="http://schemas.microsoft.com/office/drawing/2014/main" id="{1007ADAE-F941-493C-819A-D56F66C248AF}"/>
              </a:ext>
            </a:extLst>
          </p:cNvPr>
          <p:cNvSpPr txBox="1"/>
          <p:nvPr/>
        </p:nvSpPr>
        <p:spPr>
          <a:xfrm>
            <a:off x="7664449" y="6899275"/>
            <a:ext cx="4257233" cy="56015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300" b="1" dirty="0">
                <a:solidFill>
                  <a:schemeClr val="bg1"/>
                </a:solidFill>
                <a:latin typeface="Vermin Vibes V" panose="02000500000000000000" pitchFamily="2" charset="0"/>
              </a:rPr>
              <a:t>The Quest</a:t>
            </a:r>
          </a:p>
          <a:p>
            <a:endParaRPr lang="en-US" sz="4300" b="1" dirty="0">
              <a:solidFill>
                <a:schemeClr val="bg1"/>
              </a:solidFill>
              <a:latin typeface="Vermin Vibes V" panose="02000500000000000000" pitchFamily="2" charset="0"/>
            </a:endParaRPr>
          </a:p>
          <a:p>
            <a:endParaRPr lang="en-US" sz="8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Basic Puzzles</a:t>
            </a:r>
            <a:r>
              <a:rPr lang="en-US" sz="2400" dirty="0">
                <a:solidFill>
                  <a:schemeClr val="bg1"/>
                </a:solidFill>
              </a:rPr>
              <a:t>: </a:t>
            </a:r>
          </a:p>
          <a:p>
            <a:pPr lvl="1"/>
            <a:r>
              <a:rPr lang="en-US" sz="2400" b="1" dirty="0">
                <a:solidFill>
                  <a:schemeClr val="bg1"/>
                </a:solidFill>
              </a:rPr>
              <a:t>4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Advanced Puzzles</a:t>
            </a:r>
            <a:r>
              <a:rPr lang="en-US" sz="2400" dirty="0">
                <a:solidFill>
                  <a:schemeClr val="bg1"/>
                </a:solidFill>
              </a:rPr>
              <a:t>:</a:t>
            </a:r>
          </a:p>
          <a:p>
            <a:pPr lvl="1"/>
            <a:r>
              <a:rPr lang="en-US" sz="2400" b="1" dirty="0">
                <a:solidFill>
                  <a:schemeClr val="bg1"/>
                </a:solidFill>
              </a:rPr>
              <a:t>6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Special-Creativity Puzzles</a:t>
            </a:r>
            <a:r>
              <a:rPr lang="en-US" sz="2400" dirty="0">
                <a:solidFill>
                  <a:schemeClr val="bg1"/>
                </a:solidFill>
              </a:rPr>
              <a:t>:</a:t>
            </a:r>
          </a:p>
          <a:p>
            <a:pPr lvl="1"/>
            <a:r>
              <a:rPr lang="en-US" sz="2400" dirty="0">
                <a:solidFill>
                  <a:schemeClr val="bg1"/>
                </a:solidFill>
              </a:rPr>
              <a:t>The ultimate boss battles! There's no single correct answer here—your creativity and strategy could earn you between </a:t>
            </a:r>
            <a:r>
              <a:rPr lang="en-US" sz="2400" b="1" dirty="0">
                <a:solidFill>
                  <a:schemeClr val="bg1"/>
                </a:solidFill>
              </a:rPr>
              <a:t>0 to 8 points</a:t>
            </a:r>
            <a:r>
              <a:rPr lang="en-US" sz="2400" dirty="0">
                <a:solidFill>
                  <a:schemeClr val="bg1"/>
                </a:solidFill>
              </a:rPr>
              <a:t>! </a:t>
            </a:r>
            <a:endParaRPr lang="en-US" sz="2400" dirty="0">
              <a:solidFill>
                <a:schemeClr val="bg1"/>
              </a:solidFill>
              <a:latin typeface="Bahnschrift Condensed" panose="020B0502040204020203" pitchFamily="34" charset="0"/>
            </a:endParaRP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p:txBody>
      </p:sp>
      <p:sp>
        <p:nvSpPr>
          <p:cNvPr id="22" name="Rectangle 21">
            <a:extLst>
              <a:ext uri="{FF2B5EF4-FFF2-40B4-BE49-F238E27FC236}">
                <a16:creationId xmlns:a16="http://schemas.microsoft.com/office/drawing/2014/main" id="{9A5B4CA5-579A-4E95-8D5D-2D1D278EB72E}"/>
              </a:ext>
            </a:extLst>
          </p:cNvPr>
          <p:cNvSpPr/>
          <p:nvPr/>
        </p:nvSpPr>
        <p:spPr>
          <a:xfrm>
            <a:off x="0" y="683505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9527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12429067" y="-3562350"/>
            <a:ext cx="37050134" cy="208407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492" t="9111" r="29917" b="5496"/>
          <a:stretch>
            <a:fillRect/>
          </a:stretch>
        </p:blipFill>
        <p:spPr bwMode="auto">
          <a:xfrm>
            <a:off x="1244723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69E659B-D4C7-4548-A01F-B01874B0A6C6}"/>
              </a:ext>
            </a:extLst>
          </p:cNvPr>
          <p:cNvGrpSpPr/>
          <p:nvPr/>
        </p:nvGrpSpPr>
        <p:grpSpPr>
          <a:xfrm>
            <a:off x="12449618" y="177800"/>
            <a:ext cx="3898900" cy="5118100"/>
            <a:chOff x="6292850" y="622299"/>
            <a:chExt cx="3898900" cy="5118100"/>
          </a:xfrm>
        </p:grpSpPr>
        <p:sp>
          <p:nvSpPr>
            <p:cNvPr id="8" name="Rectangle 7">
              <a:extLst>
                <a:ext uri="{FF2B5EF4-FFF2-40B4-BE49-F238E27FC236}">
                  <a16:creationId xmlns:a16="http://schemas.microsoft.com/office/drawing/2014/main" id="{40C57F9D-DF52-432B-8D4E-EAAEAFD1361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8D44700-7FEB-42AA-9D47-7F225AD99DC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2FA7FE9A-4BCC-459E-AB24-128B382E1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0729" t="10509" r="37292" b="14861"/>
          <a:stretch/>
        </p:blipFill>
        <p:spPr bwMode="auto">
          <a:xfrm>
            <a:off x="-39306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EA89360-6EA1-420C-B919-FD3B76B8198B}"/>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C9F3D4-1C2B-45D2-881A-3F0FCA5AB71D}"/>
              </a:ext>
            </a:extLst>
          </p:cNvPr>
          <p:cNvSpPr txBox="1"/>
          <p:nvPr/>
        </p:nvSpPr>
        <p:spPr>
          <a:xfrm>
            <a:off x="7842248" y="-3159126"/>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15" name="TextBox 14">
            <a:extLst>
              <a:ext uri="{FF2B5EF4-FFF2-40B4-BE49-F238E27FC236}">
                <a16:creationId xmlns:a16="http://schemas.microsoft.com/office/drawing/2014/main" id="{B6AD1112-1968-451A-AC00-B95E891015D6}"/>
              </a:ext>
            </a:extLst>
          </p:cNvPr>
          <p:cNvSpPr txBox="1"/>
          <p:nvPr/>
        </p:nvSpPr>
        <p:spPr>
          <a:xfrm>
            <a:off x="7842248" y="-54089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1" name="TextBox 20">
            <a:extLst>
              <a:ext uri="{FF2B5EF4-FFF2-40B4-BE49-F238E27FC236}">
                <a16:creationId xmlns:a16="http://schemas.microsoft.com/office/drawing/2014/main" id="{1007ADAE-F941-493C-819A-D56F66C248AF}"/>
              </a:ext>
            </a:extLst>
          </p:cNvPr>
          <p:cNvSpPr txBox="1"/>
          <p:nvPr/>
        </p:nvSpPr>
        <p:spPr>
          <a:xfrm>
            <a:off x="7664449" y="688975"/>
            <a:ext cx="4257233" cy="56015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300" b="1" dirty="0">
                <a:solidFill>
                  <a:schemeClr val="bg1"/>
                </a:solidFill>
                <a:latin typeface="Vermin Vibes V" panose="02000500000000000000" pitchFamily="2" charset="0"/>
              </a:rPr>
              <a:t>The Quest</a:t>
            </a:r>
          </a:p>
          <a:p>
            <a:endParaRPr lang="en-US" sz="4300" b="1" dirty="0">
              <a:solidFill>
                <a:schemeClr val="bg1"/>
              </a:solidFill>
              <a:latin typeface="Vermin Vibes V" panose="02000500000000000000" pitchFamily="2" charset="0"/>
            </a:endParaRPr>
          </a:p>
          <a:p>
            <a:endParaRPr lang="en-US" sz="8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Basic Puzzles</a:t>
            </a:r>
            <a:r>
              <a:rPr lang="en-US" sz="2400" dirty="0">
                <a:solidFill>
                  <a:schemeClr val="bg1"/>
                </a:solidFill>
              </a:rPr>
              <a:t>: </a:t>
            </a:r>
          </a:p>
          <a:p>
            <a:pPr lvl="1"/>
            <a:r>
              <a:rPr lang="en-US" sz="2400" b="1" dirty="0">
                <a:solidFill>
                  <a:schemeClr val="bg1"/>
                </a:solidFill>
              </a:rPr>
              <a:t>4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Advanced Puzzles</a:t>
            </a:r>
            <a:r>
              <a:rPr lang="en-US" sz="2400" dirty="0">
                <a:solidFill>
                  <a:schemeClr val="bg1"/>
                </a:solidFill>
              </a:rPr>
              <a:t>:</a:t>
            </a:r>
          </a:p>
          <a:p>
            <a:pPr lvl="1"/>
            <a:r>
              <a:rPr lang="en-US" sz="2400" b="1" dirty="0">
                <a:solidFill>
                  <a:schemeClr val="bg1"/>
                </a:solidFill>
              </a:rPr>
              <a:t>6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Special-Creativity Puzzles</a:t>
            </a:r>
            <a:r>
              <a:rPr lang="en-US" sz="2400" dirty="0">
                <a:solidFill>
                  <a:schemeClr val="bg1"/>
                </a:solidFill>
              </a:rPr>
              <a:t>:</a:t>
            </a:r>
          </a:p>
          <a:p>
            <a:pPr lvl="1"/>
            <a:r>
              <a:rPr lang="en-US" sz="2400" dirty="0">
                <a:solidFill>
                  <a:schemeClr val="bg1"/>
                </a:solidFill>
              </a:rPr>
              <a:t>The ultimate boss battles! There's no single correct answer here—your creativity and strategy could earn you between </a:t>
            </a:r>
            <a:r>
              <a:rPr lang="en-US" sz="2400" b="1" dirty="0">
                <a:solidFill>
                  <a:schemeClr val="bg1"/>
                </a:solidFill>
              </a:rPr>
              <a:t>0 to 8 points</a:t>
            </a:r>
            <a:r>
              <a:rPr lang="en-US" sz="2400" dirty="0">
                <a:solidFill>
                  <a:schemeClr val="bg1"/>
                </a:solidFill>
              </a:rPr>
              <a:t>! </a:t>
            </a:r>
            <a:endParaRPr lang="en-US" sz="2400" dirty="0">
              <a:solidFill>
                <a:schemeClr val="bg1"/>
              </a:solidFill>
              <a:latin typeface="Bahnschrift Condensed" panose="020B0502040204020203" pitchFamily="34" charset="0"/>
            </a:endParaRP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5A1B0D8B-3D50-45CD-8718-3A55CC9C0651}"/>
              </a:ext>
            </a:extLst>
          </p:cNvPr>
          <p:cNvSpPr txBox="1"/>
          <p:nvPr/>
        </p:nvSpPr>
        <p:spPr>
          <a:xfrm>
            <a:off x="7607299" y="6978650"/>
            <a:ext cx="4349753" cy="618630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1" dirty="0">
                <a:solidFill>
                  <a:schemeClr val="bg1"/>
                </a:solidFill>
                <a:latin typeface="Vermin Vibes V" panose="02000500000000000000" pitchFamily="2" charset="0"/>
              </a:rPr>
              <a:t>JOIN THE GUILD:</a:t>
            </a:r>
          </a:p>
          <a:p>
            <a:endParaRPr lang="en-US" sz="2800"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To continue your journey, you need to register for the Pre-Final Round with fee of 8 EUR before Tuesday, January 14, 2025.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r>
              <a:rPr lang="en-US" sz="3200" b="1" dirty="0">
                <a:solidFill>
                  <a:schemeClr val="bg1"/>
                </a:solidFill>
                <a:latin typeface="Vermin Vibes V" panose="02000500000000000000" pitchFamily="2" charset="0"/>
              </a:rPr>
              <a:t>RACE AGAINST TIME</a:t>
            </a:r>
          </a:p>
          <a:p>
            <a:endParaRPr lang="en-US" sz="3200" b="1"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Your mission begins on </a:t>
            </a:r>
            <a:r>
              <a:rPr lang="en-US" sz="2400" b="1" dirty="0">
                <a:solidFill>
                  <a:schemeClr val="bg1"/>
                </a:solidFill>
                <a:latin typeface="Bahnschrift Condensed" panose="020B0502040204020203" pitchFamily="34" charset="0"/>
              </a:rPr>
              <a:t>Thursday, January 16, 2025</a:t>
            </a:r>
            <a:r>
              <a:rPr lang="en-US" sz="2400" dirty="0">
                <a:solidFill>
                  <a:schemeClr val="bg1"/>
                </a:solidFill>
                <a:latin typeface="Bahnschrift Condensed" panose="020B0502040204020203" pitchFamily="34" charset="0"/>
              </a:rPr>
              <a:t>. You’ll have </a:t>
            </a:r>
            <a:r>
              <a:rPr lang="en-US" sz="2400" b="1" dirty="0">
                <a:solidFill>
                  <a:schemeClr val="bg1"/>
                </a:solidFill>
                <a:latin typeface="Bahnschrift Condensed" panose="020B0502040204020203" pitchFamily="34" charset="0"/>
              </a:rPr>
              <a:t>4 days</a:t>
            </a:r>
            <a:r>
              <a:rPr lang="en-US" sz="2400" dirty="0">
                <a:solidFill>
                  <a:schemeClr val="bg1"/>
                </a:solidFill>
                <a:latin typeface="Bahnschrift Condensed" panose="020B0502040204020203" pitchFamily="34" charset="0"/>
              </a:rPr>
              <a:t> to conquer these puzzles before the final horn sounds on </a:t>
            </a:r>
            <a:r>
              <a:rPr lang="en-US" sz="2400" b="1" dirty="0">
                <a:solidFill>
                  <a:schemeClr val="bg1"/>
                </a:solidFill>
                <a:latin typeface="Bahnschrift Condensed" panose="020B0502040204020203" pitchFamily="34" charset="0"/>
              </a:rPr>
              <a:t>Sunday, January 19, 2025</a:t>
            </a:r>
            <a:r>
              <a:rPr lang="en-US" sz="2400" dirty="0">
                <a:solidFill>
                  <a:schemeClr val="bg1"/>
                </a:solidFill>
                <a:latin typeface="Bahnschrift Condensed" panose="020B0502040204020203" pitchFamily="34" charset="0"/>
              </a:rPr>
              <a:t>.</a:t>
            </a:r>
          </a:p>
        </p:txBody>
      </p:sp>
    </p:spTree>
    <p:extLst>
      <p:ext uri="{BB962C8B-B14F-4D97-AF65-F5344CB8AC3E}">
        <p14:creationId xmlns:p14="http://schemas.microsoft.com/office/powerpoint/2010/main" val="2248020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12429067" y="-3562350"/>
            <a:ext cx="37050134" cy="208407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492" t="9111" r="29917" b="5496"/>
          <a:stretch>
            <a:fillRect/>
          </a:stretch>
        </p:blipFill>
        <p:spPr bwMode="auto">
          <a:xfrm>
            <a:off x="1244723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69E659B-D4C7-4548-A01F-B01874B0A6C6}"/>
              </a:ext>
            </a:extLst>
          </p:cNvPr>
          <p:cNvGrpSpPr/>
          <p:nvPr/>
        </p:nvGrpSpPr>
        <p:grpSpPr>
          <a:xfrm>
            <a:off x="12621682" y="625475"/>
            <a:ext cx="3898900" cy="5118100"/>
            <a:chOff x="6464914" y="1069974"/>
            <a:chExt cx="3898900" cy="5118100"/>
          </a:xfrm>
        </p:grpSpPr>
        <p:sp>
          <p:nvSpPr>
            <p:cNvPr id="8" name="Rectangle 7">
              <a:extLst>
                <a:ext uri="{FF2B5EF4-FFF2-40B4-BE49-F238E27FC236}">
                  <a16:creationId xmlns:a16="http://schemas.microsoft.com/office/drawing/2014/main" id="{40C57F9D-DF52-432B-8D4E-EAAEAFD13611}"/>
                </a:ext>
              </a:extLst>
            </p:cNvPr>
            <p:cNvSpPr/>
            <p:nvPr/>
          </p:nvSpPr>
          <p:spPr>
            <a:xfrm>
              <a:off x="6464914" y="1069974"/>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8D44700-7FEB-42AA-9D47-7F225AD99DC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2FA7FE9A-4BCC-459E-AB24-128B382E1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0729" t="10509" r="37292" b="14861"/>
          <a:stretch/>
        </p:blipFill>
        <p:spPr bwMode="auto">
          <a:xfrm>
            <a:off x="-39306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EA89360-6EA1-420C-B919-FD3B76B8198B}"/>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C9F3D4-1C2B-45D2-881A-3F0FCA5AB71D}"/>
              </a:ext>
            </a:extLst>
          </p:cNvPr>
          <p:cNvSpPr txBox="1"/>
          <p:nvPr/>
        </p:nvSpPr>
        <p:spPr>
          <a:xfrm>
            <a:off x="7842248" y="-3159126"/>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15" name="TextBox 14">
            <a:extLst>
              <a:ext uri="{FF2B5EF4-FFF2-40B4-BE49-F238E27FC236}">
                <a16:creationId xmlns:a16="http://schemas.microsoft.com/office/drawing/2014/main" id="{B6AD1112-1968-451A-AC00-B95E891015D6}"/>
              </a:ext>
            </a:extLst>
          </p:cNvPr>
          <p:cNvSpPr txBox="1"/>
          <p:nvPr/>
        </p:nvSpPr>
        <p:spPr>
          <a:xfrm>
            <a:off x="7842248" y="-54089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1" name="TextBox 20">
            <a:extLst>
              <a:ext uri="{FF2B5EF4-FFF2-40B4-BE49-F238E27FC236}">
                <a16:creationId xmlns:a16="http://schemas.microsoft.com/office/drawing/2014/main" id="{1007ADAE-F941-493C-819A-D56F66C248AF}"/>
              </a:ext>
            </a:extLst>
          </p:cNvPr>
          <p:cNvSpPr txBox="1"/>
          <p:nvPr/>
        </p:nvSpPr>
        <p:spPr>
          <a:xfrm>
            <a:off x="7664449" y="-5978525"/>
            <a:ext cx="4257233" cy="56015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300" b="1" dirty="0">
                <a:solidFill>
                  <a:schemeClr val="bg1"/>
                </a:solidFill>
                <a:latin typeface="Vermin Vibes V" panose="02000500000000000000" pitchFamily="2" charset="0"/>
              </a:rPr>
              <a:t>The Quest</a:t>
            </a:r>
          </a:p>
          <a:p>
            <a:endParaRPr lang="en-US" sz="4300" b="1" dirty="0">
              <a:solidFill>
                <a:schemeClr val="bg1"/>
              </a:solidFill>
              <a:latin typeface="Vermin Vibes V" panose="02000500000000000000" pitchFamily="2" charset="0"/>
            </a:endParaRPr>
          </a:p>
          <a:p>
            <a:endParaRPr lang="en-US" sz="8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Basic Puzzles</a:t>
            </a:r>
            <a:r>
              <a:rPr lang="en-US" sz="2400" dirty="0">
                <a:solidFill>
                  <a:schemeClr val="bg1"/>
                </a:solidFill>
              </a:rPr>
              <a:t>: </a:t>
            </a:r>
          </a:p>
          <a:p>
            <a:pPr lvl="1"/>
            <a:r>
              <a:rPr lang="en-US" sz="2400" b="1" dirty="0">
                <a:solidFill>
                  <a:schemeClr val="bg1"/>
                </a:solidFill>
              </a:rPr>
              <a:t>4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Advanced Puzzles</a:t>
            </a:r>
            <a:r>
              <a:rPr lang="en-US" sz="2400" dirty="0">
                <a:solidFill>
                  <a:schemeClr val="bg1"/>
                </a:solidFill>
              </a:rPr>
              <a:t>:</a:t>
            </a:r>
          </a:p>
          <a:p>
            <a:pPr lvl="1"/>
            <a:r>
              <a:rPr lang="en-US" sz="2400" b="1" dirty="0">
                <a:solidFill>
                  <a:schemeClr val="bg1"/>
                </a:solidFill>
              </a:rPr>
              <a:t>6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Special-Creativity Puzzles</a:t>
            </a:r>
            <a:r>
              <a:rPr lang="en-US" sz="2400" dirty="0">
                <a:solidFill>
                  <a:schemeClr val="bg1"/>
                </a:solidFill>
              </a:rPr>
              <a:t>:</a:t>
            </a:r>
          </a:p>
          <a:p>
            <a:pPr lvl="1"/>
            <a:r>
              <a:rPr lang="en-US" sz="2400" dirty="0">
                <a:solidFill>
                  <a:schemeClr val="bg1"/>
                </a:solidFill>
              </a:rPr>
              <a:t>The ultimate boss battles! There's no single correct answer here—your creativity and strategy could earn you between </a:t>
            </a:r>
            <a:r>
              <a:rPr lang="en-US" sz="2400" b="1" dirty="0">
                <a:solidFill>
                  <a:schemeClr val="bg1"/>
                </a:solidFill>
              </a:rPr>
              <a:t>0 to 8 points</a:t>
            </a:r>
            <a:r>
              <a:rPr lang="en-US" sz="2400" dirty="0">
                <a:solidFill>
                  <a:schemeClr val="bg1"/>
                </a:solidFill>
              </a:rPr>
              <a:t>! </a:t>
            </a:r>
            <a:endParaRPr lang="en-US" sz="2400" dirty="0">
              <a:solidFill>
                <a:schemeClr val="bg1"/>
              </a:solidFill>
              <a:latin typeface="Bahnschrift Condensed" panose="020B0502040204020203" pitchFamily="34" charset="0"/>
            </a:endParaRP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5A1B0D8B-3D50-45CD-8718-3A55CC9C0651}"/>
              </a:ext>
            </a:extLst>
          </p:cNvPr>
          <p:cNvSpPr txBox="1"/>
          <p:nvPr/>
        </p:nvSpPr>
        <p:spPr>
          <a:xfrm>
            <a:off x="7664449" y="311150"/>
            <a:ext cx="4349753" cy="618630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1" dirty="0">
                <a:solidFill>
                  <a:schemeClr val="bg1"/>
                </a:solidFill>
                <a:latin typeface="Vermin Vibes V" panose="02000500000000000000" pitchFamily="2" charset="0"/>
              </a:rPr>
              <a:t>JOIN THE GUILD:</a:t>
            </a:r>
          </a:p>
          <a:p>
            <a:endParaRPr lang="en-US" sz="2800"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To continue your journey, you need to register for the Pre-Final Round with fee of 8 EUR before Tuesday, January 14, 2025.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r>
              <a:rPr lang="en-US" sz="3200" b="1" dirty="0">
                <a:solidFill>
                  <a:schemeClr val="bg1"/>
                </a:solidFill>
                <a:latin typeface="Vermin Vibes V" panose="02000500000000000000" pitchFamily="2" charset="0"/>
              </a:rPr>
              <a:t>RACE AGAINST TIME</a:t>
            </a:r>
          </a:p>
          <a:p>
            <a:endParaRPr lang="en-US" sz="3200" b="1"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Your mission begins on </a:t>
            </a:r>
            <a:r>
              <a:rPr lang="en-US" sz="2400" b="1" dirty="0">
                <a:solidFill>
                  <a:schemeClr val="bg1"/>
                </a:solidFill>
                <a:latin typeface="Bahnschrift Condensed" panose="020B0502040204020203" pitchFamily="34" charset="0"/>
              </a:rPr>
              <a:t>Thursday, January 16, 2025</a:t>
            </a:r>
            <a:r>
              <a:rPr lang="en-US" sz="2400" dirty="0">
                <a:solidFill>
                  <a:schemeClr val="bg1"/>
                </a:solidFill>
                <a:latin typeface="Bahnschrift Condensed" panose="020B0502040204020203" pitchFamily="34" charset="0"/>
              </a:rPr>
              <a:t>. You’ll have </a:t>
            </a:r>
            <a:r>
              <a:rPr lang="en-US" sz="2400" b="1" dirty="0">
                <a:solidFill>
                  <a:schemeClr val="bg1"/>
                </a:solidFill>
                <a:latin typeface="Bahnschrift Condensed" panose="020B0502040204020203" pitchFamily="34" charset="0"/>
              </a:rPr>
              <a:t>4 days</a:t>
            </a:r>
            <a:r>
              <a:rPr lang="en-US" sz="2400" dirty="0">
                <a:solidFill>
                  <a:schemeClr val="bg1"/>
                </a:solidFill>
                <a:latin typeface="Bahnschrift Condensed" panose="020B0502040204020203" pitchFamily="34" charset="0"/>
              </a:rPr>
              <a:t> to conquer these puzzles before the final horn sounds on </a:t>
            </a:r>
            <a:r>
              <a:rPr lang="en-US" sz="2400" b="1" dirty="0">
                <a:solidFill>
                  <a:schemeClr val="bg1"/>
                </a:solidFill>
                <a:latin typeface="Bahnschrift Condensed" panose="020B0502040204020203" pitchFamily="34" charset="0"/>
              </a:rPr>
              <a:t>Sunday, January 19, 2025</a:t>
            </a:r>
            <a:r>
              <a:rPr lang="en-US" sz="2400" dirty="0">
                <a:solidFill>
                  <a:schemeClr val="bg1"/>
                </a:solidFill>
                <a:latin typeface="Bahnschrift Condensed" panose="020B0502040204020203" pitchFamily="34" charset="0"/>
              </a:rPr>
              <a:t>.</a:t>
            </a:r>
          </a:p>
        </p:txBody>
      </p:sp>
      <p:sp>
        <p:nvSpPr>
          <p:cNvPr id="18" name="TextBox 17">
            <a:extLst>
              <a:ext uri="{FF2B5EF4-FFF2-40B4-BE49-F238E27FC236}">
                <a16:creationId xmlns:a16="http://schemas.microsoft.com/office/drawing/2014/main" id="{FAD157EC-75BF-4886-B587-255C84306D8B}"/>
              </a:ext>
            </a:extLst>
          </p:cNvPr>
          <p:cNvSpPr txBox="1"/>
          <p:nvPr/>
        </p:nvSpPr>
        <p:spPr>
          <a:xfrm>
            <a:off x="7689847" y="6806646"/>
            <a:ext cx="4349753" cy="62478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600" dirty="0">
                <a:solidFill>
                  <a:schemeClr val="bg1"/>
                </a:solidFill>
                <a:latin typeface="Vermin Vibes V" panose="02000500000000000000" pitchFamily="2" charset="0"/>
              </a:rPr>
              <a:t>QUEST START</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16 January 2025</a:t>
            </a:r>
          </a:p>
          <a:p>
            <a:endParaRPr lang="en-US" sz="3600" dirty="0">
              <a:solidFill>
                <a:schemeClr val="bg1"/>
              </a:solidFill>
              <a:latin typeface="Vermin Vibes V" panose="02000500000000000000" pitchFamily="2" charset="0"/>
            </a:endParaRPr>
          </a:p>
          <a:p>
            <a:r>
              <a:rPr lang="en-US" sz="3600" dirty="0">
                <a:solidFill>
                  <a:schemeClr val="bg1"/>
                </a:solidFill>
                <a:latin typeface="Vermin Vibes V" panose="02000500000000000000" pitchFamily="2" charset="0"/>
              </a:rPr>
              <a:t>submission deadline</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19 January 2025</a:t>
            </a:r>
          </a:p>
          <a:p>
            <a:endParaRPr lang="en-US" sz="2800" b="1" dirty="0">
              <a:solidFill>
                <a:schemeClr val="bg1"/>
              </a:solidFill>
              <a:latin typeface="Bahnschrift Condensed" panose="020B0502040204020203" pitchFamily="34" charset="0"/>
            </a:endParaRPr>
          </a:p>
          <a:p>
            <a:r>
              <a:rPr lang="en-US" sz="3600" b="1" dirty="0">
                <a:solidFill>
                  <a:schemeClr val="bg1"/>
                </a:solidFill>
                <a:latin typeface="Vermin Vibes V" panose="02000500000000000000" pitchFamily="2" charset="0"/>
              </a:rPr>
              <a:t>Result</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27 January 2025</a:t>
            </a:r>
          </a:p>
        </p:txBody>
      </p:sp>
    </p:spTree>
    <p:extLst>
      <p:ext uri="{BB962C8B-B14F-4D97-AF65-F5344CB8AC3E}">
        <p14:creationId xmlns:p14="http://schemas.microsoft.com/office/powerpoint/2010/main" val="1433894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12429067" y="-3562350"/>
            <a:ext cx="37050134" cy="208407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492" t="9111" r="29917" b="5496"/>
          <a:stretch>
            <a:fillRect/>
          </a:stretch>
        </p:blipFill>
        <p:spPr bwMode="auto">
          <a:xfrm>
            <a:off x="1244723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69E659B-D4C7-4548-A01F-B01874B0A6C6}"/>
              </a:ext>
            </a:extLst>
          </p:cNvPr>
          <p:cNvGrpSpPr/>
          <p:nvPr/>
        </p:nvGrpSpPr>
        <p:grpSpPr>
          <a:xfrm>
            <a:off x="12449618" y="177800"/>
            <a:ext cx="3898900" cy="5118100"/>
            <a:chOff x="6292850" y="622299"/>
            <a:chExt cx="3898900" cy="5118100"/>
          </a:xfrm>
        </p:grpSpPr>
        <p:sp>
          <p:nvSpPr>
            <p:cNvPr id="8" name="Rectangle 7">
              <a:extLst>
                <a:ext uri="{FF2B5EF4-FFF2-40B4-BE49-F238E27FC236}">
                  <a16:creationId xmlns:a16="http://schemas.microsoft.com/office/drawing/2014/main" id="{40C57F9D-DF52-432B-8D4E-EAAEAFD1361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8D44700-7FEB-42AA-9D47-7F225AD99DC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2FA7FE9A-4BCC-459E-AB24-128B382E1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0729" t="10509" r="37292" b="14861"/>
          <a:stretch/>
        </p:blipFill>
        <p:spPr bwMode="auto">
          <a:xfrm>
            <a:off x="-39306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EA89360-6EA1-420C-B919-FD3B76B8198B}"/>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C9F3D4-1C2B-45D2-881A-3F0FCA5AB71D}"/>
              </a:ext>
            </a:extLst>
          </p:cNvPr>
          <p:cNvSpPr txBox="1"/>
          <p:nvPr/>
        </p:nvSpPr>
        <p:spPr>
          <a:xfrm>
            <a:off x="7842248" y="-3159126"/>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15" name="TextBox 14">
            <a:extLst>
              <a:ext uri="{FF2B5EF4-FFF2-40B4-BE49-F238E27FC236}">
                <a16:creationId xmlns:a16="http://schemas.microsoft.com/office/drawing/2014/main" id="{B6AD1112-1968-451A-AC00-B95E891015D6}"/>
              </a:ext>
            </a:extLst>
          </p:cNvPr>
          <p:cNvSpPr txBox="1"/>
          <p:nvPr/>
        </p:nvSpPr>
        <p:spPr>
          <a:xfrm>
            <a:off x="7842248" y="-54089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1" name="TextBox 20">
            <a:extLst>
              <a:ext uri="{FF2B5EF4-FFF2-40B4-BE49-F238E27FC236}">
                <a16:creationId xmlns:a16="http://schemas.microsoft.com/office/drawing/2014/main" id="{1007ADAE-F941-493C-819A-D56F66C248AF}"/>
              </a:ext>
            </a:extLst>
          </p:cNvPr>
          <p:cNvSpPr txBox="1"/>
          <p:nvPr/>
        </p:nvSpPr>
        <p:spPr>
          <a:xfrm>
            <a:off x="7664449" y="-5978525"/>
            <a:ext cx="4257233" cy="56015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300" b="1" dirty="0">
                <a:solidFill>
                  <a:schemeClr val="bg1"/>
                </a:solidFill>
                <a:latin typeface="Vermin Vibes V" panose="02000500000000000000" pitchFamily="2" charset="0"/>
              </a:rPr>
              <a:t>The Quest</a:t>
            </a:r>
          </a:p>
          <a:p>
            <a:endParaRPr lang="en-US" sz="4300" b="1" dirty="0">
              <a:solidFill>
                <a:schemeClr val="bg1"/>
              </a:solidFill>
              <a:latin typeface="Vermin Vibes V" panose="02000500000000000000" pitchFamily="2" charset="0"/>
            </a:endParaRPr>
          </a:p>
          <a:p>
            <a:endParaRPr lang="en-US" sz="8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Basic Puzzles</a:t>
            </a:r>
            <a:r>
              <a:rPr lang="en-US" sz="2400" dirty="0">
                <a:solidFill>
                  <a:schemeClr val="bg1"/>
                </a:solidFill>
              </a:rPr>
              <a:t>: </a:t>
            </a:r>
          </a:p>
          <a:p>
            <a:pPr lvl="1"/>
            <a:r>
              <a:rPr lang="en-US" sz="2400" b="1" dirty="0">
                <a:solidFill>
                  <a:schemeClr val="bg1"/>
                </a:solidFill>
              </a:rPr>
              <a:t>4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Advanced Puzzles</a:t>
            </a:r>
            <a:r>
              <a:rPr lang="en-US" sz="2400" dirty="0">
                <a:solidFill>
                  <a:schemeClr val="bg1"/>
                </a:solidFill>
              </a:rPr>
              <a:t>:</a:t>
            </a:r>
          </a:p>
          <a:p>
            <a:pPr lvl="1"/>
            <a:r>
              <a:rPr lang="en-US" sz="2400" b="1" dirty="0">
                <a:solidFill>
                  <a:schemeClr val="bg1"/>
                </a:solidFill>
              </a:rPr>
              <a:t>6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Special-Creativity Puzzles</a:t>
            </a:r>
            <a:r>
              <a:rPr lang="en-US" sz="2400" dirty="0">
                <a:solidFill>
                  <a:schemeClr val="bg1"/>
                </a:solidFill>
              </a:rPr>
              <a:t>:</a:t>
            </a:r>
          </a:p>
          <a:p>
            <a:pPr lvl="1"/>
            <a:r>
              <a:rPr lang="en-US" sz="2400" dirty="0">
                <a:solidFill>
                  <a:schemeClr val="bg1"/>
                </a:solidFill>
              </a:rPr>
              <a:t>The ultimate boss battles! There's no single correct answer here—your creativity and strategy could earn you between </a:t>
            </a:r>
            <a:r>
              <a:rPr lang="en-US" sz="2400" b="1" dirty="0">
                <a:solidFill>
                  <a:schemeClr val="bg1"/>
                </a:solidFill>
              </a:rPr>
              <a:t>0 to 8 points</a:t>
            </a:r>
            <a:r>
              <a:rPr lang="en-US" sz="2400" dirty="0">
                <a:solidFill>
                  <a:schemeClr val="bg1"/>
                </a:solidFill>
              </a:rPr>
              <a:t>! </a:t>
            </a:r>
            <a:endParaRPr lang="en-US" sz="2400" dirty="0">
              <a:solidFill>
                <a:schemeClr val="bg1"/>
              </a:solidFill>
              <a:latin typeface="Bahnschrift Condensed" panose="020B0502040204020203" pitchFamily="34" charset="0"/>
            </a:endParaRP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5A1B0D8B-3D50-45CD-8718-3A55CC9C0651}"/>
              </a:ext>
            </a:extLst>
          </p:cNvPr>
          <p:cNvSpPr txBox="1"/>
          <p:nvPr/>
        </p:nvSpPr>
        <p:spPr>
          <a:xfrm>
            <a:off x="7664449" y="-6299200"/>
            <a:ext cx="4349753" cy="618630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1" dirty="0">
                <a:solidFill>
                  <a:schemeClr val="bg1"/>
                </a:solidFill>
                <a:latin typeface="Vermin Vibes V" panose="02000500000000000000" pitchFamily="2" charset="0"/>
              </a:rPr>
              <a:t>JOIN THE GUILD:</a:t>
            </a:r>
          </a:p>
          <a:p>
            <a:endParaRPr lang="en-US" sz="2800"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To continue your journey, you need to register for the Pre-Final Round with fee of 8 EUR before Tuesday, January 14, 2025.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r>
              <a:rPr lang="en-US" sz="3200" b="1" dirty="0">
                <a:solidFill>
                  <a:schemeClr val="bg1"/>
                </a:solidFill>
                <a:latin typeface="Vermin Vibes V" panose="02000500000000000000" pitchFamily="2" charset="0"/>
              </a:rPr>
              <a:t>RACE AGAINST TIME</a:t>
            </a:r>
          </a:p>
          <a:p>
            <a:endParaRPr lang="en-US" sz="3200" b="1"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Your mission begins on </a:t>
            </a:r>
            <a:r>
              <a:rPr lang="en-US" sz="2400" b="1" dirty="0">
                <a:solidFill>
                  <a:schemeClr val="bg1"/>
                </a:solidFill>
                <a:latin typeface="Bahnschrift Condensed" panose="020B0502040204020203" pitchFamily="34" charset="0"/>
              </a:rPr>
              <a:t>Thursday, January 16, 2025</a:t>
            </a:r>
            <a:r>
              <a:rPr lang="en-US" sz="2400" dirty="0">
                <a:solidFill>
                  <a:schemeClr val="bg1"/>
                </a:solidFill>
                <a:latin typeface="Bahnschrift Condensed" panose="020B0502040204020203" pitchFamily="34" charset="0"/>
              </a:rPr>
              <a:t>. You’ll have </a:t>
            </a:r>
            <a:r>
              <a:rPr lang="en-US" sz="2400" b="1" dirty="0">
                <a:solidFill>
                  <a:schemeClr val="bg1"/>
                </a:solidFill>
                <a:latin typeface="Bahnschrift Condensed" panose="020B0502040204020203" pitchFamily="34" charset="0"/>
              </a:rPr>
              <a:t>4 days</a:t>
            </a:r>
            <a:r>
              <a:rPr lang="en-US" sz="2400" dirty="0">
                <a:solidFill>
                  <a:schemeClr val="bg1"/>
                </a:solidFill>
                <a:latin typeface="Bahnschrift Condensed" panose="020B0502040204020203" pitchFamily="34" charset="0"/>
              </a:rPr>
              <a:t> to conquer these puzzles before the final horn sounds on </a:t>
            </a:r>
            <a:r>
              <a:rPr lang="en-US" sz="2400" b="1" dirty="0">
                <a:solidFill>
                  <a:schemeClr val="bg1"/>
                </a:solidFill>
                <a:latin typeface="Bahnschrift Condensed" panose="020B0502040204020203" pitchFamily="34" charset="0"/>
              </a:rPr>
              <a:t>Sunday, January 19, 2025</a:t>
            </a:r>
            <a:r>
              <a:rPr lang="en-US" sz="2400" dirty="0">
                <a:solidFill>
                  <a:schemeClr val="bg1"/>
                </a:solidFill>
                <a:latin typeface="Bahnschrift Condensed" panose="020B0502040204020203" pitchFamily="34" charset="0"/>
              </a:rPr>
              <a:t>.</a:t>
            </a:r>
          </a:p>
        </p:txBody>
      </p:sp>
      <p:sp>
        <p:nvSpPr>
          <p:cNvPr id="17" name="TextBox 16">
            <a:extLst>
              <a:ext uri="{FF2B5EF4-FFF2-40B4-BE49-F238E27FC236}">
                <a16:creationId xmlns:a16="http://schemas.microsoft.com/office/drawing/2014/main" id="{C973B523-102E-4FCD-AC7F-87ED45E0A4CF}"/>
              </a:ext>
            </a:extLst>
          </p:cNvPr>
          <p:cNvSpPr txBox="1"/>
          <p:nvPr/>
        </p:nvSpPr>
        <p:spPr>
          <a:xfrm>
            <a:off x="7689847" y="453471"/>
            <a:ext cx="4349753" cy="62478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600" dirty="0">
                <a:solidFill>
                  <a:schemeClr val="bg1"/>
                </a:solidFill>
                <a:latin typeface="Vermin Vibes V" panose="02000500000000000000" pitchFamily="2" charset="0"/>
              </a:rPr>
              <a:t>QUEST START</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16 January 2025</a:t>
            </a:r>
          </a:p>
          <a:p>
            <a:endParaRPr lang="en-US" sz="3600" dirty="0">
              <a:solidFill>
                <a:schemeClr val="bg1"/>
              </a:solidFill>
              <a:latin typeface="Vermin Vibes V" panose="02000500000000000000" pitchFamily="2" charset="0"/>
            </a:endParaRPr>
          </a:p>
          <a:p>
            <a:r>
              <a:rPr lang="en-US" sz="3600" dirty="0">
                <a:solidFill>
                  <a:schemeClr val="bg1"/>
                </a:solidFill>
                <a:latin typeface="Vermin Vibes V" panose="02000500000000000000" pitchFamily="2" charset="0"/>
              </a:rPr>
              <a:t>submission deadline</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19 January 2025</a:t>
            </a:r>
          </a:p>
          <a:p>
            <a:endParaRPr lang="en-US" sz="2800" b="1" dirty="0">
              <a:solidFill>
                <a:schemeClr val="bg1"/>
              </a:solidFill>
              <a:latin typeface="Bahnschrift Condensed" panose="020B0502040204020203" pitchFamily="34" charset="0"/>
            </a:endParaRPr>
          </a:p>
          <a:p>
            <a:r>
              <a:rPr lang="en-US" sz="3600" b="1" dirty="0">
                <a:solidFill>
                  <a:schemeClr val="bg1"/>
                </a:solidFill>
                <a:latin typeface="Vermin Vibes V" panose="02000500000000000000" pitchFamily="2" charset="0"/>
              </a:rPr>
              <a:t>Result</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27 January 2025</a:t>
            </a:r>
          </a:p>
        </p:txBody>
      </p:sp>
    </p:spTree>
    <p:extLst>
      <p:ext uri="{BB962C8B-B14F-4D97-AF65-F5344CB8AC3E}">
        <p14:creationId xmlns:p14="http://schemas.microsoft.com/office/powerpoint/2010/main" val="5823881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29F7FDD-5087-4256-B1F8-3DC77B9E8563}"/>
              </a:ext>
            </a:extLst>
          </p:cNvPr>
          <p:cNvGrpSpPr/>
          <p:nvPr/>
        </p:nvGrpSpPr>
        <p:grpSpPr>
          <a:xfrm>
            <a:off x="8140700" y="177800"/>
            <a:ext cx="3898900" cy="5118100"/>
            <a:chOff x="6292850" y="622299"/>
            <a:chExt cx="3898900" cy="5118100"/>
          </a:xfrm>
        </p:grpSpPr>
        <p:sp>
          <p:nvSpPr>
            <p:cNvPr id="8" name="Rectangle 7">
              <a:extLst>
                <a:ext uri="{FF2B5EF4-FFF2-40B4-BE49-F238E27FC236}">
                  <a16:creationId xmlns:a16="http://schemas.microsoft.com/office/drawing/2014/main" id="{D57AC297-09B8-4339-A88D-DA969D7AA4D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04567AE-86F0-4843-8008-312EB1F8AB4C}"/>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3884B2AE-E47F-4FF1-82A3-00944177EC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478520C-E644-4296-96F5-9D3E9B3FD60F}"/>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18" name="TextBox 17">
            <a:extLst>
              <a:ext uri="{FF2B5EF4-FFF2-40B4-BE49-F238E27FC236}">
                <a16:creationId xmlns:a16="http://schemas.microsoft.com/office/drawing/2014/main" id="{68C0CAB3-C91D-4C07-93CB-260D83778E32}"/>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19" name="TextBox 18">
            <a:extLst>
              <a:ext uri="{FF2B5EF4-FFF2-40B4-BE49-F238E27FC236}">
                <a16:creationId xmlns:a16="http://schemas.microsoft.com/office/drawing/2014/main" id="{F5B075D1-E42C-4126-AFCA-196A2C350007}"/>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0" name="Isosceles Triangle 19">
            <a:extLst>
              <a:ext uri="{FF2B5EF4-FFF2-40B4-BE49-F238E27FC236}">
                <a16:creationId xmlns:a16="http://schemas.microsoft.com/office/drawing/2014/main" id="{AEDD1C2E-5FEB-4980-AC1C-A52444450EA8}"/>
              </a:ext>
            </a:extLst>
          </p:cNvPr>
          <p:cNvSpPr/>
          <p:nvPr/>
        </p:nvSpPr>
        <p:spPr>
          <a:xfrm flipV="1">
            <a:off x="5739946" y="5415124"/>
            <a:ext cx="699408" cy="2552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613841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F80E4DD-C345-4C69-B397-DFFD65AAC0AF}"/>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68300"/>
            <a:ext cx="10655301" cy="59936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17D761-3305-4733-BC67-7C246A2403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2F2A56-463D-4376-A997-F896EE747EFA}"/>
              </a:ext>
            </a:extLst>
          </p:cNvPr>
          <p:cNvSpPr>
            <a:spLocks noGrp="1"/>
          </p:cNvSpPr>
          <p:nvPr>
            <p:ph idx="1"/>
          </p:nvPr>
        </p:nvSpPr>
        <p:spPr/>
        <p:txBody>
          <a:bodyPr/>
          <a:lstStyle/>
          <a:p>
            <a:endParaRPr lang="en-US" dirty="0"/>
          </a:p>
        </p:txBody>
      </p:sp>
      <p:sp>
        <p:nvSpPr>
          <p:cNvPr id="7" name="Freeform: Shape 6">
            <a:extLst>
              <a:ext uri="{FF2B5EF4-FFF2-40B4-BE49-F238E27FC236}">
                <a16:creationId xmlns:a16="http://schemas.microsoft.com/office/drawing/2014/main" id="{1488C1C3-E8DC-4B4C-B630-E89491AB4600}"/>
              </a:ext>
            </a:extLst>
          </p:cNvPr>
          <p:cNvSpPr/>
          <p:nvPr/>
        </p:nvSpPr>
        <p:spPr>
          <a:xfrm>
            <a:off x="0" y="0"/>
            <a:ext cx="12192000" cy="6858000"/>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descr="700+] Minecraft Pictures | Wallpapers.com">
            <a:extLst>
              <a:ext uri="{FF2B5EF4-FFF2-40B4-BE49-F238E27FC236}">
                <a16:creationId xmlns:a16="http://schemas.microsoft.com/office/drawing/2014/main" id="{B312B35A-C9A1-4FA3-BA3C-3503BF3FE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529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B682E1-181A-4B9F-8648-636A46E09E34}"/>
              </a:ext>
            </a:extLst>
          </p:cNvPr>
          <p:cNvGrpSpPr/>
          <p:nvPr/>
        </p:nvGrpSpPr>
        <p:grpSpPr>
          <a:xfrm>
            <a:off x="8140700" y="177800"/>
            <a:ext cx="3898900" cy="5118100"/>
            <a:chOff x="6292850" y="622299"/>
            <a:chExt cx="3898900" cy="5118100"/>
          </a:xfrm>
        </p:grpSpPr>
        <p:sp>
          <p:nvSpPr>
            <p:cNvPr id="11" name="Rectangle 10">
              <a:extLst>
                <a:ext uri="{FF2B5EF4-FFF2-40B4-BE49-F238E27FC236}">
                  <a16:creationId xmlns:a16="http://schemas.microsoft.com/office/drawing/2014/main" id="{D57B8CC7-4FB1-476C-B60B-5132EC85F4D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D14A76F-4877-41C6-8AC0-EF7388C5CEBA}"/>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3" name="Picture 12">
            <a:extLst>
              <a:ext uri="{FF2B5EF4-FFF2-40B4-BE49-F238E27FC236}">
                <a16:creationId xmlns:a16="http://schemas.microsoft.com/office/drawing/2014/main" id="{EE0FBCF2-B446-489B-91A5-7CC1A0EDCC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ED69B80-52FA-4CDA-B6FE-1C565FF9853B}"/>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19" name="TextBox 18">
            <a:extLst>
              <a:ext uri="{FF2B5EF4-FFF2-40B4-BE49-F238E27FC236}">
                <a16:creationId xmlns:a16="http://schemas.microsoft.com/office/drawing/2014/main" id="{23CF7242-1457-4C66-9631-CBE25E2F87B8}"/>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0" name="TextBox 19">
            <a:extLst>
              <a:ext uri="{FF2B5EF4-FFF2-40B4-BE49-F238E27FC236}">
                <a16:creationId xmlns:a16="http://schemas.microsoft.com/office/drawing/2014/main" id="{FB4F39A3-ED95-4D14-9D76-6C788A5A01AA}"/>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1" name="Isosceles Triangle 20">
            <a:extLst>
              <a:ext uri="{FF2B5EF4-FFF2-40B4-BE49-F238E27FC236}">
                <a16:creationId xmlns:a16="http://schemas.microsoft.com/office/drawing/2014/main" id="{A5F441A2-8000-40AD-A2C4-8E4EA2FD1CFF}"/>
              </a:ext>
            </a:extLst>
          </p:cNvPr>
          <p:cNvSpPr/>
          <p:nvPr/>
        </p:nvSpPr>
        <p:spPr>
          <a:xfrm flipV="1">
            <a:off x="5739946" y="5415124"/>
            <a:ext cx="699408" cy="2552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159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DB4322B7-A2BE-45DD-9DBB-89A66C361F51}"/>
              </a:ext>
            </a:extLst>
          </p:cNvPr>
          <p:cNvPicPr>
            <a:picLocks noChangeAspect="1"/>
          </p:cNvPicPr>
          <p:nvPr/>
        </p:nvPicPr>
        <p:blipFill>
          <a:blip r:embed="rId3" cstate="print">
            <a:extLst>
              <a:ext uri="{28A0092B-C50C-407E-A947-70E740481C1C}">
                <a14:useLocalDpi xmlns:a14="http://schemas.microsoft.com/office/drawing/2010/main" val="0"/>
              </a:ext>
            </a:extLst>
          </a:blip>
          <a:srcRect t="3018" b="20681"/>
          <a:stretch>
            <a:fillRect/>
          </a:stretch>
        </p:blipFill>
        <p:spPr>
          <a:xfrm>
            <a:off x="4532029" y="349379"/>
            <a:ext cx="1218921" cy="1240067"/>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11" name="Flowchart: Connector 10">
            <a:extLst>
              <a:ext uri="{FF2B5EF4-FFF2-40B4-BE49-F238E27FC236}">
                <a16:creationId xmlns:a16="http://schemas.microsoft.com/office/drawing/2014/main" id="{46A2875D-693D-9167-4684-F2CD64CF4179}"/>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C8AD09D3-F5DA-601A-10ED-3B6E4D9EE432}"/>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4411877" y="236358"/>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C33C4BF-AF9F-9404-0798-A0321FEAA6C2}"/>
              </a:ext>
            </a:extLst>
          </p:cNvPr>
          <p:cNvSpPr txBox="1"/>
          <p:nvPr/>
        </p:nvSpPr>
        <p:spPr>
          <a:xfrm>
            <a:off x="4611661" y="1726272"/>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20" name="Flowchart: Connector 19">
            <a:extLst>
              <a:ext uri="{FF2B5EF4-FFF2-40B4-BE49-F238E27FC236}">
                <a16:creationId xmlns:a16="http://schemas.microsoft.com/office/drawing/2014/main" id="{CE179860-B2FC-590E-D8EF-4ED1727147EA}"/>
              </a:ext>
            </a:extLst>
          </p:cNvPr>
          <p:cNvSpPr>
            <a:spLocks noChangeAspect="1"/>
          </p:cNvSpPr>
          <p:nvPr/>
        </p:nvSpPr>
        <p:spPr>
          <a:xfrm rot="2707131">
            <a:off x="655792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Connector 20">
            <a:extLst>
              <a:ext uri="{FF2B5EF4-FFF2-40B4-BE49-F238E27FC236}">
                <a16:creationId xmlns:a16="http://schemas.microsoft.com/office/drawing/2014/main" id="{4DD6B8DF-F478-28E0-9D16-6F5D3C7A37FC}"/>
              </a:ext>
            </a:extLst>
          </p:cNvPr>
          <p:cNvSpPr>
            <a:spLocks noChangeAspect="1"/>
          </p:cNvSpPr>
          <p:nvPr/>
        </p:nvSpPr>
        <p:spPr>
          <a:xfrm rot="2707131">
            <a:off x="10295635" y="37360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875A986-4C0F-8C13-87AD-0EFFB2B6762F}"/>
              </a:ext>
            </a:extLst>
          </p:cNvPr>
          <p:cNvSpPr txBox="1"/>
          <p:nvPr/>
        </p:nvSpPr>
        <p:spPr>
          <a:xfrm>
            <a:off x="6707217" y="15496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Samia</a:t>
            </a:r>
            <a:endParaRPr lang="en-US" dirty="0">
              <a:latin typeface="Segoe UI Semilight" panose="020B0402040204020203" pitchFamily="34" charset="0"/>
              <a:ea typeface="Calibri"/>
              <a:cs typeface="Segoe UI Semilight" panose="020B0402040204020203" pitchFamily="34" charset="0"/>
            </a:endParaRPr>
          </a:p>
        </p:txBody>
      </p:sp>
      <p:sp>
        <p:nvSpPr>
          <p:cNvPr id="31" name="TextBox 30">
            <a:extLst>
              <a:ext uri="{FF2B5EF4-FFF2-40B4-BE49-F238E27FC236}">
                <a16:creationId xmlns:a16="http://schemas.microsoft.com/office/drawing/2014/main" id="{6444BC9F-49DB-43DD-BEB7-0B9B6B4BC93A}"/>
              </a:ext>
            </a:extLst>
          </p:cNvPr>
          <p:cNvSpPr txBox="1"/>
          <p:nvPr/>
        </p:nvSpPr>
        <p:spPr>
          <a:xfrm>
            <a:off x="10362897" y="1540601"/>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err="1">
                <a:solidFill>
                  <a:schemeClr val="bg1"/>
                </a:solidFill>
                <a:latin typeface="Segoe UI Semilight" panose="020B0402040204020203" pitchFamily="34" charset="0"/>
                <a:ea typeface="Calibri"/>
                <a:cs typeface="Segoe UI Semilight" panose="020B0402040204020203" pitchFamily="34" charset="0"/>
              </a:rPr>
              <a:t>Audhira</a:t>
            </a:r>
            <a:endParaRPr lang="en-US" dirty="0">
              <a:latin typeface="Segoe UI Semilight" panose="020B0402040204020203" pitchFamily="34" charset="0"/>
              <a:ea typeface="Calibri"/>
              <a:cs typeface="Segoe UI Semilight" panose="020B0402040204020203" pitchFamily="34" charset="0"/>
            </a:endParaRPr>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4"/>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5"/>
          <a:stretch>
            <a:fillRect/>
          </a:stretch>
        </p:blipFill>
        <p:spPr>
          <a:xfrm flipV="1">
            <a:off x="284172" y="6116725"/>
            <a:ext cx="557458" cy="502496"/>
          </a:xfrm>
          <a:prstGeom prst="rect">
            <a:avLst/>
          </a:prstGeom>
        </p:spPr>
      </p:pic>
      <p:sp>
        <p:nvSpPr>
          <p:cNvPr id="22" name="Rectangle 21">
            <a:extLst>
              <a:ext uri="{FF2B5EF4-FFF2-40B4-BE49-F238E27FC236}">
                <a16:creationId xmlns:a16="http://schemas.microsoft.com/office/drawing/2014/main" id="{71192D54-B37A-6FC3-E7B2-C0988D43E64A}"/>
              </a:ext>
            </a:extLst>
          </p:cNvPr>
          <p:cNvSpPr/>
          <p:nvPr/>
        </p:nvSpPr>
        <p:spPr>
          <a:xfrm rot="21283570">
            <a:off x="2024844" y="2339580"/>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61">
            <a:extLst>
              <a:ext uri="{FF2B5EF4-FFF2-40B4-BE49-F238E27FC236}">
                <a16:creationId xmlns:a16="http://schemas.microsoft.com/office/drawing/2014/main" id="{C16717EE-13C1-4CE1-A529-B84F2DA064FF}"/>
              </a:ext>
            </a:extLst>
          </p:cNvPr>
          <p:cNvPicPr>
            <a:picLocks noChangeAspect="1"/>
          </p:cNvPicPr>
          <p:nvPr/>
        </p:nvPicPr>
        <p:blipFill>
          <a:blip r:embed="rId6" cstate="print">
            <a:extLst>
              <a:ext uri="{28A0092B-C50C-407E-A947-70E740481C1C}">
                <a14:useLocalDpi xmlns:a14="http://schemas.microsoft.com/office/drawing/2010/main" val="0"/>
              </a:ext>
            </a:extLst>
          </a:blip>
          <a:srcRect t="3018" b="20681"/>
          <a:stretch>
            <a:fillRect/>
          </a:stretch>
        </p:blipFill>
        <p:spPr>
          <a:xfrm rot="21300000">
            <a:off x="2001272" y="2676180"/>
            <a:ext cx="514992" cy="523925"/>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pic>
        <p:nvPicPr>
          <p:cNvPr id="47" name="Picture 46">
            <a:extLst>
              <a:ext uri="{FF2B5EF4-FFF2-40B4-BE49-F238E27FC236}">
                <a16:creationId xmlns:a16="http://schemas.microsoft.com/office/drawing/2014/main" id="{832FA170-CA78-4768-9CA5-73A2191EF177}"/>
              </a:ext>
            </a:extLst>
          </p:cNvPr>
          <p:cNvPicPr>
            <a:picLocks noChangeAspect="1"/>
          </p:cNvPicPr>
          <p:nvPr/>
        </p:nvPicPr>
        <p:blipFill>
          <a:blip r:embed="rId7" cstate="print">
            <a:extLst>
              <a:ext uri="{28A0092B-C50C-407E-A947-70E740481C1C}">
                <a14:useLocalDpi xmlns:a14="http://schemas.microsoft.com/office/drawing/2010/main" val="0"/>
              </a:ext>
            </a:extLst>
          </a:blip>
          <a:srcRect l="18937" t="29134" r="90" b="20491"/>
          <a:stretch/>
        </p:blipFill>
        <p:spPr>
          <a:xfrm rot="21283570">
            <a:off x="2151992" y="3148185"/>
            <a:ext cx="3789012" cy="3789012"/>
          </a:xfrm>
          <a:custGeom>
            <a:avLst/>
            <a:gdLst>
              <a:gd name="connsiteX0" fmla="*/ 0 w 3107982"/>
              <a:gd name="connsiteY0" fmla="*/ 0 h 3107982"/>
              <a:gd name="connsiteX1" fmla="*/ 3107982 w 3107982"/>
              <a:gd name="connsiteY1" fmla="*/ 0 h 3107982"/>
              <a:gd name="connsiteX2" fmla="*/ 3107982 w 3107982"/>
              <a:gd name="connsiteY2" fmla="*/ 3107982 h 3107982"/>
              <a:gd name="connsiteX3" fmla="*/ 0 w 3107982"/>
              <a:gd name="connsiteY3" fmla="*/ 3107982 h 3107982"/>
            </a:gdLst>
            <a:ahLst/>
            <a:cxnLst>
              <a:cxn ang="0">
                <a:pos x="connsiteX0" y="connsiteY0"/>
              </a:cxn>
              <a:cxn ang="0">
                <a:pos x="connsiteX1" y="connsiteY1"/>
              </a:cxn>
              <a:cxn ang="0">
                <a:pos x="connsiteX2" y="connsiteY2"/>
              </a:cxn>
              <a:cxn ang="0">
                <a:pos x="connsiteX3" y="connsiteY3"/>
              </a:cxn>
            </a:cxnLst>
            <a:rect l="l" t="t" r="r" b="b"/>
            <a:pathLst>
              <a:path w="3107982" h="3107982">
                <a:moveTo>
                  <a:pt x="0" y="0"/>
                </a:moveTo>
                <a:lnTo>
                  <a:pt x="3107982" y="0"/>
                </a:lnTo>
                <a:lnTo>
                  <a:pt x="3107982" y="3107982"/>
                </a:lnTo>
                <a:lnTo>
                  <a:pt x="0" y="3107982"/>
                </a:lnTo>
                <a:close/>
              </a:path>
            </a:pathLst>
          </a:custGeom>
          <a:ln w="12700">
            <a:solidFill>
              <a:schemeClr val="tx1"/>
            </a:solidFill>
          </a:ln>
        </p:spPr>
      </p:pic>
      <p:sp>
        <p:nvSpPr>
          <p:cNvPr id="33" name="TextBox 32">
            <a:extLst>
              <a:ext uri="{FF2B5EF4-FFF2-40B4-BE49-F238E27FC236}">
                <a16:creationId xmlns:a16="http://schemas.microsoft.com/office/drawing/2014/main" id="{B7C4EB90-8AD1-45CD-A5E9-F92680C376FC}"/>
              </a:ext>
            </a:extLst>
          </p:cNvPr>
          <p:cNvSpPr txBox="1"/>
          <p:nvPr/>
        </p:nvSpPr>
        <p:spPr>
          <a:xfrm rot="21283570">
            <a:off x="2244542" y="2641463"/>
            <a:ext cx="1872702" cy="4127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Segoe UI Semibold" panose="020B0702040204020203" pitchFamily="34" charset="0"/>
                <a:ea typeface="Calibri"/>
                <a:cs typeface="Segoe UI Semibold" panose="020B0702040204020203" pitchFamily="34" charset="0"/>
              </a:rPr>
              <a:t>sterben.86</a:t>
            </a:r>
          </a:p>
        </p:txBody>
      </p:sp>
      <p:pic>
        <p:nvPicPr>
          <p:cNvPr id="51" name="Picture 50" descr="No photo description available.">
            <a:extLst>
              <a:ext uri="{FF2B5EF4-FFF2-40B4-BE49-F238E27FC236}">
                <a16:creationId xmlns:a16="http://schemas.microsoft.com/office/drawing/2014/main" id="{1BCFB459-9B6A-43CA-870E-24A675D568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l="43121" t="36829" r="16722" b="35761"/>
          <a:stretch>
            <a:fillRect/>
          </a:stretch>
        </p:blipFill>
        <p:spPr bwMode="auto">
          <a:xfrm>
            <a:off x="6652896" y="464635"/>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9"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62920" y="3201436"/>
            <a:ext cx="63684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cs typeface="Calibri"/>
              </a:rPr>
              <a:t>MD. FAHIM HOSSAIN</a:t>
            </a:r>
            <a:endParaRPr lang="en-US" sz="6000" dirty="0">
              <a:solidFill>
                <a:srgbClr val="FFFFFF"/>
              </a:solidFill>
              <a:latin typeface="Bahnschrift Condensed"/>
            </a:endParaRPr>
          </a:p>
        </p:txBody>
      </p:sp>
      <p:pic>
        <p:nvPicPr>
          <p:cNvPr id="37" name="Picture 36">
            <a:extLst>
              <a:ext uri="{FF2B5EF4-FFF2-40B4-BE49-F238E27FC236}">
                <a16:creationId xmlns:a16="http://schemas.microsoft.com/office/drawing/2014/main" id="{95444C46-DE20-4432-9C34-888F34249899}"/>
              </a:ext>
            </a:extLst>
          </p:cNvPr>
          <p:cNvPicPr>
            <a:picLocks noChangeAspect="1"/>
          </p:cNvPicPr>
          <p:nvPr/>
        </p:nvPicPr>
        <p:blipFill>
          <a:blip r:embed="rId10" cstate="print">
            <a:extLst>
              <a:ext uri="{28A0092B-C50C-407E-A947-70E740481C1C}">
                <a14:useLocalDpi xmlns:a14="http://schemas.microsoft.com/office/drawing/2010/main" val="0"/>
              </a:ext>
            </a:extLst>
          </a:blip>
          <a:srcRect t="22083" b="18522"/>
          <a:stretch>
            <a:fillRect/>
          </a:stretch>
        </p:blipFill>
        <p:spPr>
          <a:xfrm>
            <a:off x="10443540" y="462583"/>
            <a:ext cx="890245" cy="100693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sp>
        <p:nvSpPr>
          <p:cNvPr id="38" name="Flowchart: Connector 37">
            <a:extLst>
              <a:ext uri="{FF2B5EF4-FFF2-40B4-BE49-F238E27FC236}">
                <a16:creationId xmlns:a16="http://schemas.microsoft.com/office/drawing/2014/main" id="{F45CC401-2C7C-4440-BF93-8BE147A24409}"/>
              </a:ext>
            </a:extLst>
          </p:cNvPr>
          <p:cNvSpPr>
            <a:spLocks noChangeAspect="1"/>
          </p:cNvSpPr>
          <p:nvPr/>
        </p:nvSpPr>
        <p:spPr>
          <a:xfrm rot="2707131">
            <a:off x="8476722"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9F4176D9-EA7A-4BE1-ADF5-71478B38149D}"/>
              </a:ext>
            </a:extLst>
          </p:cNvPr>
          <p:cNvSpPr txBox="1"/>
          <p:nvPr/>
        </p:nvSpPr>
        <p:spPr>
          <a:xfrm>
            <a:off x="8543985" y="1540797"/>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Jannat</a:t>
            </a:r>
            <a:endParaRPr lang="en-US" dirty="0">
              <a:latin typeface="Segoe UI Semilight" panose="020B0402040204020203" pitchFamily="34" charset="0"/>
              <a:ea typeface="Calibri"/>
              <a:cs typeface="Segoe UI Semilight" panose="020B0402040204020203" pitchFamily="34" charset="0"/>
            </a:endParaRPr>
          </a:p>
        </p:txBody>
      </p:sp>
      <p:pic>
        <p:nvPicPr>
          <p:cNvPr id="40" name="Picture 39">
            <a:extLst>
              <a:ext uri="{FF2B5EF4-FFF2-40B4-BE49-F238E27FC236}">
                <a16:creationId xmlns:a16="http://schemas.microsoft.com/office/drawing/2014/main" id="{48D3080C-EBBC-45DE-B84B-917899B366D7}"/>
              </a:ext>
            </a:extLst>
          </p:cNvPr>
          <p:cNvPicPr>
            <a:picLocks noChangeAspect="1"/>
          </p:cNvPicPr>
          <p:nvPr/>
        </p:nvPicPr>
        <p:blipFill>
          <a:blip r:embed="rId11" cstate="print">
            <a:extLst>
              <a:ext uri="{28A0092B-C50C-407E-A947-70E740481C1C}">
                <a14:useLocalDpi xmlns:a14="http://schemas.microsoft.com/office/drawing/2010/main" val="0"/>
              </a:ext>
            </a:extLst>
          </a:blip>
          <a:srcRect l="23639" t="22035" r="45343" b="36159"/>
          <a:stretch>
            <a:fillRect/>
          </a:stretch>
        </p:blipFill>
        <p:spPr>
          <a:xfrm>
            <a:off x="8554428" y="447184"/>
            <a:ext cx="1030644" cy="1041839"/>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2" name="TextBox 1">
            <a:extLst>
              <a:ext uri="{FF2B5EF4-FFF2-40B4-BE49-F238E27FC236}">
                <a16:creationId xmlns:a16="http://schemas.microsoft.com/office/drawing/2014/main" id="{6ACA897E-A4F3-7E63-5A7D-D7178EE0AB85}"/>
              </a:ext>
            </a:extLst>
          </p:cNvPr>
          <p:cNvSpPr txBox="1"/>
          <p:nvPr/>
        </p:nvSpPr>
        <p:spPr>
          <a:xfrm>
            <a:off x="376289" y="607392"/>
            <a:ext cx="810693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Vermin Vibes V" panose="02000500000000000000" pitchFamily="2" charset="0"/>
                <a:ea typeface="STXingkai"/>
              </a:rPr>
              <a:t>Our </a:t>
            </a:r>
            <a:r>
              <a:rPr lang="en-US" sz="4400" dirty="0">
                <a:solidFill>
                  <a:schemeClr val="bg1"/>
                </a:solidFill>
                <a:latin typeface="Vermin Vibes V" panose="02000500000000000000" pitchFamily="2" charset="0"/>
                <a:ea typeface="STXingkai"/>
              </a:rPr>
              <a:t>Team</a:t>
            </a:r>
            <a:endParaRPr lang="en-US" sz="4400" dirty="0">
              <a:solidFill>
                <a:schemeClr val="bg1"/>
              </a:solidFill>
              <a:latin typeface="Vermin Vibes V" panose="02000500000000000000" pitchFamily="2" charset="0"/>
              <a:ea typeface="Calibri"/>
              <a:cs typeface="Calibri"/>
            </a:endParaRPr>
          </a:p>
        </p:txBody>
      </p:sp>
      <p:sp>
        <p:nvSpPr>
          <p:cNvPr id="7" name="TextBox 6">
            <a:extLst>
              <a:ext uri="{FF2B5EF4-FFF2-40B4-BE49-F238E27FC236}">
                <a16:creationId xmlns:a16="http://schemas.microsoft.com/office/drawing/2014/main" id="{4BEAE871-9AE4-CDBD-E1A9-A14CC005E67E}"/>
              </a:ext>
            </a:extLst>
          </p:cNvPr>
          <p:cNvSpPr txBox="1"/>
          <p:nvPr/>
        </p:nvSpPr>
        <p:spPr>
          <a:xfrm>
            <a:off x="6502691" y="4389815"/>
            <a:ext cx="3241593" cy="584775"/>
          </a:xfrm>
          <a:prstGeom prst="rect">
            <a:avLst/>
          </a:prstGeom>
          <a:noFill/>
        </p:spPr>
        <p:txBody>
          <a:bodyPr wrap="none" rtlCol="0">
            <a:spAutoFit/>
          </a:bodyPr>
          <a:lstStyle/>
          <a:p>
            <a:r>
              <a:rPr lang="en-US" sz="3200" b="1" dirty="0">
                <a:solidFill>
                  <a:schemeClr val="accent5">
                    <a:lumMod val="40000"/>
                    <a:lumOff val="60000"/>
                  </a:schemeClr>
                </a:solidFill>
                <a:latin typeface="Agency FB" panose="020B0503020202020204" pitchFamily="34" charset="0"/>
              </a:rPr>
              <a:t>NSU ID:   2512847642</a:t>
            </a:r>
          </a:p>
        </p:txBody>
      </p:sp>
      <p:sp>
        <p:nvSpPr>
          <p:cNvPr id="14" name="TextBox 13">
            <a:extLst>
              <a:ext uri="{FF2B5EF4-FFF2-40B4-BE49-F238E27FC236}">
                <a16:creationId xmlns:a16="http://schemas.microsoft.com/office/drawing/2014/main" id="{E3EE3C9C-9951-AB56-B7CB-B9C856EFD806}"/>
              </a:ext>
            </a:extLst>
          </p:cNvPr>
          <p:cNvSpPr txBox="1"/>
          <p:nvPr/>
        </p:nvSpPr>
        <p:spPr>
          <a:xfrm>
            <a:off x="7015444" y="5341019"/>
            <a:ext cx="6616700" cy="400110"/>
          </a:xfrm>
          <a:prstGeom prst="rect">
            <a:avLst/>
          </a:prstGeom>
          <a:noFill/>
        </p:spPr>
        <p:txBody>
          <a:bodyPr wrap="square">
            <a:spAutoFit/>
          </a:bodyPr>
          <a:lstStyle/>
          <a:p>
            <a:r>
              <a:rPr lang="en-US" sz="2000" b="1" i="0" dirty="0">
                <a:solidFill>
                  <a:schemeClr val="bg1"/>
                </a:solidFill>
                <a:effectLst/>
                <a:latin typeface="Google Sans"/>
              </a:rPr>
              <a:t>fahim.hossain.251@northsouth.edu</a:t>
            </a:r>
            <a:endParaRPr lang="en-US" sz="2000" b="1" dirty="0">
              <a:solidFill>
                <a:schemeClr val="bg1"/>
              </a:solidFill>
              <a:latin typeface="Bahnschrift Condensed" panose="020B0502040204020203" pitchFamily="34" charset="0"/>
            </a:endParaRPr>
          </a:p>
        </p:txBody>
      </p:sp>
      <p:pic>
        <p:nvPicPr>
          <p:cNvPr id="16" name="Picture 15" descr="A logo in a circle&#10;&#10;Description automatically generated">
            <a:extLst>
              <a:ext uri="{FF2B5EF4-FFF2-40B4-BE49-F238E27FC236}">
                <a16:creationId xmlns:a16="http://schemas.microsoft.com/office/drawing/2014/main" id="{0DAAFF1A-66A1-C533-9855-DE4F4B41609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80886" y="5343317"/>
            <a:ext cx="416424" cy="416424"/>
          </a:xfrm>
          <a:prstGeom prst="rect">
            <a:avLst/>
          </a:prstGeom>
        </p:spPr>
      </p:pic>
    </p:spTree>
    <p:extLst>
      <p:ext uri="{BB962C8B-B14F-4D97-AF65-F5344CB8AC3E}">
        <p14:creationId xmlns:p14="http://schemas.microsoft.com/office/powerpoint/2010/main" val="32273473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F80E4DD-C345-4C69-B397-DFFD65AAC0AF}"/>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68300"/>
            <a:ext cx="10655301" cy="59936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17D761-3305-4733-BC67-7C246A2403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2F2A56-463D-4376-A997-F896EE747EFA}"/>
              </a:ext>
            </a:extLst>
          </p:cNvPr>
          <p:cNvSpPr>
            <a:spLocks noGrp="1"/>
          </p:cNvSpPr>
          <p:nvPr>
            <p:ph idx="1"/>
          </p:nvPr>
        </p:nvSpPr>
        <p:spPr/>
        <p:txBody>
          <a:bodyPr/>
          <a:lstStyle/>
          <a:p>
            <a:endParaRPr lang="en-US" dirty="0"/>
          </a:p>
        </p:txBody>
      </p:sp>
      <p:sp>
        <p:nvSpPr>
          <p:cNvPr id="7" name="Freeform: Shape 6">
            <a:extLst>
              <a:ext uri="{FF2B5EF4-FFF2-40B4-BE49-F238E27FC236}">
                <a16:creationId xmlns:a16="http://schemas.microsoft.com/office/drawing/2014/main" id="{1488C1C3-E8DC-4B4C-B630-E89491AB4600}"/>
              </a:ext>
            </a:extLst>
          </p:cNvPr>
          <p:cNvSpPr/>
          <p:nvPr/>
        </p:nvSpPr>
        <p:spPr>
          <a:xfrm>
            <a:off x="0" y="0"/>
            <a:ext cx="12192000" cy="6858000"/>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descr="700+] Minecraft Pictures | Wallpapers.com">
            <a:extLst>
              <a:ext uri="{FF2B5EF4-FFF2-40B4-BE49-F238E27FC236}">
                <a16:creationId xmlns:a16="http://schemas.microsoft.com/office/drawing/2014/main" id="{B312B35A-C9A1-4FA3-BA3C-3503BF3FE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529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B682E1-181A-4B9F-8648-636A46E09E34}"/>
              </a:ext>
            </a:extLst>
          </p:cNvPr>
          <p:cNvGrpSpPr/>
          <p:nvPr/>
        </p:nvGrpSpPr>
        <p:grpSpPr>
          <a:xfrm>
            <a:off x="8140700" y="5334000"/>
            <a:ext cx="3898900" cy="127000"/>
            <a:chOff x="6292850" y="622299"/>
            <a:chExt cx="3898900" cy="5118100"/>
          </a:xfrm>
        </p:grpSpPr>
        <p:sp>
          <p:nvSpPr>
            <p:cNvPr id="11" name="Rectangle 10">
              <a:extLst>
                <a:ext uri="{FF2B5EF4-FFF2-40B4-BE49-F238E27FC236}">
                  <a16:creationId xmlns:a16="http://schemas.microsoft.com/office/drawing/2014/main" id="{D57B8CC7-4FB1-476C-B60B-5132EC85F4D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D14A76F-4877-41C6-8AC0-EF7388C5CEBA}"/>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3" name="Rectangle 12">
            <a:extLst>
              <a:ext uri="{FF2B5EF4-FFF2-40B4-BE49-F238E27FC236}">
                <a16:creationId xmlns:a16="http://schemas.microsoft.com/office/drawing/2014/main" id="{FE5FC57E-22D0-46E5-922F-50FAB879A3C7}"/>
              </a:ext>
            </a:extLst>
          </p:cNvPr>
          <p:cNvSpPr/>
          <p:nvPr/>
        </p:nvSpPr>
        <p:spPr>
          <a:xfrm>
            <a:off x="0" y="525390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1A349D9-5370-40E7-9913-DC713ECA4A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BB99E90-3D62-4C8D-BB35-00460D54A9A0}"/>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0" name="TextBox 19">
            <a:extLst>
              <a:ext uri="{FF2B5EF4-FFF2-40B4-BE49-F238E27FC236}">
                <a16:creationId xmlns:a16="http://schemas.microsoft.com/office/drawing/2014/main" id="{C213A849-A9D5-4B8C-BB5F-13B16692510B}"/>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1" name="TextBox 20">
            <a:extLst>
              <a:ext uri="{FF2B5EF4-FFF2-40B4-BE49-F238E27FC236}">
                <a16:creationId xmlns:a16="http://schemas.microsoft.com/office/drawing/2014/main" id="{F6ED7CA1-C346-4CE2-8998-8D1781B4B3CB}"/>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2" name="Isosceles Triangle 21">
            <a:extLst>
              <a:ext uri="{FF2B5EF4-FFF2-40B4-BE49-F238E27FC236}">
                <a16:creationId xmlns:a16="http://schemas.microsoft.com/office/drawing/2014/main" id="{071AFCE3-4826-49EB-927F-6212C13011B2}"/>
              </a:ext>
            </a:extLst>
          </p:cNvPr>
          <p:cNvSpPr/>
          <p:nvPr/>
        </p:nvSpPr>
        <p:spPr>
          <a:xfrm flipV="1">
            <a:off x="9626146" y="5415124"/>
            <a:ext cx="699408" cy="2552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B5BA066-A9BE-4D07-8D18-99EFC36D29EE}"/>
              </a:ext>
            </a:extLst>
          </p:cNvPr>
          <p:cNvSpPr/>
          <p:nvPr/>
        </p:nvSpPr>
        <p:spPr>
          <a:xfrm>
            <a:off x="13032015"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1F611871-27F8-4014-B1F3-EAED1DD21069}"/>
              </a:ext>
            </a:extLst>
          </p:cNvPr>
          <p:cNvSpPr txBox="1"/>
          <p:nvPr/>
        </p:nvSpPr>
        <p:spPr>
          <a:xfrm>
            <a:off x="13343164" y="3051174"/>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0" i="0" dirty="0">
                <a:solidFill>
                  <a:schemeClr val="bg1"/>
                </a:solidFill>
                <a:effectLst/>
                <a:latin typeface="Bahnschrift Condensed" panose="020B0502040204020203" pitchFamily="34" charset="0"/>
              </a:rPr>
              <a:t>x20 multiple choice questions.</a:t>
            </a:r>
          </a:p>
          <a:p>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1 point each </a:t>
            </a:r>
            <a:r>
              <a:rPr lang="en-US" sz="3200" dirty="0">
                <a:solidFill>
                  <a:schemeClr val="bg1"/>
                </a:solidFill>
                <a:latin typeface="Bahnschrift Condensed" panose="020B0502040204020203" pitchFamily="34" charset="0"/>
              </a:rPr>
              <a:t>question</a:t>
            </a:r>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 </a:t>
            </a:r>
            <a:endParaRPr lang="en-US" sz="3200" dirty="0">
              <a:solidFill>
                <a:schemeClr val="bg1"/>
              </a:solidFill>
              <a:latin typeface="Bahnschrift Condensed" panose="020B0502040204020203" pitchFamily="34" charset="0"/>
            </a:endParaRPr>
          </a:p>
          <a:p>
            <a:r>
              <a:rPr lang="en-US" sz="3200" dirty="0">
                <a:solidFill>
                  <a:schemeClr val="bg1"/>
                </a:solidFill>
                <a:latin typeface="Bahnschrift Condensed" panose="020B0502040204020203" pitchFamily="34" charset="0"/>
              </a:rPr>
              <a:t>60 seconds for each</a:t>
            </a:r>
          </a:p>
        </p:txBody>
      </p:sp>
      <p:sp>
        <p:nvSpPr>
          <p:cNvPr id="23" name="TextBox 22">
            <a:extLst>
              <a:ext uri="{FF2B5EF4-FFF2-40B4-BE49-F238E27FC236}">
                <a16:creationId xmlns:a16="http://schemas.microsoft.com/office/drawing/2014/main" id="{9FD35239-ACA0-491C-96B8-1626182312AD}"/>
              </a:ext>
            </a:extLst>
          </p:cNvPr>
          <p:cNvSpPr txBox="1"/>
          <p:nvPr/>
        </p:nvSpPr>
        <p:spPr>
          <a:xfrm>
            <a:off x="13343164"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Tree>
    <p:extLst>
      <p:ext uri="{BB962C8B-B14F-4D97-AF65-F5344CB8AC3E}">
        <p14:creationId xmlns:p14="http://schemas.microsoft.com/office/powerpoint/2010/main" val="992237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ABBC5161-1FA1-43F4-ADB9-B254592A0861}"/>
              </a:ext>
            </a:extLst>
          </p:cNvPr>
          <p:cNvSpPr/>
          <p:nvPr/>
        </p:nvSpPr>
        <p:spPr>
          <a:xfrm>
            <a:off x="-25503415" y="-566060"/>
            <a:ext cx="38183893" cy="21648057"/>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700+] Minecraft Pictures | Wallpapers.com">
            <a:extLst>
              <a:ext uri="{FF2B5EF4-FFF2-40B4-BE49-F238E27FC236}">
                <a16:creationId xmlns:a16="http://schemas.microsoft.com/office/drawing/2014/main" id="{24854150-832A-431D-9BC1-F7949E35F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02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4564E87-967A-4945-A5D8-427710FADA8E}"/>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07120F9-B4B5-4A8A-887D-6BE6D993E7D7}"/>
              </a:ext>
            </a:extLst>
          </p:cNvPr>
          <p:cNvGrpSpPr/>
          <p:nvPr/>
        </p:nvGrpSpPr>
        <p:grpSpPr>
          <a:xfrm>
            <a:off x="8140700" y="8356600"/>
            <a:ext cx="3898900" cy="127000"/>
            <a:chOff x="6292850" y="622299"/>
            <a:chExt cx="3898900" cy="5118100"/>
          </a:xfrm>
        </p:grpSpPr>
        <p:sp>
          <p:nvSpPr>
            <p:cNvPr id="9" name="Rectangle 8">
              <a:extLst>
                <a:ext uri="{FF2B5EF4-FFF2-40B4-BE49-F238E27FC236}">
                  <a16:creationId xmlns:a16="http://schemas.microsoft.com/office/drawing/2014/main" id="{6681DE70-906B-422F-9D81-9401BEA2CC1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5" descr="Lock with solid fill">
              <a:extLst>
                <a:ext uri="{FF2B5EF4-FFF2-40B4-BE49-F238E27FC236}">
                  <a16:creationId xmlns:a16="http://schemas.microsoft.com/office/drawing/2014/main" id="{2B6FA6F5-7FB9-4485-A453-1B301284B97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1" name="Picture 10">
            <a:extLst>
              <a:ext uri="{FF2B5EF4-FFF2-40B4-BE49-F238E27FC236}">
                <a16:creationId xmlns:a16="http://schemas.microsoft.com/office/drawing/2014/main" id="{338DB371-6E77-4819-A54B-7C3A87B883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09DF67-07F8-445A-ABDA-57F28808C062}"/>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E29E1C2-B7FF-4626-A243-CF34D4402D4B}"/>
              </a:ext>
            </a:extLst>
          </p:cNvPr>
          <p:cNvSpPr txBox="1"/>
          <p:nvPr/>
        </p:nvSpPr>
        <p:spPr>
          <a:xfrm>
            <a:off x="7842248" y="3051174"/>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0" i="0" dirty="0">
                <a:solidFill>
                  <a:schemeClr val="bg1"/>
                </a:solidFill>
                <a:effectLst/>
                <a:latin typeface="Bahnschrift Condensed" panose="020B0502040204020203" pitchFamily="34" charset="0"/>
              </a:rPr>
              <a:t>x20 multiple choice questions.</a:t>
            </a:r>
          </a:p>
          <a:p>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1 point each </a:t>
            </a:r>
            <a:r>
              <a:rPr lang="en-US" sz="3200" dirty="0">
                <a:solidFill>
                  <a:schemeClr val="bg1"/>
                </a:solidFill>
                <a:latin typeface="Bahnschrift Condensed" panose="020B0502040204020203" pitchFamily="34" charset="0"/>
              </a:rPr>
              <a:t>question</a:t>
            </a:r>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 </a:t>
            </a:r>
            <a:endParaRPr lang="en-US" sz="3200" dirty="0">
              <a:solidFill>
                <a:schemeClr val="bg1"/>
              </a:solidFill>
              <a:latin typeface="Bahnschrift Condensed" panose="020B0502040204020203" pitchFamily="34" charset="0"/>
            </a:endParaRPr>
          </a:p>
          <a:p>
            <a:r>
              <a:rPr lang="en-US" sz="3200" dirty="0">
                <a:solidFill>
                  <a:schemeClr val="bg1"/>
                </a:solidFill>
                <a:latin typeface="Bahnschrift Condensed" panose="020B0502040204020203" pitchFamily="34" charset="0"/>
              </a:rPr>
              <a:t>60 seconds for each</a:t>
            </a:r>
          </a:p>
        </p:txBody>
      </p:sp>
      <p:sp>
        <p:nvSpPr>
          <p:cNvPr id="14" name="TextBox 13">
            <a:extLst>
              <a:ext uri="{FF2B5EF4-FFF2-40B4-BE49-F238E27FC236}">
                <a16:creationId xmlns:a16="http://schemas.microsoft.com/office/drawing/2014/main" id="{DC88948C-C6D8-4DB9-8414-FB585B5F1A5A}"/>
              </a:ext>
            </a:extLst>
          </p:cNvPr>
          <p:cNvSpPr txBox="1"/>
          <p:nvPr/>
        </p:nvSpPr>
        <p:spPr>
          <a:xfrm>
            <a:off x="784224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15" name="TextBox 14">
            <a:extLst>
              <a:ext uri="{FF2B5EF4-FFF2-40B4-BE49-F238E27FC236}">
                <a16:creationId xmlns:a16="http://schemas.microsoft.com/office/drawing/2014/main" id="{84CE741A-A242-47A1-9840-B179B1C88DE0}"/>
              </a:ext>
            </a:extLst>
          </p:cNvPr>
          <p:cNvSpPr txBox="1"/>
          <p:nvPr/>
        </p:nvSpPr>
        <p:spPr>
          <a:xfrm>
            <a:off x="7842248" y="10788317"/>
            <a:ext cx="4165600" cy="206210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dirty="0">
                <a:solidFill>
                  <a:schemeClr val="bg1"/>
                </a:solidFill>
                <a:latin typeface="Bahnschrift Condensed" panose="020B0502040204020203" pitchFamily="34" charset="0"/>
              </a:rPr>
              <a:t>All finalists have to select a official IYMC teacher who agrees to supervise the final exam to ensure fairness</a:t>
            </a:r>
          </a:p>
        </p:txBody>
      </p:sp>
      <p:sp>
        <p:nvSpPr>
          <p:cNvPr id="16" name="TextBox 15">
            <a:extLst>
              <a:ext uri="{FF2B5EF4-FFF2-40B4-BE49-F238E27FC236}">
                <a16:creationId xmlns:a16="http://schemas.microsoft.com/office/drawing/2014/main" id="{E3E5933F-7009-42E8-9692-848CDEE3DC29}"/>
              </a:ext>
            </a:extLst>
          </p:cNvPr>
          <p:cNvSpPr txBox="1"/>
          <p:nvPr/>
        </p:nvSpPr>
        <p:spPr>
          <a:xfrm>
            <a:off x="7842248" y="8538473"/>
            <a:ext cx="4165600" cy="1384995"/>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TEACHER</a:t>
            </a:r>
          </a:p>
          <a:p>
            <a:r>
              <a:rPr lang="en-US" sz="3600" b="1" dirty="0">
                <a:solidFill>
                  <a:schemeClr val="bg1"/>
                </a:solidFill>
                <a:latin typeface="Vermin Vibes V" panose="02000500000000000000" pitchFamily="2" charset="0"/>
              </a:rPr>
              <a:t>SUPERVITION</a:t>
            </a:r>
          </a:p>
        </p:txBody>
      </p:sp>
    </p:spTree>
    <p:extLst>
      <p:ext uri="{BB962C8B-B14F-4D97-AF65-F5344CB8AC3E}">
        <p14:creationId xmlns:p14="http://schemas.microsoft.com/office/powerpoint/2010/main" val="3085258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ABBC5161-1FA1-43F4-ADB9-B254592A0861}"/>
              </a:ext>
            </a:extLst>
          </p:cNvPr>
          <p:cNvSpPr/>
          <p:nvPr/>
        </p:nvSpPr>
        <p:spPr>
          <a:xfrm>
            <a:off x="-25503415" y="-566060"/>
            <a:ext cx="38183893" cy="21648057"/>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700+] Minecraft Pictures | Wallpapers.com">
            <a:extLst>
              <a:ext uri="{FF2B5EF4-FFF2-40B4-BE49-F238E27FC236}">
                <a16:creationId xmlns:a16="http://schemas.microsoft.com/office/drawing/2014/main" id="{24854150-832A-431D-9BC1-F7949E35F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02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4564E87-967A-4945-A5D8-427710FADA8E}"/>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07120F9-B4B5-4A8A-887D-6BE6D993E7D7}"/>
              </a:ext>
            </a:extLst>
          </p:cNvPr>
          <p:cNvGrpSpPr/>
          <p:nvPr/>
        </p:nvGrpSpPr>
        <p:grpSpPr>
          <a:xfrm>
            <a:off x="8140700" y="8356600"/>
            <a:ext cx="3898900" cy="127000"/>
            <a:chOff x="6292850" y="622299"/>
            <a:chExt cx="3898900" cy="5118100"/>
          </a:xfrm>
        </p:grpSpPr>
        <p:sp>
          <p:nvSpPr>
            <p:cNvPr id="9" name="Rectangle 8">
              <a:extLst>
                <a:ext uri="{FF2B5EF4-FFF2-40B4-BE49-F238E27FC236}">
                  <a16:creationId xmlns:a16="http://schemas.microsoft.com/office/drawing/2014/main" id="{6681DE70-906B-422F-9D81-9401BEA2CC1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5" descr="Lock with solid fill">
              <a:extLst>
                <a:ext uri="{FF2B5EF4-FFF2-40B4-BE49-F238E27FC236}">
                  <a16:creationId xmlns:a16="http://schemas.microsoft.com/office/drawing/2014/main" id="{2B6FA6F5-7FB9-4485-A453-1B301284B97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1" name="Picture 10">
            <a:extLst>
              <a:ext uri="{FF2B5EF4-FFF2-40B4-BE49-F238E27FC236}">
                <a16:creationId xmlns:a16="http://schemas.microsoft.com/office/drawing/2014/main" id="{338DB371-6E77-4819-A54B-7C3A87B883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09DF67-07F8-445A-ABDA-57F28808C062}"/>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E29E1C2-B7FF-4626-A243-CF34D4402D4B}"/>
              </a:ext>
            </a:extLst>
          </p:cNvPr>
          <p:cNvSpPr txBox="1"/>
          <p:nvPr/>
        </p:nvSpPr>
        <p:spPr>
          <a:xfrm>
            <a:off x="7842248" y="-4187826"/>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0" i="0" dirty="0">
                <a:solidFill>
                  <a:schemeClr val="bg1"/>
                </a:solidFill>
                <a:effectLst/>
                <a:latin typeface="Bahnschrift Condensed" panose="020B0502040204020203" pitchFamily="34" charset="0"/>
              </a:rPr>
              <a:t>x20 multiple choice questions.</a:t>
            </a:r>
          </a:p>
          <a:p>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1 point each </a:t>
            </a:r>
            <a:r>
              <a:rPr lang="en-US" sz="3200" dirty="0">
                <a:solidFill>
                  <a:schemeClr val="bg1"/>
                </a:solidFill>
                <a:latin typeface="Bahnschrift Condensed" panose="020B0502040204020203" pitchFamily="34" charset="0"/>
              </a:rPr>
              <a:t>question</a:t>
            </a:r>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 </a:t>
            </a:r>
            <a:endParaRPr lang="en-US" sz="3200" dirty="0">
              <a:solidFill>
                <a:schemeClr val="bg1"/>
              </a:solidFill>
              <a:latin typeface="Bahnschrift Condensed" panose="020B0502040204020203" pitchFamily="34" charset="0"/>
            </a:endParaRPr>
          </a:p>
          <a:p>
            <a:r>
              <a:rPr lang="en-US" sz="3200" dirty="0">
                <a:solidFill>
                  <a:schemeClr val="bg1"/>
                </a:solidFill>
                <a:latin typeface="Bahnschrift Condensed" panose="020B0502040204020203" pitchFamily="34" charset="0"/>
              </a:rPr>
              <a:t>60 seconds for each</a:t>
            </a:r>
          </a:p>
        </p:txBody>
      </p:sp>
      <p:sp>
        <p:nvSpPr>
          <p:cNvPr id="14" name="TextBox 13">
            <a:extLst>
              <a:ext uri="{FF2B5EF4-FFF2-40B4-BE49-F238E27FC236}">
                <a16:creationId xmlns:a16="http://schemas.microsoft.com/office/drawing/2014/main" id="{DC88948C-C6D8-4DB9-8414-FB585B5F1A5A}"/>
              </a:ext>
            </a:extLst>
          </p:cNvPr>
          <p:cNvSpPr txBox="1"/>
          <p:nvPr/>
        </p:nvSpPr>
        <p:spPr>
          <a:xfrm>
            <a:off x="7842248" y="-64376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17" name="TextBox 16">
            <a:extLst>
              <a:ext uri="{FF2B5EF4-FFF2-40B4-BE49-F238E27FC236}">
                <a16:creationId xmlns:a16="http://schemas.microsoft.com/office/drawing/2014/main" id="{F5BD5323-C33A-4EED-BFA1-7BBD493085E1}"/>
              </a:ext>
            </a:extLst>
          </p:cNvPr>
          <p:cNvSpPr txBox="1"/>
          <p:nvPr/>
        </p:nvSpPr>
        <p:spPr>
          <a:xfrm>
            <a:off x="7842248" y="3439571"/>
            <a:ext cx="4165600" cy="206210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dirty="0">
                <a:solidFill>
                  <a:schemeClr val="bg1"/>
                </a:solidFill>
                <a:latin typeface="Bahnschrift Condensed" panose="020B0502040204020203" pitchFamily="34" charset="0"/>
              </a:rPr>
              <a:t>All finalists have to select a official IYMC teacher who agrees to supervise the final exam to ensure fairness</a:t>
            </a:r>
          </a:p>
        </p:txBody>
      </p:sp>
      <p:sp>
        <p:nvSpPr>
          <p:cNvPr id="18" name="TextBox 17">
            <a:extLst>
              <a:ext uri="{FF2B5EF4-FFF2-40B4-BE49-F238E27FC236}">
                <a16:creationId xmlns:a16="http://schemas.microsoft.com/office/drawing/2014/main" id="{4F0090E8-3975-4CAC-A3C7-AF110BF8DF51}"/>
              </a:ext>
            </a:extLst>
          </p:cNvPr>
          <p:cNvSpPr txBox="1"/>
          <p:nvPr/>
        </p:nvSpPr>
        <p:spPr>
          <a:xfrm>
            <a:off x="7842248" y="1189727"/>
            <a:ext cx="4165600" cy="1384995"/>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TEACHER</a:t>
            </a:r>
          </a:p>
          <a:p>
            <a:r>
              <a:rPr lang="en-US" sz="3600" b="1" dirty="0">
                <a:solidFill>
                  <a:schemeClr val="bg1"/>
                </a:solidFill>
                <a:latin typeface="Vermin Vibes V" panose="02000500000000000000" pitchFamily="2" charset="0"/>
              </a:rPr>
              <a:t>SUPERVITION</a:t>
            </a:r>
          </a:p>
        </p:txBody>
      </p:sp>
      <p:sp>
        <p:nvSpPr>
          <p:cNvPr id="19" name="TextBox 18">
            <a:extLst>
              <a:ext uri="{FF2B5EF4-FFF2-40B4-BE49-F238E27FC236}">
                <a16:creationId xmlns:a16="http://schemas.microsoft.com/office/drawing/2014/main" id="{CECF5814-2FAB-4477-8B3E-516007351C9F}"/>
              </a:ext>
            </a:extLst>
          </p:cNvPr>
          <p:cNvSpPr txBox="1"/>
          <p:nvPr/>
        </p:nvSpPr>
        <p:spPr>
          <a:xfrm>
            <a:off x="7842247" y="8542466"/>
            <a:ext cx="4349753" cy="51398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000" dirty="0">
                <a:solidFill>
                  <a:schemeClr val="bg1"/>
                </a:solidFill>
                <a:latin typeface="Vermin Vibes V" panose="02000500000000000000" pitchFamily="2" charset="0"/>
              </a:rPr>
              <a:t>EXAM DATE</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11 February 2025</a:t>
            </a:r>
          </a:p>
          <a:p>
            <a:r>
              <a:rPr lang="en-US" sz="4000" b="1" dirty="0">
                <a:solidFill>
                  <a:schemeClr val="bg1"/>
                </a:solidFill>
                <a:latin typeface="Bahnschrift Condensed" panose="020B0502040204020203" pitchFamily="34" charset="0"/>
              </a:rPr>
              <a:t>6PM-7PM</a:t>
            </a:r>
          </a:p>
          <a:p>
            <a:endParaRPr lang="en-US" sz="3200" b="1" dirty="0">
              <a:solidFill>
                <a:schemeClr val="bg1"/>
              </a:solidFill>
              <a:latin typeface="Bahnschrift Condensed" panose="020B0502040204020203" pitchFamily="34" charset="0"/>
            </a:endParaRPr>
          </a:p>
          <a:p>
            <a:endParaRPr lang="en-US" sz="3200" b="1" dirty="0">
              <a:solidFill>
                <a:schemeClr val="bg1"/>
              </a:solidFill>
              <a:latin typeface="Bahnschrift Condensed" panose="020B0502040204020203" pitchFamily="34" charset="0"/>
            </a:endParaRPr>
          </a:p>
          <a:p>
            <a:r>
              <a:rPr lang="en-US" sz="4800" b="1" dirty="0">
                <a:solidFill>
                  <a:schemeClr val="bg1"/>
                </a:solidFill>
                <a:latin typeface="Vermin Vibes V" panose="02000500000000000000" pitchFamily="2" charset="0"/>
              </a:rPr>
              <a:t>Result</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17 February 2025</a:t>
            </a:r>
          </a:p>
        </p:txBody>
      </p:sp>
    </p:spTree>
    <p:extLst>
      <p:ext uri="{BB962C8B-B14F-4D97-AF65-F5344CB8AC3E}">
        <p14:creationId xmlns:p14="http://schemas.microsoft.com/office/powerpoint/2010/main" val="3321050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ABBC5161-1FA1-43F4-ADB9-B254592A0861}"/>
              </a:ext>
            </a:extLst>
          </p:cNvPr>
          <p:cNvSpPr/>
          <p:nvPr/>
        </p:nvSpPr>
        <p:spPr>
          <a:xfrm>
            <a:off x="-25503415" y="-566060"/>
            <a:ext cx="38183893" cy="21648057"/>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700+] Minecraft Pictures | Wallpapers.com">
            <a:extLst>
              <a:ext uri="{FF2B5EF4-FFF2-40B4-BE49-F238E27FC236}">
                <a16:creationId xmlns:a16="http://schemas.microsoft.com/office/drawing/2014/main" id="{24854150-832A-431D-9BC1-F7949E35F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02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4564E87-967A-4945-A5D8-427710FADA8E}"/>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07120F9-B4B5-4A8A-887D-6BE6D993E7D7}"/>
              </a:ext>
            </a:extLst>
          </p:cNvPr>
          <p:cNvGrpSpPr/>
          <p:nvPr/>
        </p:nvGrpSpPr>
        <p:grpSpPr>
          <a:xfrm>
            <a:off x="8140700" y="8356600"/>
            <a:ext cx="3898900" cy="127000"/>
            <a:chOff x="6292850" y="622299"/>
            <a:chExt cx="3898900" cy="5118100"/>
          </a:xfrm>
        </p:grpSpPr>
        <p:sp>
          <p:nvSpPr>
            <p:cNvPr id="9" name="Rectangle 8">
              <a:extLst>
                <a:ext uri="{FF2B5EF4-FFF2-40B4-BE49-F238E27FC236}">
                  <a16:creationId xmlns:a16="http://schemas.microsoft.com/office/drawing/2014/main" id="{6681DE70-906B-422F-9D81-9401BEA2CC1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5" descr="Lock with solid fill">
              <a:extLst>
                <a:ext uri="{FF2B5EF4-FFF2-40B4-BE49-F238E27FC236}">
                  <a16:creationId xmlns:a16="http://schemas.microsoft.com/office/drawing/2014/main" id="{2B6FA6F5-7FB9-4485-A453-1B301284B97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1" name="Picture 10">
            <a:extLst>
              <a:ext uri="{FF2B5EF4-FFF2-40B4-BE49-F238E27FC236}">
                <a16:creationId xmlns:a16="http://schemas.microsoft.com/office/drawing/2014/main" id="{338DB371-6E77-4819-A54B-7C3A87B883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09DF67-07F8-445A-ABDA-57F28808C062}"/>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E29E1C2-B7FF-4626-A243-CF34D4402D4B}"/>
              </a:ext>
            </a:extLst>
          </p:cNvPr>
          <p:cNvSpPr txBox="1"/>
          <p:nvPr/>
        </p:nvSpPr>
        <p:spPr>
          <a:xfrm>
            <a:off x="7842248" y="-4187826"/>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0" i="0" dirty="0">
                <a:solidFill>
                  <a:schemeClr val="bg1"/>
                </a:solidFill>
                <a:effectLst/>
                <a:latin typeface="Bahnschrift Condensed" panose="020B0502040204020203" pitchFamily="34" charset="0"/>
              </a:rPr>
              <a:t>x20 multiple choice questions.</a:t>
            </a:r>
          </a:p>
          <a:p>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1 point each </a:t>
            </a:r>
            <a:r>
              <a:rPr lang="en-US" sz="3200" dirty="0">
                <a:solidFill>
                  <a:schemeClr val="bg1"/>
                </a:solidFill>
                <a:latin typeface="Bahnschrift Condensed" panose="020B0502040204020203" pitchFamily="34" charset="0"/>
              </a:rPr>
              <a:t>question</a:t>
            </a:r>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 </a:t>
            </a:r>
            <a:endParaRPr lang="en-US" sz="3200" dirty="0">
              <a:solidFill>
                <a:schemeClr val="bg1"/>
              </a:solidFill>
              <a:latin typeface="Bahnschrift Condensed" panose="020B0502040204020203" pitchFamily="34" charset="0"/>
            </a:endParaRPr>
          </a:p>
          <a:p>
            <a:r>
              <a:rPr lang="en-US" sz="3200" dirty="0">
                <a:solidFill>
                  <a:schemeClr val="bg1"/>
                </a:solidFill>
                <a:latin typeface="Bahnschrift Condensed" panose="020B0502040204020203" pitchFamily="34" charset="0"/>
              </a:rPr>
              <a:t>60 seconds for each</a:t>
            </a:r>
          </a:p>
        </p:txBody>
      </p:sp>
      <p:sp>
        <p:nvSpPr>
          <p:cNvPr id="14" name="TextBox 13">
            <a:extLst>
              <a:ext uri="{FF2B5EF4-FFF2-40B4-BE49-F238E27FC236}">
                <a16:creationId xmlns:a16="http://schemas.microsoft.com/office/drawing/2014/main" id="{DC88948C-C6D8-4DB9-8414-FB585B5F1A5A}"/>
              </a:ext>
            </a:extLst>
          </p:cNvPr>
          <p:cNvSpPr txBox="1"/>
          <p:nvPr/>
        </p:nvSpPr>
        <p:spPr>
          <a:xfrm>
            <a:off x="7842248" y="-64376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17" name="TextBox 16">
            <a:extLst>
              <a:ext uri="{FF2B5EF4-FFF2-40B4-BE49-F238E27FC236}">
                <a16:creationId xmlns:a16="http://schemas.microsoft.com/office/drawing/2014/main" id="{F5BD5323-C33A-4EED-BFA1-7BBD493085E1}"/>
              </a:ext>
            </a:extLst>
          </p:cNvPr>
          <p:cNvSpPr txBox="1"/>
          <p:nvPr/>
        </p:nvSpPr>
        <p:spPr>
          <a:xfrm>
            <a:off x="7842248" y="-4218529"/>
            <a:ext cx="4165600" cy="206210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dirty="0">
                <a:solidFill>
                  <a:schemeClr val="bg1"/>
                </a:solidFill>
                <a:latin typeface="Bahnschrift Condensed" panose="020B0502040204020203" pitchFamily="34" charset="0"/>
              </a:rPr>
              <a:t>All finalists have to select a official IYMC teacher who agrees to supervise the final exam to ensure fairness</a:t>
            </a:r>
          </a:p>
        </p:txBody>
      </p:sp>
      <p:sp>
        <p:nvSpPr>
          <p:cNvPr id="18" name="TextBox 17">
            <a:extLst>
              <a:ext uri="{FF2B5EF4-FFF2-40B4-BE49-F238E27FC236}">
                <a16:creationId xmlns:a16="http://schemas.microsoft.com/office/drawing/2014/main" id="{4F0090E8-3975-4CAC-A3C7-AF110BF8DF51}"/>
              </a:ext>
            </a:extLst>
          </p:cNvPr>
          <p:cNvSpPr txBox="1"/>
          <p:nvPr/>
        </p:nvSpPr>
        <p:spPr>
          <a:xfrm>
            <a:off x="7842248" y="-6468373"/>
            <a:ext cx="4165600" cy="1384995"/>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TEACHER</a:t>
            </a:r>
          </a:p>
          <a:p>
            <a:r>
              <a:rPr lang="en-US" sz="3600" b="1" dirty="0">
                <a:solidFill>
                  <a:schemeClr val="bg1"/>
                </a:solidFill>
                <a:latin typeface="Vermin Vibes V" panose="02000500000000000000" pitchFamily="2" charset="0"/>
              </a:rPr>
              <a:t>SUPERVITION</a:t>
            </a:r>
          </a:p>
        </p:txBody>
      </p:sp>
      <p:sp>
        <p:nvSpPr>
          <p:cNvPr id="19" name="TextBox 18">
            <a:extLst>
              <a:ext uri="{FF2B5EF4-FFF2-40B4-BE49-F238E27FC236}">
                <a16:creationId xmlns:a16="http://schemas.microsoft.com/office/drawing/2014/main" id="{CECF5814-2FAB-4477-8B3E-516007351C9F}"/>
              </a:ext>
            </a:extLst>
          </p:cNvPr>
          <p:cNvSpPr txBox="1"/>
          <p:nvPr/>
        </p:nvSpPr>
        <p:spPr>
          <a:xfrm>
            <a:off x="7842247" y="884366"/>
            <a:ext cx="4349753" cy="51398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000" dirty="0">
                <a:solidFill>
                  <a:schemeClr val="bg1"/>
                </a:solidFill>
                <a:latin typeface="Vermin Vibes V" panose="02000500000000000000" pitchFamily="2" charset="0"/>
              </a:rPr>
              <a:t>EXAM DATE</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11 February 2025</a:t>
            </a:r>
          </a:p>
          <a:p>
            <a:r>
              <a:rPr lang="en-US" sz="4000" b="1" dirty="0">
                <a:solidFill>
                  <a:schemeClr val="bg1"/>
                </a:solidFill>
                <a:latin typeface="Bahnschrift Condensed" panose="020B0502040204020203" pitchFamily="34" charset="0"/>
              </a:rPr>
              <a:t>6PM-7PM</a:t>
            </a:r>
          </a:p>
          <a:p>
            <a:endParaRPr lang="en-US" sz="3200" b="1" dirty="0">
              <a:solidFill>
                <a:schemeClr val="bg1"/>
              </a:solidFill>
              <a:latin typeface="Bahnschrift Condensed" panose="020B0502040204020203" pitchFamily="34" charset="0"/>
            </a:endParaRPr>
          </a:p>
          <a:p>
            <a:endParaRPr lang="en-US" sz="3200" b="1" dirty="0">
              <a:solidFill>
                <a:schemeClr val="bg1"/>
              </a:solidFill>
              <a:latin typeface="Bahnschrift Condensed" panose="020B0502040204020203" pitchFamily="34" charset="0"/>
            </a:endParaRPr>
          </a:p>
          <a:p>
            <a:r>
              <a:rPr lang="en-US" sz="4800" b="1" dirty="0">
                <a:solidFill>
                  <a:schemeClr val="bg1"/>
                </a:solidFill>
                <a:latin typeface="Vermin Vibes V" panose="02000500000000000000" pitchFamily="2" charset="0"/>
              </a:rPr>
              <a:t>Result</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17 February 2025</a:t>
            </a:r>
          </a:p>
        </p:txBody>
      </p:sp>
    </p:spTree>
    <p:extLst>
      <p:ext uri="{BB962C8B-B14F-4D97-AF65-F5344CB8AC3E}">
        <p14:creationId xmlns:p14="http://schemas.microsoft.com/office/powerpoint/2010/main" val="269407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F80E4DD-C345-4C69-B397-DFFD65AAC0AF}"/>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68300"/>
            <a:ext cx="10655301" cy="59936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17D761-3305-4733-BC67-7C246A2403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2F2A56-463D-4376-A997-F896EE747EFA}"/>
              </a:ext>
            </a:extLst>
          </p:cNvPr>
          <p:cNvSpPr>
            <a:spLocks noGrp="1"/>
          </p:cNvSpPr>
          <p:nvPr>
            <p:ph idx="1"/>
          </p:nvPr>
        </p:nvSpPr>
        <p:spPr/>
        <p:txBody>
          <a:bodyPr/>
          <a:lstStyle/>
          <a:p>
            <a:endParaRPr lang="en-US" dirty="0"/>
          </a:p>
        </p:txBody>
      </p:sp>
      <p:sp>
        <p:nvSpPr>
          <p:cNvPr id="7" name="Freeform: Shape 6">
            <a:extLst>
              <a:ext uri="{FF2B5EF4-FFF2-40B4-BE49-F238E27FC236}">
                <a16:creationId xmlns:a16="http://schemas.microsoft.com/office/drawing/2014/main" id="{1488C1C3-E8DC-4B4C-B630-E89491AB4600}"/>
              </a:ext>
            </a:extLst>
          </p:cNvPr>
          <p:cNvSpPr/>
          <p:nvPr/>
        </p:nvSpPr>
        <p:spPr>
          <a:xfrm>
            <a:off x="0" y="0"/>
            <a:ext cx="12192000" cy="6858000"/>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descr="700+] Minecraft Pictures | Wallpapers.com">
            <a:extLst>
              <a:ext uri="{FF2B5EF4-FFF2-40B4-BE49-F238E27FC236}">
                <a16:creationId xmlns:a16="http://schemas.microsoft.com/office/drawing/2014/main" id="{B312B35A-C9A1-4FA3-BA3C-3503BF3FE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529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B682E1-181A-4B9F-8648-636A46E09E34}"/>
              </a:ext>
            </a:extLst>
          </p:cNvPr>
          <p:cNvGrpSpPr/>
          <p:nvPr/>
        </p:nvGrpSpPr>
        <p:grpSpPr>
          <a:xfrm>
            <a:off x="8140700" y="5334000"/>
            <a:ext cx="3898900" cy="127000"/>
            <a:chOff x="6292850" y="622299"/>
            <a:chExt cx="3898900" cy="5118100"/>
          </a:xfrm>
        </p:grpSpPr>
        <p:sp>
          <p:nvSpPr>
            <p:cNvPr id="11" name="Rectangle 10">
              <a:extLst>
                <a:ext uri="{FF2B5EF4-FFF2-40B4-BE49-F238E27FC236}">
                  <a16:creationId xmlns:a16="http://schemas.microsoft.com/office/drawing/2014/main" id="{D57B8CC7-4FB1-476C-B60B-5132EC85F4D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D14A76F-4877-41C6-8AC0-EF7388C5CEBA}"/>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3" name="Rectangle 12">
            <a:extLst>
              <a:ext uri="{FF2B5EF4-FFF2-40B4-BE49-F238E27FC236}">
                <a16:creationId xmlns:a16="http://schemas.microsoft.com/office/drawing/2014/main" id="{FE5FC57E-22D0-46E5-922F-50FAB879A3C7}"/>
              </a:ext>
            </a:extLst>
          </p:cNvPr>
          <p:cNvSpPr/>
          <p:nvPr/>
        </p:nvSpPr>
        <p:spPr>
          <a:xfrm>
            <a:off x="0" y="525390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1A349D9-5370-40E7-9913-DC713ECA4A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148B165-61CE-4B74-8BE9-A8908D5E40FC}"/>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0" name="TextBox 19">
            <a:extLst>
              <a:ext uri="{FF2B5EF4-FFF2-40B4-BE49-F238E27FC236}">
                <a16:creationId xmlns:a16="http://schemas.microsoft.com/office/drawing/2014/main" id="{292EC7C4-DFB4-4B46-B974-ABFA50061E28}"/>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1" name="TextBox 20">
            <a:extLst>
              <a:ext uri="{FF2B5EF4-FFF2-40B4-BE49-F238E27FC236}">
                <a16:creationId xmlns:a16="http://schemas.microsoft.com/office/drawing/2014/main" id="{392636AF-6B9B-4FF8-B191-0530CA183D0C}"/>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2" name="Isosceles Triangle 21">
            <a:extLst>
              <a:ext uri="{FF2B5EF4-FFF2-40B4-BE49-F238E27FC236}">
                <a16:creationId xmlns:a16="http://schemas.microsoft.com/office/drawing/2014/main" id="{CB0EC64A-A520-4731-BB56-F73AA5C8D28F}"/>
              </a:ext>
            </a:extLst>
          </p:cNvPr>
          <p:cNvSpPr/>
          <p:nvPr/>
        </p:nvSpPr>
        <p:spPr>
          <a:xfrm flipV="1">
            <a:off x="9626146" y="5415124"/>
            <a:ext cx="699408" cy="2552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1762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cs typeface="Calibri"/>
              </a:rPr>
              <a:t>PROGRESSION TIERS</a:t>
            </a:r>
            <a:endParaRPr lang="en-US" sz="6000" dirty="0">
              <a:solidFill>
                <a:schemeClr val="bg1"/>
              </a:solidFill>
              <a:cs typeface="Calibri"/>
            </a:endParaRPr>
          </a:p>
        </p:txBody>
      </p:sp>
      <p:grpSp>
        <p:nvGrpSpPr>
          <p:cNvPr id="2" name="Group 1"/>
          <p:cNvGrpSpPr/>
          <p:nvPr/>
        </p:nvGrpSpPr>
        <p:grpSpPr>
          <a:xfrm>
            <a:off x="9118131" y="3159461"/>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2011340"/>
      </p:ext>
    </p:extLst>
  </p:cSld>
  <p:clrMapOvr>
    <a:masterClrMapping/>
  </p:clrMapOvr>
  <p:transition spd="slow">
    <p:push dir="d"/>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2467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32645" y="315946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E8D86DE-9BB9-43CD-8B3B-69B078E5D256}"/>
              </a:ext>
            </a:extLst>
          </p:cNvPr>
          <p:cNvSpPr/>
          <p:nvPr/>
        </p:nvSpPr>
        <p:spPr>
          <a:xfrm>
            <a:off x="3773714" y="2873829"/>
            <a:ext cx="5358931" cy="1088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61F6064-A91D-415C-9F71-7472341CAB00}"/>
              </a:ext>
            </a:extLst>
          </p:cNvPr>
          <p:cNvGrpSpPr/>
          <p:nvPr/>
        </p:nvGrpSpPr>
        <p:grpSpPr>
          <a:xfrm>
            <a:off x="0" y="6881915"/>
            <a:ext cx="5943370" cy="6795665"/>
            <a:chOff x="0" y="1455386"/>
            <a:chExt cx="4830047" cy="5522691"/>
          </a:xfrm>
        </p:grpSpPr>
        <p:sp>
          <p:nvSpPr>
            <p:cNvPr id="14" name="Rectangle: Top Corners Snipped 2">
              <a:extLst>
                <a:ext uri="{FF2B5EF4-FFF2-40B4-BE49-F238E27FC236}">
                  <a16:creationId xmlns:a16="http://schemas.microsoft.com/office/drawing/2014/main" id="{D0B0F9B5-7C00-4AE0-B981-91EB1D64D7D9}"/>
                </a:ext>
              </a:extLst>
            </p:cNvPr>
            <p:cNvSpPr/>
            <p:nvPr/>
          </p:nvSpPr>
          <p:spPr>
            <a:xfrm rot="5400000" flipH="1">
              <a:off x="-679636" y="2135022"/>
              <a:ext cx="5522691" cy="4163419"/>
            </a:xfrm>
            <a:custGeom>
              <a:avLst/>
              <a:gdLst>
                <a:gd name="connsiteX0" fmla="*/ 1675362 w 5522685"/>
                <a:gd name="connsiteY0" fmla="*/ 0 h 5522686"/>
                <a:gd name="connsiteX1" fmla="*/ 3847323 w 5522685"/>
                <a:gd name="connsiteY1" fmla="*/ 0 h 5522686"/>
                <a:gd name="connsiteX2" fmla="*/ 5522685 w 5522685"/>
                <a:gd name="connsiteY2" fmla="*/ 1675362 h 5522686"/>
                <a:gd name="connsiteX3" fmla="*/ 5522685 w 5522685"/>
                <a:gd name="connsiteY3" fmla="*/ 5522686 h 5522686"/>
                <a:gd name="connsiteX4" fmla="*/ 5522685 w 5522685"/>
                <a:gd name="connsiteY4" fmla="*/ 5522686 h 5522686"/>
                <a:gd name="connsiteX5" fmla="*/ 0 w 5522685"/>
                <a:gd name="connsiteY5" fmla="*/ 5522686 h 5522686"/>
                <a:gd name="connsiteX6" fmla="*/ 0 w 5522685"/>
                <a:gd name="connsiteY6" fmla="*/ 5522686 h 5522686"/>
                <a:gd name="connsiteX7" fmla="*/ 0 w 5522685"/>
                <a:gd name="connsiteY7" fmla="*/ 1675362 h 5522686"/>
                <a:gd name="connsiteX8" fmla="*/ 1675362 w 5522685"/>
                <a:gd name="connsiteY8" fmla="*/ 0 h 5522686"/>
                <a:gd name="connsiteX0" fmla="*/ 1675362 w 5522685"/>
                <a:gd name="connsiteY0" fmla="*/ 0 h 5522686"/>
                <a:gd name="connsiteX1" fmla="*/ 3847323 w 5522685"/>
                <a:gd name="connsiteY1" fmla="*/ 0 h 5522686"/>
                <a:gd name="connsiteX2" fmla="*/ 5522685 w 5522685"/>
                <a:gd name="connsiteY2" fmla="*/ 1675362 h 5522686"/>
                <a:gd name="connsiteX3" fmla="*/ 5522685 w 5522685"/>
                <a:gd name="connsiteY3" fmla="*/ 5522686 h 5522686"/>
                <a:gd name="connsiteX4" fmla="*/ 5522685 w 5522685"/>
                <a:gd name="connsiteY4" fmla="*/ 5522686 h 5522686"/>
                <a:gd name="connsiteX5" fmla="*/ 0 w 5522685"/>
                <a:gd name="connsiteY5" fmla="*/ 5522686 h 5522686"/>
                <a:gd name="connsiteX6" fmla="*/ 0 w 5522685"/>
                <a:gd name="connsiteY6" fmla="*/ 5522686 h 5522686"/>
                <a:gd name="connsiteX7" fmla="*/ 0 w 5522685"/>
                <a:gd name="connsiteY7" fmla="*/ 1675362 h 5522686"/>
                <a:gd name="connsiteX8" fmla="*/ 1675362 w 5522685"/>
                <a:gd name="connsiteY8" fmla="*/ 0 h 5522686"/>
                <a:gd name="connsiteX0" fmla="*/ 1683761 w 5531084"/>
                <a:gd name="connsiteY0" fmla="*/ 0 h 5522686"/>
                <a:gd name="connsiteX1" fmla="*/ 3855722 w 5531084"/>
                <a:gd name="connsiteY1" fmla="*/ 0 h 5522686"/>
                <a:gd name="connsiteX2" fmla="*/ 5531084 w 5531084"/>
                <a:gd name="connsiteY2" fmla="*/ 1675362 h 5522686"/>
                <a:gd name="connsiteX3" fmla="*/ 5531084 w 5531084"/>
                <a:gd name="connsiteY3" fmla="*/ 5522686 h 5522686"/>
                <a:gd name="connsiteX4" fmla="*/ 5531084 w 5531084"/>
                <a:gd name="connsiteY4" fmla="*/ 5522686 h 5522686"/>
                <a:gd name="connsiteX5" fmla="*/ 8399 w 5531084"/>
                <a:gd name="connsiteY5" fmla="*/ 5522686 h 5522686"/>
                <a:gd name="connsiteX6" fmla="*/ 8399 w 5531084"/>
                <a:gd name="connsiteY6" fmla="*/ 5522686 h 5522686"/>
                <a:gd name="connsiteX7" fmla="*/ 8399 w 5531084"/>
                <a:gd name="connsiteY7" fmla="*/ 1675362 h 5522686"/>
                <a:gd name="connsiteX8" fmla="*/ 1683761 w 5531084"/>
                <a:gd name="connsiteY8" fmla="*/ 0 h 5522686"/>
                <a:gd name="connsiteX0" fmla="*/ 1683761 w 5531084"/>
                <a:gd name="connsiteY0" fmla="*/ 322423 h 5845109"/>
                <a:gd name="connsiteX1" fmla="*/ 3855722 w 5531084"/>
                <a:gd name="connsiteY1" fmla="*/ 322423 h 5845109"/>
                <a:gd name="connsiteX2" fmla="*/ 5531084 w 5531084"/>
                <a:gd name="connsiteY2" fmla="*/ 1997785 h 5845109"/>
                <a:gd name="connsiteX3" fmla="*/ 5531084 w 5531084"/>
                <a:gd name="connsiteY3" fmla="*/ 5845109 h 5845109"/>
                <a:gd name="connsiteX4" fmla="*/ 5531084 w 5531084"/>
                <a:gd name="connsiteY4" fmla="*/ 5845109 h 5845109"/>
                <a:gd name="connsiteX5" fmla="*/ 8399 w 5531084"/>
                <a:gd name="connsiteY5" fmla="*/ 5845109 h 5845109"/>
                <a:gd name="connsiteX6" fmla="*/ 8399 w 5531084"/>
                <a:gd name="connsiteY6" fmla="*/ 5845109 h 5845109"/>
                <a:gd name="connsiteX7" fmla="*/ 8399 w 5531084"/>
                <a:gd name="connsiteY7" fmla="*/ 1997785 h 5845109"/>
                <a:gd name="connsiteX8" fmla="*/ 1683761 w 5531084"/>
                <a:gd name="connsiteY8" fmla="*/ 322423 h 5845109"/>
                <a:gd name="connsiteX0" fmla="*/ 1683761 w 5531084"/>
                <a:gd name="connsiteY0" fmla="*/ 418840 h 5941526"/>
                <a:gd name="connsiteX1" fmla="*/ 3855722 w 5531084"/>
                <a:gd name="connsiteY1" fmla="*/ 418840 h 5941526"/>
                <a:gd name="connsiteX2" fmla="*/ 5531084 w 5531084"/>
                <a:gd name="connsiteY2" fmla="*/ 2094202 h 5941526"/>
                <a:gd name="connsiteX3" fmla="*/ 5531084 w 5531084"/>
                <a:gd name="connsiteY3" fmla="*/ 5941526 h 5941526"/>
                <a:gd name="connsiteX4" fmla="*/ 5531084 w 5531084"/>
                <a:gd name="connsiteY4" fmla="*/ 5941526 h 5941526"/>
                <a:gd name="connsiteX5" fmla="*/ 8399 w 5531084"/>
                <a:gd name="connsiteY5" fmla="*/ 5941526 h 5941526"/>
                <a:gd name="connsiteX6" fmla="*/ 8399 w 5531084"/>
                <a:gd name="connsiteY6" fmla="*/ 5941526 h 5941526"/>
                <a:gd name="connsiteX7" fmla="*/ 8399 w 5531084"/>
                <a:gd name="connsiteY7" fmla="*/ 2094202 h 5941526"/>
                <a:gd name="connsiteX8" fmla="*/ 1683761 w 5531084"/>
                <a:gd name="connsiteY8" fmla="*/ 418840 h 5941526"/>
                <a:gd name="connsiteX0" fmla="*/ 1683761 w 5531084"/>
                <a:gd name="connsiteY0" fmla="*/ 418840 h 5941526"/>
                <a:gd name="connsiteX1" fmla="*/ 3855722 w 5531084"/>
                <a:gd name="connsiteY1" fmla="*/ 418840 h 5941526"/>
                <a:gd name="connsiteX2" fmla="*/ 5531084 w 5531084"/>
                <a:gd name="connsiteY2" fmla="*/ 2094202 h 5941526"/>
                <a:gd name="connsiteX3" fmla="*/ 5531084 w 5531084"/>
                <a:gd name="connsiteY3" fmla="*/ 5941526 h 5941526"/>
                <a:gd name="connsiteX4" fmla="*/ 5531084 w 5531084"/>
                <a:gd name="connsiteY4" fmla="*/ 5941526 h 5941526"/>
                <a:gd name="connsiteX5" fmla="*/ 8399 w 5531084"/>
                <a:gd name="connsiteY5" fmla="*/ 5941526 h 5941526"/>
                <a:gd name="connsiteX6" fmla="*/ 8399 w 5531084"/>
                <a:gd name="connsiteY6" fmla="*/ 5941526 h 5941526"/>
                <a:gd name="connsiteX7" fmla="*/ 8399 w 5531084"/>
                <a:gd name="connsiteY7" fmla="*/ 2094202 h 5941526"/>
                <a:gd name="connsiteX8" fmla="*/ 1683761 w 5531084"/>
                <a:gd name="connsiteY8" fmla="*/ 418840 h 5941526"/>
                <a:gd name="connsiteX0" fmla="*/ 2552314 w 5527767"/>
                <a:gd name="connsiteY0" fmla="*/ 1531516 h 5523114"/>
                <a:gd name="connsiteX1" fmla="*/ 3852405 w 5527767"/>
                <a:gd name="connsiteY1" fmla="*/ 428 h 5523114"/>
                <a:gd name="connsiteX2" fmla="*/ 5527767 w 5527767"/>
                <a:gd name="connsiteY2" fmla="*/ 1675790 h 5523114"/>
                <a:gd name="connsiteX3" fmla="*/ 5527767 w 5527767"/>
                <a:gd name="connsiteY3" fmla="*/ 5523114 h 5523114"/>
                <a:gd name="connsiteX4" fmla="*/ 5527767 w 5527767"/>
                <a:gd name="connsiteY4" fmla="*/ 5523114 h 5523114"/>
                <a:gd name="connsiteX5" fmla="*/ 5082 w 5527767"/>
                <a:gd name="connsiteY5" fmla="*/ 5523114 h 5523114"/>
                <a:gd name="connsiteX6" fmla="*/ 5082 w 5527767"/>
                <a:gd name="connsiteY6" fmla="*/ 5523114 h 5523114"/>
                <a:gd name="connsiteX7" fmla="*/ 5082 w 5527767"/>
                <a:gd name="connsiteY7" fmla="*/ 1675790 h 5523114"/>
                <a:gd name="connsiteX8" fmla="*/ 2552314 w 5527767"/>
                <a:gd name="connsiteY8" fmla="*/ 1531516 h 5523114"/>
                <a:gd name="connsiteX0" fmla="*/ 2547232 w 5522685"/>
                <a:gd name="connsiteY0" fmla="*/ 1531485 h 5523083"/>
                <a:gd name="connsiteX1" fmla="*/ 3847323 w 5522685"/>
                <a:gd name="connsiteY1" fmla="*/ 397 h 5523083"/>
                <a:gd name="connsiteX2" fmla="*/ 5522685 w 5522685"/>
                <a:gd name="connsiteY2" fmla="*/ 1675759 h 5523083"/>
                <a:gd name="connsiteX3" fmla="*/ 5522685 w 5522685"/>
                <a:gd name="connsiteY3" fmla="*/ 5523083 h 5523083"/>
                <a:gd name="connsiteX4" fmla="*/ 5522685 w 5522685"/>
                <a:gd name="connsiteY4" fmla="*/ 5523083 h 5523083"/>
                <a:gd name="connsiteX5" fmla="*/ 0 w 5522685"/>
                <a:gd name="connsiteY5" fmla="*/ 5523083 h 5523083"/>
                <a:gd name="connsiteX6" fmla="*/ 0 w 5522685"/>
                <a:gd name="connsiteY6" fmla="*/ 5523083 h 5523083"/>
                <a:gd name="connsiteX7" fmla="*/ 414673 w 5522685"/>
                <a:gd name="connsiteY7" fmla="*/ 2877238 h 5523083"/>
                <a:gd name="connsiteX8" fmla="*/ 2547232 w 5522685"/>
                <a:gd name="connsiteY8" fmla="*/ 1531485 h 5523083"/>
                <a:gd name="connsiteX0" fmla="*/ 2547232 w 5522685"/>
                <a:gd name="connsiteY0" fmla="*/ 24325 h 4015923"/>
                <a:gd name="connsiteX1" fmla="*/ 4006812 w 5522685"/>
                <a:gd name="connsiteY1" fmla="*/ 757972 h 4015923"/>
                <a:gd name="connsiteX2" fmla="*/ 5522685 w 5522685"/>
                <a:gd name="connsiteY2" fmla="*/ 168599 h 4015923"/>
                <a:gd name="connsiteX3" fmla="*/ 5522685 w 5522685"/>
                <a:gd name="connsiteY3" fmla="*/ 4015923 h 4015923"/>
                <a:gd name="connsiteX4" fmla="*/ 5522685 w 5522685"/>
                <a:gd name="connsiteY4" fmla="*/ 4015923 h 4015923"/>
                <a:gd name="connsiteX5" fmla="*/ 0 w 5522685"/>
                <a:gd name="connsiteY5" fmla="*/ 4015923 h 4015923"/>
                <a:gd name="connsiteX6" fmla="*/ 0 w 5522685"/>
                <a:gd name="connsiteY6" fmla="*/ 4015923 h 4015923"/>
                <a:gd name="connsiteX7" fmla="*/ 414673 w 5522685"/>
                <a:gd name="connsiteY7" fmla="*/ 1370078 h 4015923"/>
                <a:gd name="connsiteX8" fmla="*/ 2547232 w 5522685"/>
                <a:gd name="connsiteY8" fmla="*/ 24325 h 4015923"/>
                <a:gd name="connsiteX0" fmla="*/ 2547232 w 5522685"/>
                <a:gd name="connsiteY0" fmla="*/ 123143 h 4114741"/>
                <a:gd name="connsiteX1" fmla="*/ 4006812 w 5522685"/>
                <a:gd name="connsiteY1" fmla="*/ 856790 h 4114741"/>
                <a:gd name="connsiteX2" fmla="*/ 5522685 w 5522685"/>
                <a:gd name="connsiteY2" fmla="*/ 267417 h 4114741"/>
                <a:gd name="connsiteX3" fmla="*/ 5522685 w 5522685"/>
                <a:gd name="connsiteY3" fmla="*/ 4114741 h 4114741"/>
                <a:gd name="connsiteX4" fmla="*/ 5522685 w 5522685"/>
                <a:gd name="connsiteY4" fmla="*/ 4114741 h 4114741"/>
                <a:gd name="connsiteX5" fmla="*/ 0 w 5522685"/>
                <a:gd name="connsiteY5" fmla="*/ 4114741 h 4114741"/>
                <a:gd name="connsiteX6" fmla="*/ 0 w 5522685"/>
                <a:gd name="connsiteY6" fmla="*/ 4114741 h 4114741"/>
                <a:gd name="connsiteX7" fmla="*/ 414673 w 5522685"/>
                <a:gd name="connsiteY7" fmla="*/ 1468896 h 4114741"/>
                <a:gd name="connsiteX8" fmla="*/ 2547232 w 5522685"/>
                <a:gd name="connsiteY8" fmla="*/ 123143 h 4114741"/>
                <a:gd name="connsiteX0" fmla="*/ 2547232 w 5522685"/>
                <a:gd name="connsiteY0" fmla="*/ 123143 h 4114741"/>
                <a:gd name="connsiteX1" fmla="*/ 4006812 w 5522685"/>
                <a:gd name="connsiteY1" fmla="*/ 856790 h 4114741"/>
                <a:gd name="connsiteX2" fmla="*/ 5522685 w 5522685"/>
                <a:gd name="connsiteY2" fmla="*/ 267417 h 4114741"/>
                <a:gd name="connsiteX3" fmla="*/ 5522685 w 5522685"/>
                <a:gd name="connsiteY3" fmla="*/ 4114741 h 4114741"/>
                <a:gd name="connsiteX4" fmla="*/ 5522685 w 5522685"/>
                <a:gd name="connsiteY4" fmla="*/ 4114741 h 4114741"/>
                <a:gd name="connsiteX5" fmla="*/ 0 w 5522685"/>
                <a:gd name="connsiteY5" fmla="*/ 4114741 h 4114741"/>
                <a:gd name="connsiteX6" fmla="*/ 0 w 5522685"/>
                <a:gd name="connsiteY6" fmla="*/ 4114741 h 4114741"/>
                <a:gd name="connsiteX7" fmla="*/ 414673 w 5522685"/>
                <a:gd name="connsiteY7" fmla="*/ 1468896 h 4114741"/>
                <a:gd name="connsiteX8" fmla="*/ 2547232 w 5522685"/>
                <a:gd name="connsiteY8" fmla="*/ 123143 h 4114741"/>
                <a:gd name="connsiteX0" fmla="*/ 2547232 w 5522685"/>
                <a:gd name="connsiteY0" fmla="*/ 139792 h 4131390"/>
                <a:gd name="connsiteX1" fmla="*/ 4006812 w 5522685"/>
                <a:gd name="connsiteY1" fmla="*/ 873439 h 4131390"/>
                <a:gd name="connsiteX2" fmla="*/ 5522685 w 5522685"/>
                <a:gd name="connsiteY2" fmla="*/ 1496178 h 4131390"/>
                <a:gd name="connsiteX3" fmla="*/ 5522685 w 5522685"/>
                <a:gd name="connsiteY3" fmla="*/ 4131390 h 4131390"/>
                <a:gd name="connsiteX4" fmla="*/ 5522685 w 5522685"/>
                <a:gd name="connsiteY4" fmla="*/ 4131390 h 4131390"/>
                <a:gd name="connsiteX5" fmla="*/ 0 w 5522685"/>
                <a:gd name="connsiteY5" fmla="*/ 4131390 h 4131390"/>
                <a:gd name="connsiteX6" fmla="*/ 0 w 5522685"/>
                <a:gd name="connsiteY6" fmla="*/ 4131390 h 4131390"/>
                <a:gd name="connsiteX7" fmla="*/ 414673 w 5522685"/>
                <a:gd name="connsiteY7" fmla="*/ 1485545 h 4131390"/>
                <a:gd name="connsiteX8" fmla="*/ 2547232 w 5522685"/>
                <a:gd name="connsiteY8" fmla="*/ 139792 h 4131390"/>
                <a:gd name="connsiteX0" fmla="*/ 2547232 w 5522688"/>
                <a:gd name="connsiteY0" fmla="*/ 128843 h 4120441"/>
                <a:gd name="connsiteX1" fmla="*/ 4006812 w 5522688"/>
                <a:gd name="connsiteY1" fmla="*/ 862490 h 4120441"/>
                <a:gd name="connsiteX2" fmla="*/ 5522688 w 5522688"/>
                <a:gd name="connsiteY2" fmla="*/ 719685 h 4120441"/>
                <a:gd name="connsiteX3" fmla="*/ 5522685 w 5522688"/>
                <a:gd name="connsiteY3" fmla="*/ 4120441 h 4120441"/>
                <a:gd name="connsiteX4" fmla="*/ 5522685 w 5522688"/>
                <a:gd name="connsiteY4" fmla="*/ 4120441 h 4120441"/>
                <a:gd name="connsiteX5" fmla="*/ 0 w 5522688"/>
                <a:gd name="connsiteY5" fmla="*/ 4120441 h 4120441"/>
                <a:gd name="connsiteX6" fmla="*/ 0 w 5522688"/>
                <a:gd name="connsiteY6" fmla="*/ 4120441 h 4120441"/>
                <a:gd name="connsiteX7" fmla="*/ 414673 w 5522688"/>
                <a:gd name="connsiteY7" fmla="*/ 1474596 h 4120441"/>
                <a:gd name="connsiteX8" fmla="*/ 2547232 w 5522688"/>
                <a:gd name="connsiteY8" fmla="*/ 128843 h 4120441"/>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71821 h 4163419"/>
                <a:gd name="connsiteX1" fmla="*/ 4006812 w 5522691"/>
                <a:gd name="connsiteY1" fmla="*/ 905468 h 4163419"/>
                <a:gd name="connsiteX2" fmla="*/ 5522691 w 5522691"/>
                <a:gd name="connsiteY2" fmla="*/ 2187426 h 4163419"/>
                <a:gd name="connsiteX3" fmla="*/ 5522685 w 5522691"/>
                <a:gd name="connsiteY3" fmla="*/ 4163419 h 4163419"/>
                <a:gd name="connsiteX4" fmla="*/ 5522685 w 5522691"/>
                <a:gd name="connsiteY4" fmla="*/ 4163419 h 4163419"/>
                <a:gd name="connsiteX5" fmla="*/ 0 w 5522691"/>
                <a:gd name="connsiteY5" fmla="*/ 4163419 h 4163419"/>
                <a:gd name="connsiteX6" fmla="*/ 0 w 5522691"/>
                <a:gd name="connsiteY6" fmla="*/ 4163419 h 4163419"/>
                <a:gd name="connsiteX7" fmla="*/ 414673 w 5522691"/>
                <a:gd name="connsiteY7" fmla="*/ 1517574 h 4163419"/>
                <a:gd name="connsiteX8" fmla="*/ 2547232 w 5522691"/>
                <a:gd name="connsiteY8" fmla="*/ 171821 h 4163419"/>
                <a:gd name="connsiteX0" fmla="*/ 2547232 w 5522691"/>
                <a:gd name="connsiteY0" fmla="*/ 171821 h 4163419"/>
                <a:gd name="connsiteX1" fmla="*/ 4006812 w 5522691"/>
                <a:gd name="connsiteY1" fmla="*/ 905468 h 4163419"/>
                <a:gd name="connsiteX2" fmla="*/ 5522691 w 5522691"/>
                <a:gd name="connsiteY2" fmla="*/ 2187426 h 4163419"/>
                <a:gd name="connsiteX3" fmla="*/ 5522685 w 5522691"/>
                <a:gd name="connsiteY3" fmla="*/ 4163419 h 4163419"/>
                <a:gd name="connsiteX4" fmla="*/ 5522685 w 5522691"/>
                <a:gd name="connsiteY4" fmla="*/ 4163419 h 4163419"/>
                <a:gd name="connsiteX5" fmla="*/ 0 w 5522691"/>
                <a:gd name="connsiteY5" fmla="*/ 4163419 h 4163419"/>
                <a:gd name="connsiteX6" fmla="*/ 0 w 5522691"/>
                <a:gd name="connsiteY6" fmla="*/ 4163419 h 4163419"/>
                <a:gd name="connsiteX7" fmla="*/ 414673 w 5522691"/>
                <a:gd name="connsiteY7" fmla="*/ 1517574 h 4163419"/>
                <a:gd name="connsiteX8" fmla="*/ 2547232 w 5522691"/>
                <a:gd name="connsiteY8" fmla="*/ 171821 h 41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2691" h="4163419">
                  <a:moveTo>
                    <a:pt x="2547232" y="171821"/>
                  </a:moveTo>
                  <a:cubicBezTo>
                    <a:pt x="3135290" y="-334235"/>
                    <a:pt x="3659757" y="388780"/>
                    <a:pt x="4006812" y="905468"/>
                  </a:cubicBezTo>
                  <a:cubicBezTo>
                    <a:pt x="4353867" y="1422156"/>
                    <a:pt x="5522692" y="1053841"/>
                    <a:pt x="5522691" y="2187426"/>
                  </a:cubicBezTo>
                  <a:cubicBezTo>
                    <a:pt x="5522690" y="3321011"/>
                    <a:pt x="5522686" y="3029834"/>
                    <a:pt x="5522685" y="4163419"/>
                  </a:cubicBezTo>
                  <a:lnTo>
                    <a:pt x="5522685" y="4163419"/>
                  </a:lnTo>
                  <a:lnTo>
                    <a:pt x="0" y="4163419"/>
                  </a:lnTo>
                  <a:lnTo>
                    <a:pt x="0" y="4163419"/>
                  </a:lnTo>
                  <a:cubicBezTo>
                    <a:pt x="69112" y="3722445"/>
                    <a:pt x="536699" y="3394466"/>
                    <a:pt x="414673" y="1517574"/>
                  </a:cubicBezTo>
                  <a:cubicBezTo>
                    <a:pt x="292647" y="-359318"/>
                    <a:pt x="1959174" y="677877"/>
                    <a:pt x="2547232" y="171821"/>
                  </a:cubicBezTo>
                  <a:close/>
                </a:path>
              </a:pathLst>
            </a:custGeom>
            <a:solidFill>
              <a:srgbClr val="002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B1CC4F5F-240C-48C3-96B3-0DB8B93E3226}"/>
                </a:ext>
              </a:extLst>
            </p:cNvPr>
            <p:cNvGrpSpPr/>
            <p:nvPr/>
          </p:nvGrpSpPr>
          <p:grpSpPr>
            <a:xfrm>
              <a:off x="906246" y="2074460"/>
              <a:ext cx="3923801" cy="3739347"/>
              <a:chOff x="909505" y="2074460"/>
              <a:chExt cx="3923801" cy="3739347"/>
            </a:xfrm>
          </p:grpSpPr>
          <p:sp>
            <p:nvSpPr>
              <p:cNvPr id="16" name="Oval 15">
                <a:extLst>
                  <a:ext uri="{FF2B5EF4-FFF2-40B4-BE49-F238E27FC236}">
                    <a16:creationId xmlns:a16="http://schemas.microsoft.com/office/drawing/2014/main" id="{B9562C02-4787-41A7-B197-FD36B2ECC550}"/>
                  </a:ext>
                </a:extLst>
              </p:cNvPr>
              <p:cNvSpPr/>
              <p:nvPr/>
            </p:nvSpPr>
            <p:spPr>
              <a:xfrm>
                <a:off x="909505" y="2074460"/>
                <a:ext cx="3700733" cy="3700733"/>
              </a:xfrm>
              <a:prstGeom prst="ellipse">
                <a:avLst/>
              </a:prstGeom>
              <a:solidFill>
                <a:srgbClr val="629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179">
                <a:extLst>
                  <a:ext uri="{FF2B5EF4-FFF2-40B4-BE49-F238E27FC236}">
                    <a16:creationId xmlns:a16="http://schemas.microsoft.com/office/drawing/2014/main" id="{E5404B39-FE2F-49D5-A129-469D2CE3C198}"/>
                  </a:ext>
                </a:extLst>
              </p:cNvPr>
              <p:cNvGrpSpPr/>
              <p:nvPr/>
            </p:nvGrpSpPr>
            <p:grpSpPr>
              <a:xfrm>
                <a:off x="1279280" y="2275983"/>
                <a:ext cx="3517197" cy="3525987"/>
                <a:chOff x="6024114" y="-2430580"/>
                <a:chExt cx="2315816" cy="2321605"/>
              </a:xfrm>
            </p:grpSpPr>
            <p:grpSp>
              <p:nvGrpSpPr>
                <p:cNvPr id="188" name="Graphic 179">
                  <a:extLst>
                    <a:ext uri="{FF2B5EF4-FFF2-40B4-BE49-F238E27FC236}">
                      <a16:creationId xmlns:a16="http://schemas.microsoft.com/office/drawing/2014/main" id="{6875EAA4-AA28-4275-8178-6225E14FBB2D}"/>
                    </a:ext>
                  </a:extLst>
                </p:cNvPr>
                <p:cNvGrpSpPr/>
                <p:nvPr/>
              </p:nvGrpSpPr>
              <p:grpSpPr>
                <a:xfrm>
                  <a:off x="7152252" y="-751054"/>
                  <a:ext cx="440649" cy="642079"/>
                  <a:chOff x="7152252" y="-751054"/>
                  <a:chExt cx="440649" cy="642079"/>
                </a:xfrm>
              </p:grpSpPr>
              <p:sp>
                <p:nvSpPr>
                  <p:cNvPr id="213" name="Freeform: Shape 212">
                    <a:extLst>
                      <a:ext uri="{FF2B5EF4-FFF2-40B4-BE49-F238E27FC236}">
                        <a16:creationId xmlns:a16="http://schemas.microsoft.com/office/drawing/2014/main" id="{9370D9D3-77BF-431F-83DA-7A76C7706DF6}"/>
                      </a:ext>
                    </a:extLst>
                  </p:cNvPr>
                  <p:cNvSpPr/>
                  <p:nvPr/>
                </p:nvSpPr>
                <p:spPr>
                  <a:xfrm>
                    <a:off x="7152252" y="-751054"/>
                    <a:ext cx="440649" cy="642079"/>
                  </a:xfrm>
                  <a:custGeom>
                    <a:avLst/>
                    <a:gdLst>
                      <a:gd name="connsiteX0" fmla="*/ 150555 w 440649"/>
                      <a:gd name="connsiteY0" fmla="*/ 638599 h 642079"/>
                      <a:gd name="connsiteX1" fmla="*/ 4092 w 440649"/>
                      <a:gd name="connsiteY1" fmla="*/ 386843 h 642079"/>
                      <a:gd name="connsiteX2" fmla="*/ 2492 w 440649"/>
                      <a:gd name="connsiteY2" fmla="*/ 337231 h 642079"/>
                      <a:gd name="connsiteX3" fmla="*/ 40570 w 440649"/>
                      <a:gd name="connsiteY3" fmla="*/ 312839 h 642079"/>
                      <a:gd name="connsiteX4" fmla="*/ 70480 w 440649"/>
                      <a:gd name="connsiteY4" fmla="*/ 340597 h 642079"/>
                      <a:gd name="connsiteX5" fmla="*/ 115567 w 440649"/>
                      <a:gd name="connsiteY5" fmla="*/ 371115 h 642079"/>
                      <a:gd name="connsiteX6" fmla="*/ 150058 w 440649"/>
                      <a:gd name="connsiteY6" fmla="*/ 368466 h 642079"/>
                      <a:gd name="connsiteX7" fmla="*/ 158446 w 440649"/>
                      <a:gd name="connsiteY7" fmla="*/ 321724 h 642079"/>
                      <a:gd name="connsiteX8" fmla="*/ 142277 w 440649"/>
                      <a:gd name="connsiteY8" fmla="*/ 229785 h 642079"/>
                      <a:gd name="connsiteX9" fmla="*/ 138966 w 440649"/>
                      <a:gd name="connsiteY9" fmla="*/ 180062 h 642079"/>
                      <a:gd name="connsiteX10" fmla="*/ 165234 w 440649"/>
                      <a:gd name="connsiteY10" fmla="*/ 140108 h 642079"/>
                      <a:gd name="connsiteX11" fmla="*/ 207065 w 440649"/>
                      <a:gd name="connsiteY11" fmla="*/ 154401 h 642079"/>
                      <a:gd name="connsiteX12" fmla="*/ 210983 w 440649"/>
                      <a:gd name="connsiteY12" fmla="*/ 174820 h 642079"/>
                      <a:gd name="connsiteX13" fmla="*/ 223896 w 440649"/>
                      <a:gd name="connsiteY13" fmla="*/ 189389 h 642079"/>
                      <a:gd name="connsiteX14" fmla="*/ 240673 w 440649"/>
                      <a:gd name="connsiteY14" fmla="*/ 178793 h 642079"/>
                      <a:gd name="connsiteX15" fmla="*/ 269921 w 440649"/>
                      <a:gd name="connsiteY15" fmla="*/ 112846 h 642079"/>
                      <a:gd name="connsiteX16" fmla="*/ 296189 w 440649"/>
                      <a:gd name="connsiteY16" fmla="*/ 45410 h 642079"/>
                      <a:gd name="connsiteX17" fmla="*/ 350768 w 440649"/>
                      <a:gd name="connsiteY17" fmla="*/ 1371 h 642079"/>
                      <a:gd name="connsiteX18" fmla="*/ 411582 w 440649"/>
                      <a:gd name="connsiteY18" fmla="*/ 28468 h 642079"/>
                      <a:gd name="connsiteX19" fmla="*/ 400380 w 440649"/>
                      <a:gd name="connsiteY19" fmla="*/ 97781 h 642079"/>
                      <a:gd name="connsiteX20" fmla="*/ 336199 w 440649"/>
                      <a:gd name="connsiteY20" fmla="*/ 183649 h 642079"/>
                      <a:gd name="connsiteX21" fmla="*/ 325714 w 440649"/>
                      <a:gd name="connsiteY21" fmla="*/ 199598 h 642079"/>
                      <a:gd name="connsiteX22" fmla="*/ 347678 w 440649"/>
                      <a:gd name="connsiteY22" fmla="*/ 222114 h 642079"/>
                      <a:gd name="connsiteX23" fmla="*/ 386804 w 440649"/>
                      <a:gd name="connsiteY23" fmla="*/ 219962 h 642079"/>
                      <a:gd name="connsiteX24" fmla="*/ 421681 w 440649"/>
                      <a:gd name="connsiteY24" fmla="*/ 233924 h 642079"/>
                      <a:gd name="connsiteX25" fmla="*/ 408271 w 440649"/>
                      <a:gd name="connsiteY25" fmla="*/ 283535 h 642079"/>
                      <a:gd name="connsiteX26" fmla="*/ 324224 w 440649"/>
                      <a:gd name="connsiteY26" fmla="*/ 353069 h 642079"/>
                      <a:gd name="connsiteX27" fmla="*/ 292437 w 440649"/>
                      <a:gd name="connsiteY27" fmla="*/ 375750 h 642079"/>
                      <a:gd name="connsiteX28" fmla="*/ 288574 w 440649"/>
                      <a:gd name="connsiteY28" fmla="*/ 412283 h 642079"/>
                      <a:gd name="connsiteX29" fmla="*/ 324500 w 440649"/>
                      <a:gd name="connsiteY29" fmla="*/ 419568 h 642079"/>
                      <a:gd name="connsiteX30" fmla="*/ 358273 w 440649"/>
                      <a:gd name="connsiteY30" fmla="*/ 399646 h 642079"/>
                      <a:gd name="connsiteX31" fmla="*/ 426703 w 440649"/>
                      <a:gd name="connsiteY31" fmla="*/ 400970 h 642079"/>
                      <a:gd name="connsiteX32" fmla="*/ 440058 w 440649"/>
                      <a:gd name="connsiteY32" fmla="*/ 446112 h 642079"/>
                      <a:gd name="connsiteX33" fmla="*/ 422013 w 440649"/>
                      <a:gd name="connsiteY33" fmla="*/ 491033 h 642079"/>
                      <a:gd name="connsiteX34" fmla="*/ 302922 w 440649"/>
                      <a:gd name="connsiteY34" fmla="*/ 608854 h 642079"/>
                      <a:gd name="connsiteX35" fmla="*/ 150555 w 440649"/>
                      <a:gd name="connsiteY35" fmla="*/ 638599 h 6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0649" h="642079">
                        <a:moveTo>
                          <a:pt x="150555" y="638599"/>
                        </a:moveTo>
                        <a:cubicBezTo>
                          <a:pt x="55470" y="593568"/>
                          <a:pt x="17502" y="486508"/>
                          <a:pt x="4092" y="386843"/>
                        </a:cubicBezTo>
                        <a:cubicBezTo>
                          <a:pt x="1830" y="370177"/>
                          <a:pt x="-2916" y="353069"/>
                          <a:pt x="2492" y="337231"/>
                        </a:cubicBezTo>
                        <a:cubicBezTo>
                          <a:pt x="7900" y="321393"/>
                          <a:pt x="24621" y="308369"/>
                          <a:pt x="40570" y="312839"/>
                        </a:cubicBezTo>
                        <a:cubicBezTo>
                          <a:pt x="53814" y="316536"/>
                          <a:pt x="61596" y="329946"/>
                          <a:pt x="70480" y="340597"/>
                        </a:cubicBezTo>
                        <a:cubicBezTo>
                          <a:pt x="82290" y="354780"/>
                          <a:pt x="98128" y="365486"/>
                          <a:pt x="115567" y="371115"/>
                        </a:cubicBezTo>
                        <a:cubicBezTo>
                          <a:pt x="127046" y="374812"/>
                          <a:pt x="140621" y="375916"/>
                          <a:pt x="150058" y="368466"/>
                        </a:cubicBezTo>
                        <a:cubicBezTo>
                          <a:pt x="163027" y="358201"/>
                          <a:pt x="161371" y="338169"/>
                          <a:pt x="158446" y="321724"/>
                        </a:cubicBezTo>
                        <a:cubicBezTo>
                          <a:pt x="153038" y="291096"/>
                          <a:pt x="147685" y="260413"/>
                          <a:pt x="142277" y="229785"/>
                        </a:cubicBezTo>
                        <a:cubicBezTo>
                          <a:pt x="139407" y="213339"/>
                          <a:pt x="136482" y="196563"/>
                          <a:pt x="138966" y="180062"/>
                        </a:cubicBezTo>
                        <a:cubicBezTo>
                          <a:pt x="141449" y="163562"/>
                          <a:pt x="150279" y="147172"/>
                          <a:pt x="165234" y="140108"/>
                        </a:cubicBezTo>
                        <a:cubicBezTo>
                          <a:pt x="180134" y="133099"/>
                          <a:pt x="201049" y="138839"/>
                          <a:pt x="207065" y="154401"/>
                        </a:cubicBezTo>
                        <a:cubicBezTo>
                          <a:pt x="209603" y="160858"/>
                          <a:pt x="209383" y="168087"/>
                          <a:pt x="210983" y="174820"/>
                        </a:cubicBezTo>
                        <a:cubicBezTo>
                          <a:pt x="212583" y="181552"/>
                          <a:pt x="217053" y="188616"/>
                          <a:pt x="223896" y="189389"/>
                        </a:cubicBezTo>
                        <a:cubicBezTo>
                          <a:pt x="230795" y="190216"/>
                          <a:pt x="236589" y="184422"/>
                          <a:pt x="240673" y="178793"/>
                        </a:cubicBezTo>
                        <a:cubicBezTo>
                          <a:pt x="254855" y="159313"/>
                          <a:pt x="262747" y="135914"/>
                          <a:pt x="269921" y="112846"/>
                        </a:cubicBezTo>
                        <a:cubicBezTo>
                          <a:pt x="277095" y="89724"/>
                          <a:pt x="283883" y="66159"/>
                          <a:pt x="296189" y="45410"/>
                        </a:cubicBezTo>
                        <a:cubicBezTo>
                          <a:pt x="308551" y="24660"/>
                          <a:pt x="327424" y="6724"/>
                          <a:pt x="350768" y="1371"/>
                        </a:cubicBezTo>
                        <a:cubicBezTo>
                          <a:pt x="374112" y="-3926"/>
                          <a:pt x="401704" y="6338"/>
                          <a:pt x="411582" y="28468"/>
                        </a:cubicBezTo>
                        <a:cubicBezTo>
                          <a:pt x="421461" y="50652"/>
                          <a:pt x="411914" y="76479"/>
                          <a:pt x="400380" y="97781"/>
                        </a:cubicBezTo>
                        <a:cubicBezTo>
                          <a:pt x="383217" y="129347"/>
                          <a:pt x="361529" y="158374"/>
                          <a:pt x="336199" y="183649"/>
                        </a:cubicBezTo>
                        <a:cubicBezTo>
                          <a:pt x="331619" y="188230"/>
                          <a:pt x="326707" y="193141"/>
                          <a:pt x="325714" y="199598"/>
                        </a:cubicBezTo>
                        <a:cubicBezTo>
                          <a:pt x="324003" y="211187"/>
                          <a:pt x="336254" y="220293"/>
                          <a:pt x="347678" y="222114"/>
                        </a:cubicBezTo>
                        <a:cubicBezTo>
                          <a:pt x="360646" y="224101"/>
                          <a:pt x="373725" y="220624"/>
                          <a:pt x="386804" y="219962"/>
                        </a:cubicBezTo>
                        <a:cubicBezTo>
                          <a:pt x="399883" y="219299"/>
                          <a:pt x="414783" y="222610"/>
                          <a:pt x="421681" y="233924"/>
                        </a:cubicBezTo>
                        <a:cubicBezTo>
                          <a:pt x="431284" y="249596"/>
                          <a:pt x="420191" y="269629"/>
                          <a:pt x="408271" y="283535"/>
                        </a:cubicBezTo>
                        <a:cubicBezTo>
                          <a:pt x="384486" y="311349"/>
                          <a:pt x="355900" y="334968"/>
                          <a:pt x="324224" y="353069"/>
                        </a:cubicBezTo>
                        <a:cubicBezTo>
                          <a:pt x="312855" y="359526"/>
                          <a:pt x="300770" y="365596"/>
                          <a:pt x="292437" y="375750"/>
                        </a:cubicBezTo>
                        <a:cubicBezTo>
                          <a:pt x="284104" y="385905"/>
                          <a:pt x="280737" y="401688"/>
                          <a:pt x="288574" y="412283"/>
                        </a:cubicBezTo>
                        <a:cubicBezTo>
                          <a:pt x="296465" y="422879"/>
                          <a:pt x="312193" y="424038"/>
                          <a:pt x="324500" y="419568"/>
                        </a:cubicBezTo>
                        <a:cubicBezTo>
                          <a:pt x="336806" y="415098"/>
                          <a:pt x="346960" y="406268"/>
                          <a:pt x="358273" y="399646"/>
                        </a:cubicBezTo>
                        <a:cubicBezTo>
                          <a:pt x="379465" y="387284"/>
                          <a:pt x="408934" y="383918"/>
                          <a:pt x="426703" y="400970"/>
                        </a:cubicBezTo>
                        <a:cubicBezTo>
                          <a:pt x="438403" y="412228"/>
                          <a:pt x="442266" y="429943"/>
                          <a:pt x="440058" y="446112"/>
                        </a:cubicBezTo>
                        <a:cubicBezTo>
                          <a:pt x="437851" y="462226"/>
                          <a:pt x="430290" y="477071"/>
                          <a:pt x="422013" y="491033"/>
                        </a:cubicBezTo>
                        <a:cubicBezTo>
                          <a:pt x="392930" y="539707"/>
                          <a:pt x="352313" y="581813"/>
                          <a:pt x="302922" y="608854"/>
                        </a:cubicBezTo>
                        <a:cubicBezTo>
                          <a:pt x="253697" y="635675"/>
                          <a:pt x="205906" y="648864"/>
                          <a:pt x="150555" y="638599"/>
                        </a:cubicBezTo>
                      </a:path>
                    </a:pathLst>
                  </a:custGeom>
                  <a:solidFill>
                    <a:srgbClr val="287192"/>
                  </a:solidFill>
                  <a:ln w="550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4A7C01BF-F82A-4555-9149-B2C5366F3302}"/>
                      </a:ext>
                    </a:extLst>
                  </p:cNvPr>
                  <p:cNvSpPr/>
                  <p:nvPr/>
                </p:nvSpPr>
                <p:spPr>
                  <a:xfrm>
                    <a:off x="7317873" y="-741243"/>
                    <a:ext cx="218429" cy="562565"/>
                  </a:xfrm>
                  <a:custGeom>
                    <a:avLst/>
                    <a:gdLst>
                      <a:gd name="connsiteX0" fmla="*/ 0 w 218429"/>
                      <a:gd name="connsiteY0" fmla="*/ 562290 h 562565"/>
                      <a:gd name="connsiteX1" fmla="*/ 31676 w 218429"/>
                      <a:gd name="connsiteY1" fmla="*/ 393587 h 562565"/>
                      <a:gd name="connsiteX2" fmla="*/ 42272 w 218429"/>
                      <a:gd name="connsiteY2" fmla="*/ 349770 h 562565"/>
                      <a:gd name="connsiteX3" fmla="*/ 53530 w 218429"/>
                      <a:gd name="connsiteY3" fmla="*/ 307443 h 562565"/>
                      <a:gd name="connsiteX4" fmla="*/ 82502 w 218429"/>
                      <a:gd name="connsiteY4" fmla="*/ 229962 h 562565"/>
                      <a:gd name="connsiteX5" fmla="*/ 113903 w 218429"/>
                      <a:gd name="connsiteY5" fmla="*/ 162139 h 562565"/>
                      <a:gd name="connsiteX6" fmla="*/ 143924 w 218429"/>
                      <a:gd name="connsiteY6" fmla="*/ 104415 h 562565"/>
                      <a:gd name="connsiteX7" fmla="*/ 196240 w 218429"/>
                      <a:gd name="connsiteY7" fmla="*/ 26272 h 562565"/>
                      <a:gd name="connsiteX8" fmla="*/ 212520 w 218429"/>
                      <a:gd name="connsiteY8" fmla="*/ 6571 h 562565"/>
                      <a:gd name="connsiteX9" fmla="*/ 216879 w 218429"/>
                      <a:gd name="connsiteY9" fmla="*/ 1604 h 562565"/>
                      <a:gd name="connsiteX10" fmla="*/ 218424 w 218429"/>
                      <a:gd name="connsiteY10" fmla="*/ 4 h 562565"/>
                      <a:gd name="connsiteX11" fmla="*/ 217100 w 218429"/>
                      <a:gd name="connsiteY11" fmla="*/ 1825 h 562565"/>
                      <a:gd name="connsiteX12" fmla="*/ 212961 w 218429"/>
                      <a:gd name="connsiteY12" fmla="*/ 7012 h 562565"/>
                      <a:gd name="connsiteX13" fmla="*/ 197178 w 218429"/>
                      <a:gd name="connsiteY13" fmla="*/ 27045 h 562565"/>
                      <a:gd name="connsiteX14" fmla="*/ 145800 w 218429"/>
                      <a:gd name="connsiteY14" fmla="*/ 105519 h 562565"/>
                      <a:gd name="connsiteX15" fmla="*/ 116166 w 218429"/>
                      <a:gd name="connsiteY15" fmla="*/ 163298 h 562565"/>
                      <a:gd name="connsiteX16" fmla="*/ 85096 w 218429"/>
                      <a:gd name="connsiteY16" fmla="*/ 231121 h 562565"/>
                      <a:gd name="connsiteX17" fmla="*/ 56400 w 218429"/>
                      <a:gd name="connsiteY17" fmla="*/ 308326 h 562565"/>
                      <a:gd name="connsiteX18" fmla="*/ 45252 w 218429"/>
                      <a:gd name="connsiteY18" fmla="*/ 350487 h 562565"/>
                      <a:gd name="connsiteX19" fmla="*/ 34712 w 218429"/>
                      <a:gd name="connsiteY19" fmla="*/ 394250 h 562565"/>
                      <a:gd name="connsiteX20" fmla="*/ 2870 w 218429"/>
                      <a:gd name="connsiteY20" fmla="*/ 562566 h 56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429" h="562565">
                        <a:moveTo>
                          <a:pt x="0" y="562290"/>
                        </a:moveTo>
                        <a:cubicBezTo>
                          <a:pt x="6126" y="509808"/>
                          <a:pt x="17604" y="452802"/>
                          <a:pt x="31676" y="393587"/>
                        </a:cubicBezTo>
                        <a:cubicBezTo>
                          <a:pt x="35263" y="378798"/>
                          <a:pt x="38795" y="364173"/>
                          <a:pt x="42272" y="349770"/>
                        </a:cubicBezTo>
                        <a:cubicBezTo>
                          <a:pt x="45804" y="335422"/>
                          <a:pt x="49225" y="321184"/>
                          <a:pt x="53530" y="307443"/>
                        </a:cubicBezTo>
                        <a:cubicBezTo>
                          <a:pt x="61918" y="279960"/>
                          <a:pt x="72127" y="254189"/>
                          <a:pt x="82502" y="229962"/>
                        </a:cubicBezTo>
                        <a:cubicBezTo>
                          <a:pt x="92933" y="205791"/>
                          <a:pt x="103694" y="183220"/>
                          <a:pt x="113903" y="162139"/>
                        </a:cubicBezTo>
                        <a:cubicBezTo>
                          <a:pt x="124168" y="141113"/>
                          <a:pt x="134101" y="121688"/>
                          <a:pt x="143924" y="104415"/>
                        </a:cubicBezTo>
                        <a:cubicBezTo>
                          <a:pt x="163460" y="69703"/>
                          <a:pt x="182499" y="43656"/>
                          <a:pt x="196240" y="26272"/>
                        </a:cubicBezTo>
                        <a:cubicBezTo>
                          <a:pt x="203138" y="17553"/>
                          <a:pt x="208657" y="10986"/>
                          <a:pt x="212520" y="6571"/>
                        </a:cubicBezTo>
                        <a:cubicBezTo>
                          <a:pt x="214341" y="4474"/>
                          <a:pt x="215831" y="2818"/>
                          <a:pt x="216879" y="1604"/>
                        </a:cubicBezTo>
                        <a:cubicBezTo>
                          <a:pt x="217873" y="500"/>
                          <a:pt x="218424" y="-51"/>
                          <a:pt x="218424" y="4"/>
                        </a:cubicBezTo>
                        <a:cubicBezTo>
                          <a:pt x="218480" y="59"/>
                          <a:pt x="218038" y="666"/>
                          <a:pt x="217100" y="1825"/>
                        </a:cubicBezTo>
                        <a:cubicBezTo>
                          <a:pt x="216052" y="3094"/>
                          <a:pt x="214672" y="4805"/>
                          <a:pt x="212961" y="7012"/>
                        </a:cubicBezTo>
                        <a:cubicBezTo>
                          <a:pt x="209319" y="11538"/>
                          <a:pt x="203911" y="18270"/>
                          <a:pt x="197178" y="27045"/>
                        </a:cubicBezTo>
                        <a:cubicBezTo>
                          <a:pt x="183713" y="44594"/>
                          <a:pt x="165005" y="70807"/>
                          <a:pt x="145800" y="105519"/>
                        </a:cubicBezTo>
                        <a:cubicBezTo>
                          <a:pt x="136143" y="122847"/>
                          <a:pt x="126320" y="142272"/>
                          <a:pt x="116166" y="163298"/>
                        </a:cubicBezTo>
                        <a:cubicBezTo>
                          <a:pt x="106067" y="184379"/>
                          <a:pt x="95416" y="206950"/>
                          <a:pt x="85096" y="231121"/>
                        </a:cubicBezTo>
                        <a:cubicBezTo>
                          <a:pt x="74776" y="255292"/>
                          <a:pt x="64678" y="281009"/>
                          <a:pt x="56400" y="308326"/>
                        </a:cubicBezTo>
                        <a:cubicBezTo>
                          <a:pt x="52206" y="321956"/>
                          <a:pt x="48729" y="336084"/>
                          <a:pt x="45252" y="350487"/>
                        </a:cubicBezTo>
                        <a:cubicBezTo>
                          <a:pt x="41775" y="364891"/>
                          <a:pt x="38244" y="379460"/>
                          <a:pt x="34712" y="394250"/>
                        </a:cubicBezTo>
                        <a:cubicBezTo>
                          <a:pt x="20639" y="453409"/>
                          <a:pt x="9106" y="510250"/>
                          <a:pt x="2870" y="562566"/>
                        </a:cubicBezTo>
                      </a:path>
                    </a:pathLst>
                  </a:custGeom>
                  <a:solidFill>
                    <a:srgbClr val="E0E0E0"/>
                  </a:solidFill>
                  <a:ln w="550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32E7EBB-80F8-4F8A-9ECA-1BB032860AC0}"/>
                      </a:ext>
                    </a:extLst>
                  </p:cNvPr>
                  <p:cNvSpPr/>
                  <p:nvPr/>
                </p:nvSpPr>
                <p:spPr>
                  <a:xfrm>
                    <a:off x="7317519" y="-611057"/>
                    <a:ext cx="54737" cy="177037"/>
                  </a:xfrm>
                  <a:custGeom>
                    <a:avLst/>
                    <a:gdLst>
                      <a:gd name="connsiteX0" fmla="*/ 54711 w 54737"/>
                      <a:gd name="connsiteY0" fmla="*/ 177036 h 177037"/>
                      <a:gd name="connsiteX1" fmla="*/ 51897 w 54737"/>
                      <a:gd name="connsiteY1" fmla="*/ 170304 h 177037"/>
                      <a:gd name="connsiteX2" fmla="*/ 45550 w 54737"/>
                      <a:gd name="connsiteY2" fmla="*/ 151430 h 177037"/>
                      <a:gd name="connsiteX3" fmla="*/ 27339 w 54737"/>
                      <a:gd name="connsiteY3" fmla="*/ 88463 h 177037"/>
                      <a:gd name="connsiteX4" fmla="*/ 8576 w 54737"/>
                      <a:gd name="connsiteY4" fmla="*/ 25773 h 177037"/>
                      <a:gd name="connsiteX5" fmla="*/ 2174 w 54737"/>
                      <a:gd name="connsiteY5" fmla="*/ 7010 h 177037"/>
                      <a:gd name="connsiteX6" fmla="*/ 22 w 54737"/>
                      <a:gd name="connsiteY6" fmla="*/ 1 h 177037"/>
                      <a:gd name="connsiteX7" fmla="*/ 3278 w 54737"/>
                      <a:gd name="connsiteY7" fmla="*/ 6568 h 177037"/>
                      <a:gd name="connsiteX8" fmla="*/ 10618 w 54737"/>
                      <a:gd name="connsiteY8" fmla="*/ 25055 h 177037"/>
                      <a:gd name="connsiteX9" fmla="*/ 30264 w 54737"/>
                      <a:gd name="connsiteY9" fmla="*/ 87636 h 177037"/>
                      <a:gd name="connsiteX10" fmla="*/ 47647 w 54737"/>
                      <a:gd name="connsiteY10" fmla="*/ 150823 h 177037"/>
                      <a:gd name="connsiteX11" fmla="*/ 53055 w 54737"/>
                      <a:gd name="connsiteY11" fmla="*/ 169917 h 177037"/>
                      <a:gd name="connsiteX12" fmla="*/ 54711 w 54737"/>
                      <a:gd name="connsiteY12" fmla="*/ 177036 h 17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37" h="177037">
                        <a:moveTo>
                          <a:pt x="54711" y="177036"/>
                        </a:moveTo>
                        <a:cubicBezTo>
                          <a:pt x="54490" y="177091"/>
                          <a:pt x="53552" y="174719"/>
                          <a:pt x="51897" y="170304"/>
                        </a:cubicBezTo>
                        <a:cubicBezTo>
                          <a:pt x="50241" y="165889"/>
                          <a:pt x="48089" y="159432"/>
                          <a:pt x="45550" y="151430"/>
                        </a:cubicBezTo>
                        <a:cubicBezTo>
                          <a:pt x="40473" y="135426"/>
                          <a:pt x="34182" y="113131"/>
                          <a:pt x="27339" y="88463"/>
                        </a:cubicBezTo>
                        <a:cubicBezTo>
                          <a:pt x="20496" y="63795"/>
                          <a:pt x="13929" y="41611"/>
                          <a:pt x="8576" y="25773"/>
                        </a:cubicBezTo>
                        <a:cubicBezTo>
                          <a:pt x="5927" y="17826"/>
                          <a:pt x="3720" y="11424"/>
                          <a:pt x="2174" y="7010"/>
                        </a:cubicBezTo>
                        <a:cubicBezTo>
                          <a:pt x="629" y="2595"/>
                          <a:pt x="-144" y="111"/>
                          <a:pt x="22" y="1"/>
                        </a:cubicBezTo>
                        <a:cubicBezTo>
                          <a:pt x="243" y="-54"/>
                          <a:pt x="1347" y="2264"/>
                          <a:pt x="3278" y="6568"/>
                        </a:cubicBezTo>
                        <a:cubicBezTo>
                          <a:pt x="5209" y="10873"/>
                          <a:pt x="7748" y="17164"/>
                          <a:pt x="10618" y="25055"/>
                        </a:cubicBezTo>
                        <a:cubicBezTo>
                          <a:pt x="16523" y="40783"/>
                          <a:pt x="23421" y="62968"/>
                          <a:pt x="30264" y="87636"/>
                        </a:cubicBezTo>
                        <a:cubicBezTo>
                          <a:pt x="36941" y="111973"/>
                          <a:pt x="43012" y="133992"/>
                          <a:pt x="47647" y="150823"/>
                        </a:cubicBezTo>
                        <a:cubicBezTo>
                          <a:pt x="49800" y="158384"/>
                          <a:pt x="51566" y="164785"/>
                          <a:pt x="53055" y="169917"/>
                        </a:cubicBezTo>
                        <a:cubicBezTo>
                          <a:pt x="54270" y="174443"/>
                          <a:pt x="54877" y="176981"/>
                          <a:pt x="54711" y="177036"/>
                        </a:cubicBezTo>
                        <a:close/>
                      </a:path>
                    </a:pathLst>
                  </a:custGeom>
                  <a:solidFill>
                    <a:srgbClr val="E0E0E0"/>
                  </a:solidFill>
                  <a:ln w="550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82113355-F478-4731-A965-7AA14C3E455C}"/>
                      </a:ext>
                    </a:extLst>
                  </p:cNvPr>
                  <p:cNvSpPr/>
                  <p:nvPr/>
                </p:nvSpPr>
                <p:spPr>
                  <a:xfrm>
                    <a:off x="7372282" y="-509456"/>
                    <a:ext cx="204852" cy="75395"/>
                  </a:xfrm>
                  <a:custGeom>
                    <a:avLst/>
                    <a:gdLst>
                      <a:gd name="connsiteX0" fmla="*/ 204852 w 204852"/>
                      <a:gd name="connsiteY0" fmla="*/ 52 h 75395"/>
                      <a:gd name="connsiteX1" fmla="*/ 196574 w 204852"/>
                      <a:gd name="connsiteY1" fmla="*/ 2480 h 75395"/>
                      <a:gd name="connsiteX2" fmla="*/ 174003 w 204852"/>
                      <a:gd name="connsiteY2" fmla="*/ 8605 h 75395"/>
                      <a:gd name="connsiteX3" fmla="*/ 100662 w 204852"/>
                      <a:gd name="connsiteY3" fmla="*/ 32777 h 75395"/>
                      <a:gd name="connsiteX4" fmla="*/ 29141 w 204852"/>
                      <a:gd name="connsiteY4" fmla="*/ 62080 h 75395"/>
                      <a:gd name="connsiteX5" fmla="*/ 7895 w 204852"/>
                      <a:gd name="connsiteY5" fmla="*/ 71959 h 75395"/>
                      <a:gd name="connsiteX6" fmla="*/ 3 w 204852"/>
                      <a:gd name="connsiteY6" fmla="*/ 75380 h 75395"/>
                      <a:gd name="connsiteX7" fmla="*/ 7398 w 204852"/>
                      <a:gd name="connsiteY7" fmla="*/ 70855 h 75395"/>
                      <a:gd name="connsiteX8" fmla="*/ 28314 w 204852"/>
                      <a:gd name="connsiteY8" fmla="*/ 60094 h 75395"/>
                      <a:gd name="connsiteX9" fmla="*/ 99668 w 204852"/>
                      <a:gd name="connsiteY9" fmla="*/ 29852 h 75395"/>
                      <a:gd name="connsiteX10" fmla="*/ 173507 w 204852"/>
                      <a:gd name="connsiteY10" fmla="*/ 6508 h 75395"/>
                      <a:gd name="connsiteX11" fmla="*/ 196409 w 204852"/>
                      <a:gd name="connsiteY11" fmla="*/ 1321 h 75395"/>
                      <a:gd name="connsiteX12" fmla="*/ 204852 w 204852"/>
                      <a:gd name="connsiteY12" fmla="*/ 52 h 7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852" h="75395">
                        <a:moveTo>
                          <a:pt x="204852" y="52"/>
                        </a:moveTo>
                        <a:cubicBezTo>
                          <a:pt x="204907" y="273"/>
                          <a:pt x="201927" y="1100"/>
                          <a:pt x="196574" y="2480"/>
                        </a:cubicBezTo>
                        <a:cubicBezTo>
                          <a:pt x="191221" y="3860"/>
                          <a:pt x="183495" y="5846"/>
                          <a:pt x="174003" y="8605"/>
                        </a:cubicBezTo>
                        <a:cubicBezTo>
                          <a:pt x="154964" y="13959"/>
                          <a:pt x="128972" y="22292"/>
                          <a:pt x="100662" y="32777"/>
                        </a:cubicBezTo>
                        <a:cubicBezTo>
                          <a:pt x="72352" y="43262"/>
                          <a:pt x="47132" y="53913"/>
                          <a:pt x="29141" y="62080"/>
                        </a:cubicBezTo>
                        <a:cubicBezTo>
                          <a:pt x="20091" y="66109"/>
                          <a:pt x="12861" y="69586"/>
                          <a:pt x="7895" y="71959"/>
                        </a:cubicBezTo>
                        <a:cubicBezTo>
                          <a:pt x="2873" y="74332"/>
                          <a:pt x="59" y="75546"/>
                          <a:pt x="3" y="75380"/>
                        </a:cubicBezTo>
                        <a:cubicBezTo>
                          <a:pt x="-107" y="75159"/>
                          <a:pt x="2542" y="73614"/>
                          <a:pt x="7398" y="70855"/>
                        </a:cubicBezTo>
                        <a:cubicBezTo>
                          <a:pt x="12255" y="68151"/>
                          <a:pt x="19374" y="64398"/>
                          <a:pt x="28314" y="60094"/>
                        </a:cubicBezTo>
                        <a:cubicBezTo>
                          <a:pt x="46139" y="51374"/>
                          <a:pt x="71303" y="40392"/>
                          <a:pt x="99668" y="29852"/>
                        </a:cubicBezTo>
                        <a:cubicBezTo>
                          <a:pt x="128089" y="19367"/>
                          <a:pt x="154302" y="11310"/>
                          <a:pt x="173507" y="6508"/>
                        </a:cubicBezTo>
                        <a:cubicBezTo>
                          <a:pt x="183109" y="4025"/>
                          <a:pt x="190945" y="2314"/>
                          <a:pt x="196409" y="1321"/>
                        </a:cubicBezTo>
                        <a:cubicBezTo>
                          <a:pt x="201817" y="328"/>
                          <a:pt x="204797" y="-169"/>
                          <a:pt x="204852" y="52"/>
                        </a:cubicBezTo>
                        <a:close/>
                      </a:path>
                    </a:pathLst>
                  </a:custGeom>
                  <a:solidFill>
                    <a:srgbClr val="E0E0E0"/>
                  </a:solidFill>
                  <a:ln w="550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83BA657-873A-4B4A-B3D0-9C59F9BD1D62}"/>
                      </a:ext>
                    </a:extLst>
                  </p:cNvPr>
                  <p:cNvSpPr/>
                  <p:nvPr/>
                </p:nvSpPr>
                <p:spPr>
                  <a:xfrm>
                    <a:off x="7167598" y="-435514"/>
                    <a:ext cx="152221" cy="252258"/>
                  </a:xfrm>
                  <a:custGeom>
                    <a:avLst/>
                    <a:gdLst>
                      <a:gd name="connsiteX0" fmla="*/ 152206 w 152221"/>
                      <a:gd name="connsiteY0" fmla="*/ 252256 h 252258"/>
                      <a:gd name="connsiteX1" fmla="*/ 150330 w 152221"/>
                      <a:gd name="connsiteY1" fmla="*/ 249938 h 252258"/>
                      <a:gd name="connsiteX2" fmla="*/ 145419 w 152221"/>
                      <a:gd name="connsiteY2" fmla="*/ 242874 h 252258"/>
                      <a:gd name="connsiteX3" fmla="*/ 128146 w 152221"/>
                      <a:gd name="connsiteY3" fmla="*/ 216440 h 252258"/>
                      <a:gd name="connsiteX4" fmla="*/ 74781 w 152221"/>
                      <a:gd name="connsiteY4" fmla="*/ 126929 h 252258"/>
                      <a:gd name="connsiteX5" fmla="*/ 22244 w 152221"/>
                      <a:gd name="connsiteY5" fmla="*/ 36977 h 252258"/>
                      <a:gd name="connsiteX6" fmla="*/ 5799 w 152221"/>
                      <a:gd name="connsiteY6" fmla="*/ 10046 h 252258"/>
                      <a:gd name="connsiteX7" fmla="*/ 1384 w 152221"/>
                      <a:gd name="connsiteY7" fmla="*/ 2707 h 252258"/>
                      <a:gd name="connsiteX8" fmla="*/ 5 w 152221"/>
                      <a:gd name="connsiteY8" fmla="*/ 3 h 252258"/>
                      <a:gd name="connsiteX9" fmla="*/ 1881 w 152221"/>
                      <a:gd name="connsiteY9" fmla="*/ 2320 h 252258"/>
                      <a:gd name="connsiteX10" fmla="*/ 6792 w 152221"/>
                      <a:gd name="connsiteY10" fmla="*/ 9384 h 252258"/>
                      <a:gd name="connsiteX11" fmla="*/ 24065 w 152221"/>
                      <a:gd name="connsiteY11" fmla="*/ 35818 h 252258"/>
                      <a:gd name="connsiteX12" fmla="*/ 77430 w 152221"/>
                      <a:gd name="connsiteY12" fmla="*/ 125384 h 252258"/>
                      <a:gd name="connsiteX13" fmla="*/ 129967 w 152221"/>
                      <a:gd name="connsiteY13" fmla="*/ 215337 h 252258"/>
                      <a:gd name="connsiteX14" fmla="*/ 146412 w 152221"/>
                      <a:gd name="connsiteY14" fmla="*/ 242267 h 252258"/>
                      <a:gd name="connsiteX15" fmla="*/ 150827 w 152221"/>
                      <a:gd name="connsiteY15" fmla="*/ 249607 h 252258"/>
                      <a:gd name="connsiteX16" fmla="*/ 152206 w 152221"/>
                      <a:gd name="connsiteY16" fmla="*/ 252256 h 25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221" h="252258">
                        <a:moveTo>
                          <a:pt x="152206" y="252256"/>
                        </a:moveTo>
                        <a:cubicBezTo>
                          <a:pt x="152096" y="252311"/>
                          <a:pt x="151489" y="251539"/>
                          <a:pt x="150330" y="249938"/>
                        </a:cubicBezTo>
                        <a:cubicBezTo>
                          <a:pt x="149006" y="248007"/>
                          <a:pt x="147405" y="245689"/>
                          <a:pt x="145419" y="242874"/>
                        </a:cubicBezTo>
                        <a:cubicBezTo>
                          <a:pt x="141169" y="236749"/>
                          <a:pt x="135265" y="227698"/>
                          <a:pt x="128146" y="216440"/>
                        </a:cubicBezTo>
                        <a:cubicBezTo>
                          <a:pt x="113852" y="193925"/>
                          <a:pt x="95034" y="162193"/>
                          <a:pt x="74781" y="126929"/>
                        </a:cubicBezTo>
                        <a:cubicBezTo>
                          <a:pt x="54528" y="91611"/>
                          <a:pt x="36041" y="59769"/>
                          <a:pt x="22244" y="36977"/>
                        </a:cubicBezTo>
                        <a:cubicBezTo>
                          <a:pt x="15512" y="25885"/>
                          <a:pt x="9938" y="16779"/>
                          <a:pt x="5799" y="10046"/>
                        </a:cubicBezTo>
                        <a:cubicBezTo>
                          <a:pt x="4033" y="7122"/>
                          <a:pt x="2543" y="4693"/>
                          <a:pt x="1384" y="2707"/>
                        </a:cubicBezTo>
                        <a:cubicBezTo>
                          <a:pt x="391" y="996"/>
                          <a:pt x="-51" y="113"/>
                          <a:pt x="5" y="3"/>
                        </a:cubicBezTo>
                        <a:cubicBezTo>
                          <a:pt x="115" y="-52"/>
                          <a:pt x="722" y="775"/>
                          <a:pt x="1881" y="2320"/>
                        </a:cubicBezTo>
                        <a:cubicBezTo>
                          <a:pt x="3205" y="4252"/>
                          <a:pt x="4806" y="6570"/>
                          <a:pt x="6792" y="9384"/>
                        </a:cubicBezTo>
                        <a:cubicBezTo>
                          <a:pt x="11042" y="15510"/>
                          <a:pt x="16947" y="24560"/>
                          <a:pt x="24065" y="35818"/>
                        </a:cubicBezTo>
                        <a:cubicBezTo>
                          <a:pt x="38359" y="58334"/>
                          <a:pt x="57177" y="90065"/>
                          <a:pt x="77430" y="125384"/>
                        </a:cubicBezTo>
                        <a:cubicBezTo>
                          <a:pt x="97683" y="160648"/>
                          <a:pt x="116170" y="192545"/>
                          <a:pt x="129967" y="215337"/>
                        </a:cubicBezTo>
                        <a:cubicBezTo>
                          <a:pt x="136754" y="226374"/>
                          <a:pt x="142273" y="235535"/>
                          <a:pt x="146412" y="242267"/>
                        </a:cubicBezTo>
                        <a:cubicBezTo>
                          <a:pt x="148178" y="245192"/>
                          <a:pt x="149668" y="247620"/>
                          <a:pt x="150827" y="249607"/>
                        </a:cubicBezTo>
                        <a:cubicBezTo>
                          <a:pt x="151820" y="251263"/>
                          <a:pt x="152317" y="252201"/>
                          <a:pt x="152206" y="252256"/>
                        </a:cubicBezTo>
                        <a:close/>
                      </a:path>
                    </a:pathLst>
                  </a:custGeom>
                  <a:solidFill>
                    <a:srgbClr val="E0E0E0"/>
                  </a:solidFill>
                  <a:ln w="550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958BFDE2-A107-45BA-8750-0E895F7B177C}"/>
                      </a:ext>
                    </a:extLst>
                  </p:cNvPr>
                  <p:cNvSpPr/>
                  <p:nvPr/>
                </p:nvSpPr>
                <p:spPr>
                  <a:xfrm>
                    <a:off x="7319801" y="-321516"/>
                    <a:ext cx="265889" cy="138221"/>
                  </a:xfrm>
                  <a:custGeom>
                    <a:avLst/>
                    <a:gdLst>
                      <a:gd name="connsiteX0" fmla="*/ 265887 w 265889"/>
                      <a:gd name="connsiteY0" fmla="*/ 19 h 138221"/>
                      <a:gd name="connsiteX1" fmla="*/ 263293 w 265889"/>
                      <a:gd name="connsiteY1" fmla="*/ 1619 h 138221"/>
                      <a:gd name="connsiteX2" fmla="*/ 255567 w 265889"/>
                      <a:gd name="connsiteY2" fmla="*/ 5758 h 138221"/>
                      <a:gd name="connsiteX3" fmla="*/ 227091 w 265889"/>
                      <a:gd name="connsiteY3" fmla="*/ 20603 h 138221"/>
                      <a:gd name="connsiteX4" fmla="*/ 133662 w 265889"/>
                      <a:gd name="connsiteY4" fmla="*/ 70491 h 138221"/>
                      <a:gd name="connsiteX5" fmla="*/ 39736 w 265889"/>
                      <a:gd name="connsiteY5" fmla="*/ 119606 h 138221"/>
                      <a:gd name="connsiteX6" fmla="*/ 10819 w 265889"/>
                      <a:gd name="connsiteY6" fmla="*/ 133568 h 138221"/>
                      <a:gd name="connsiteX7" fmla="*/ 2872 w 265889"/>
                      <a:gd name="connsiteY7" fmla="*/ 137155 h 138221"/>
                      <a:gd name="connsiteX8" fmla="*/ 2 w 265889"/>
                      <a:gd name="connsiteY8" fmla="*/ 138203 h 138221"/>
                      <a:gd name="connsiteX9" fmla="*/ 2596 w 265889"/>
                      <a:gd name="connsiteY9" fmla="*/ 136548 h 138221"/>
                      <a:gd name="connsiteX10" fmla="*/ 10322 w 265889"/>
                      <a:gd name="connsiteY10" fmla="*/ 132409 h 138221"/>
                      <a:gd name="connsiteX11" fmla="*/ 38798 w 265889"/>
                      <a:gd name="connsiteY11" fmla="*/ 117564 h 138221"/>
                      <a:gd name="connsiteX12" fmla="*/ 132282 w 265889"/>
                      <a:gd name="connsiteY12" fmla="*/ 67676 h 138221"/>
                      <a:gd name="connsiteX13" fmla="*/ 226208 w 265889"/>
                      <a:gd name="connsiteY13" fmla="*/ 18561 h 138221"/>
                      <a:gd name="connsiteX14" fmla="*/ 255125 w 265889"/>
                      <a:gd name="connsiteY14" fmla="*/ 4599 h 138221"/>
                      <a:gd name="connsiteX15" fmla="*/ 263072 w 265889"/>
                      <a:gd name="connsiteY15" fmla="*/ 1012 h 138221"/>
                      <a:gd name="connsiteX16" fmla="*/ 265887 w 265889"/>
                      <a:gd name="connsiteY16" fmla="*/ 19 h 13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889" h="138221">
                        <a:moveTo>
                          <a:pt x="265887" y="19"/>
                        </a:moveTo>
                        <a:cubicBezTo>
                          <a:pt x="265942" y="129"/>
                          <a:pt x="265059" y="681"/>
                          <a:pt x="263293" y="1619"/>
                        </a:cubicBezTo>
                        <a:cubicBezTo>
                          <a:pt x="261196" y="2723"/>
                          <a:pt x="258657" y="4102"/>
                          <a:pt x="255567" y="5758"/>
                        </a:cubicBezTo>
                        <a:cubicBezTo>
                          <a:pt x="248448" y="9455"/>
                          <a:pt x="238791" y="14477"/>
                          <a:pt x="227091" y="20603"/>
                        </a:cubicBezTo>
                        <a:cubicBezTo>
                          <a:pt x="203085" y="33130"/>
                          <a:pt x="170084" y="50845"/>
                          <a:pt x="133662" y="70491"/>
                        </a:cubicBezTo>
                        <a:cubicBezTo>
                          <a:pt x="97240" y="90137"/>
                          <a:pt x="64018" y="107520"/>
                          <a:pt x="39736" y="119606"/>
                        </a:cubicBezTo>
                        <a:cubicBezTo>
                          <a:pt x="27595" y="125621"/>
                          <a:pt x="17717" y="130422"/>
                          <a:pt x="10819" y="133568"/>
                        </a:cubicBezTo>
                        <a:cubicBezTo>
                          <a:pt x="7618" y="135003"/>
                          <a:pt x="5024" y="136217"/>
                          <a:pt x="2872" y="137155"/>
                        </a:cubicBezTo>
                        <a:cubicBezTo>
                          <a:pt x="1051" y="137927"/>
                          <a:pt x="58" y="138314"/>
                          <a:pt x="2" y="138203"/>
                        </a:cubicBezTo>
                        <a:cubicBezTo>
                          <a:pt x="-53" y="138093"/>
                          <a:pt x="830" y="137541"/>
                          <a:pt x="2596" y="136548"/>
                        </a:cubicBezTo>
                        <a:cubicBezTo>
                          <a:pt x="4693" y="135444"/>
                          <a:pt x="7232" y="134064"/>
                          <a:pt x="10322" y="132409"/>
                        </a:cubicBezTo>
                        <a:cubicBezTo>
                          <a:pt x="17441" y="128711"/>
                          <a:pt x="27099" y="123690"/>
                          <a:pt x="38798" y="117564"/>
                        </a:cubicBezTo>
                        <a:cubicBezTo>
                          <a:pt x="62804" y="105037"/>
                          <a:pt x="95805" y="87322"/>
                          <a:pt x="132282" y="67676"/>
                        </a:cubicBezTo>
                        <a:cubicBezTo>
                          <a:pt x="168705" y="48030"/>
                          <a:pt x="201871" y="30647"/>
                          <a:pt x="226208" y="18561"/>
                        </a:cubicBezTo>
                        <a:cubicBezTo>
                          <a:pt x="238349" y="12546"/>
                          <a:pt x="248227" y="7745"/>
                          <a:pt x="255125" y="4599"/>
                        </a:cubicBezTo>
                        <a:cubicBezTo>
                          <a:pt x="258326" y="3164"/>
                          <a:pt x="260920" y="1950"/>
                          <a:pt x="263072" y="1012"/>
                        </a:cubicBezTo>
                        <a:cubicBezTo>
                          <a:pt x="264838" y="295"/>
                          <a:pt x="265831" y="-92"/>
                          <a:pt x="265887" y="19"/>
                        </a:cubicBezTo>
                        <a:close/>
                      </a:path>
                    </a:pathLst>
                  </a:custGeom>
                  <a:solidFill>
                    <a:srgbClr val="E0E0E0"/>
                  </a:solidFill>
                  <a:ln w="5505" cap="flat">
                    <a:noFill/>
                    <a:prstDash val="solid"/>
                    <a:miter/>
                  </a:ln>
                </p:spPr>
                <p:txBody>
                  <a:bodyPr rtlCol="0" anchor="ctr"/>
                  <a:lstStyle/>
                  <a:p>
                    <a:endParaRPr lang="en-US" dirty="0"/>
                  </a:p>
                </p:txBody>
              </p:sp>
            </p:grpSp>
            <p:grpSp>
              <p:nvGrpSpPr>
                <p:cNvPr id="189" name="Graphic 179">
                  <a:extLst>
                    <a:ext uri="{FF2B5EF4-FFF2-40B4-BE49-F238E27FC236}">
                      <a16:creationId xmlns:a16="http://schemas.microsoft.com/office/drawing/2014/main" id="{234B34D3-04B5-48FE-B318-2E19C36A2258}"/>
                    </a:ext>
                  </a:extLst>
                </p:cNvPr>
                <p:cNvGrpSpPr/>
                <p:nvPr/>
              </p:nvGrpSpPr>
              <p:grpSpPr>
                <a:xfrm>
                  <a:off x="6525167" y="-1298574"/>
                  <a:ext cx="607452" cy="1165645"/>
                  <a:chOff x="6525167" y="-1298574"/>
                  <a:chExt cx="607452" cy="1165645"/>
                </a:xfrm>
              </p:grpSpPr>
              <p:sp>
                <p:nvSpPr>
                  <p:cNvPr id="205" name="Freeform: Shape 204">
                    <a:extLst>
                      <a:ext uri="{FF2B5EF4-FFF2-40B4-BE49-F238E27FC236}">
                        <a16:creationId xmlns:a16="http://schemas.microsoft.com/office/drawing/2014/main" id="{CE36DE36-52AB-42C6-A928-2E96D5E7DA8F}"/>
                      </a:ext>
                    </a:extLst>
                  </p:cNvPr>
                  <p:cNvSpPr/>
                  <p:nvPr/>
                </p:nvSpPr>
                <p:spPr>
                  <a:xfrm>
                    <a:off x="6525167" y="-1298574"/>
                    <a:ext cx="607452" cy="1141805"/>
                  </a:xfrm>
                  <a:custGeom>
                    <a:avLst/>
                    <a:gdLst>
                      <a:gd name="connsiteX0" fmla="*/ 87600 w 607452"/>
                      <a:gd name="connsiteY0" fmla="*/ 1561 h 1141805"/>
                      <a:gd name="connsiteX1" fmla="*/ 58848 w 607452"/>
                      <a:gd name="connsiteY1" fmla="*/ 154259 h 1141805"/>
                      <a:gd name="connsiteX2" fmla="*/ 126892 w 607452"/>
                      <a:gd name="connsiteY2" fmla="*/ 371856 h 1141805"/>
                      <a:gd name="connsiteX3" fmla="*/ 105590 w 607452"/>
                      <a:gd name="connsiteY3" fmla="*/ 403367 h 1141805"/>
                      <a:gd name="connsiteX4" fmla="*/ 7746 w 607452"/>
                      <a:gd name="connsiteY4" fmla="*/ 409382 h 1141805"/>
                      <a:gd name="connsiteX5" fmla="*/ 46486 w 607452"/>
                      <a:gd name="connsiteY5" fmla="*/ 511089 h 1141805"/>
                      <a:gd name="connsiteX6" fmla="*/ 182574 w 607452"/>
                      <a:gd name="connsiteY6" fmla="*/ 640169 h 1141805"/>
                      <a:gd name="connsiteX7" fmla="*/ 178159 w 607452"/>
                      <a:gd name="connsiteY7" fmla="*/ 665775 h 1141805"/>
                      <a:gd name="connsiteX8" fmla="*/ 29048 w 607452"/>
                      <a:gd name="connsiteY8" fmla="*/ 713952 h 1141805"/>
                      <a:gd name="connsiteX9" fmla="*/ 171261 w 607452"/>
                      <a:gd name="connsiteY9" fmla="*/ 868692 h 1141805"/>
                      <a:gd name="connsiteX10" fmla="*/ 184506 w 607452"/>
                      <a:gd name="connsiteY10" fmla="*/ 893857 h 1141805"/>
                      <a:gd name="connsiteX11" fmla="*/ 102445 w 607452"/>
                      <a:gd name="connsiteY11" fmla="*/ 890270 h 1141805"/>
                      <a:gd name="connsiteX12" fmla="*/ 24136 w 607452"/>
                      <a:gd name="connsiteY12" fmla="*/ 926030 h 1141805"/>
                      <a:gd name="connsiteX13" fmla="*/ 295594 w 607452"/>
                      <a:gd name="connsiteY13" fmla="*/ 1117138 h 1141805"/>
                      <a:gd name="connsiteX14" fmla="*/ 390955 w 607452"/>
                      <a:gd name="connsiteY14" fmla="*/ 1141806 h 1141805"/>
                      <a:gd name="connsiteX15" fmla="*/ 461427 w 607452"/>
                      <a:gd name="connsiteY15" fmla="*/ 1072382 h 1141805"/>
                      <a:gd name="connsiteX16" fmla="*/ 602040 w 607452"/>
                      <a:gd name="connsiteY16" fmla="*/ 771621 h 1141805"/>
                      <a:gd name="connsiteX17" fmla="*/ 516281 w 607452"/>
                      <a:gd name="connsiteY17" fmla="*/ 779512 h 1141805"/>
                      <a:gd name="connsiteX18" fmla="*/ 446858 w 607452"/>
                      <a:gd name="connsiteY18" fmla="*/ 823440 h 1141805"/>
                      <a:gd name="connsiteX19" fmla="*/ 445865 w 607452"/>
                      <a:gd name="connsiteY19" fmla="*/ 795019 h 1141805"/>
                      <a:gd name="connsiteX20" fmla="*/ 492386 w 607452"/>
                      <a:gd name="connsiteY20" fmla="*/ 590060 h 1141805"/>
                      <a:gd name="connsiteX21" fmla="*/ 339080 w 607452"/>
                      <a:gd name="connsiteY21" fmla="*/ 622344 h 1141805"/>
                      <a:gd name="connsiteX22" fmla="*/ 322525 w 607452"/>
                      <a:gd name="connsiteY22" fmla="*/ 602311 h 1141805"/>
                      <a:gd name="connsiteX23" fmla="*/ 376496 w 607452"/>
                      <a:gd name="connsiteY23" fmla="*/ 422682 h 1141805"/>
                      <a:gd name="connsiteX24" fmla="*/ 359609 w 607452"/>
                      <a:gd name="connsiteY24" fmla="*/ 315181 h 1141805"/>
                      <a:gd name="connsiteX25" fmla="*/ 271754 w 607452"/>
                      <a:gd name="connsiteY25" fmla="*/ 358557 h 1141805"/>
                      <a:gd name="connsiteX26" fmla="*/ 237649 w 607452"/>
                      <a:gd name="connsiteY26" fmla="*/ 341780 h 1141805"/>
                      <a:gd name="connsiteX27" fmla="*/ 188534 w 607452"/>
                      <a:gd name="connsiteY27" fmla="*/ 119106 h 1141805"/>
                      <a:gd name="connsiteX28" fmla="*/ 86275 w 607452"/>
                      <a:gd name="connsiteY28" fmla="*/ 1782 h 114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7452" h="1141805">
                        <a:moveTo>
                          <a:pt x="87600" y="1561"/>
                        </a:moveTo>
                        <a:cubicBezTo>
                          <a:pt x="87600" y="1561"/>
                          <a:pt x="22039" y="10667"/>
                          <a:pt x="58848" y="154259"/>
                        </a:cubicBezTo>
                        <a:cubicBezTo>
                          <a:pt x="95657" y="297852"/>
                          <a:pt x="126892" y="371856"/>
                          <a:pt x="126892" y="371856"/>
                        </a:cubicBezTo>
                        <a:cubicBezTo>
                          <a:pt x="126892" y="371856"/>
                          <a:pt x="131859" y="404361"/>
                          <a:pt x="105590" y="403367"/>
                        </a:cubicBezTo>
                        <a:cubicBezTo>
                          <a:pt x="79377" y="402374"/>
                          <a:pt x="25902" y="381072"/>
                          <a:pt x="7746" y="409382"/>
                        </a:cubicBezTo>
                        <a:cubicBezTo>
                          <a:pt x="-11072" y="438741"/>
                          <a:pt x="5373" y="474060"/>
                          <a:pt x="46486" y="511089"/>
                        </a:cubicBezTo>
                        <a:cubicBezTo>
                          <a:pt x="87600" y="548119"/>
                          <a:pt x="174738" y="632498"/>
                          <a:pt x="182574" y="640169"/>
                        </a:cubicBezTo>
                        <a:cubicBezTo>
                          <a:pt x="190300" y="647674"/>
                          <a:pt x="196150" y="663622"/>
                          <a:pt x="178159" y="665775"/>
                        </a:cubicBezTo>
                        <a:cubicBezTo>
                          <a:pt x="160169" y="667927"/>
                          <a:pt x="32580" y="652972"/>
                          <a:pt x="29048" y="713952"/>
                        </a:cubicBezTo>
                        <a:cubicBezTo>
                          <a:pt x="25571" y="774932"/>
                          <a:pt x="157078" y="859200"/>
                          <a:pt x="171261" y="868692"/>
                        </a:cubicBezTo>
                        <a:cubicBezTo>
                          <a:pt x="185444" y="878184"/>
                          <a:pt x="187706" y="885579"/>
                          <a:pt x="184506" y="893857"/>
                        </a:cubicBezTo>
                        <a:cubicBezTo>
                          <a:pt x="181305" y="902079"/>
                          <a:pt x="138922" y="893029"/>
                          <a:pt x="102445" y="890270"/>
                        </a:cubicBezTo>
                        <a:cubicBezTo>
                          <a:pt x="65967" y="887510"/>
                          <a:pt x="23198" y="890656"/>
                          <a:pt x="24136" y="926030"/>
                        </a:cubicBezTo>
                        <a:cubicBezTo>
                          <a:pt x="25075" y="961404"/>
                          <a:pt x="94112" y="1050749"/>
                          <a:pt x="295594" y="1117138"/>
                        </a:cubicBezTo>
                        <a:lnTo>
                          <a:pt x="390955" y="1141806"/>
                        </a:lnTo>
                        <a:lnTo>
                          <a:pt x="461427" y="1072382"/>
                        </a:lnTo>
                        <a:cubicBezTo>
                          <a:pt x="603254" y="914606"/>
                          <a:pt x="618761" y="802801"/>
                          <a:pt x="602040" y="771621"/>
                        </a:cubicBezTo>
                        <a:cubicBezTo>
                          <a:pt x="585263" y="740496"/>
                          <a:pt x="546578" y="758983"/>
                          <a:pt x="516281" y="779512"/>
                        </a:cubicBezTo>
                        <a:cubicBezTo>
                          <a:pt x="485984" y="800041"/>
                          <a:pt x="453701" y="829014"/>
                          <a:pt x="446858" y="823440"/>
                        </a:cubicBezTo>
                        <a:cubicBezTo>
                          <a:pt x="440015" y="817866"/>
                          <a:pt x="438249" y="810306"/>
                          <a:pt x="445865" y="795019"/>
                        </a:cubicBezTo>
                        <a:cubicBezTo>
                          <a:pt x="453480" y="779733"/>
                          <a:pt x="525718" y="641217"/>
                          <a:pt x="492386" y="590060"/>
                        </a:cubicBezTo>
                        <a:cubicBezTo>
                          <a:pt x="459054" y="538848"/>
                          <a:pt x="355747" y="615280"/>
                          <a:pt x="339080" y="622344"/>
                        </a:cubicBezTo>
                        <a:cubicBezTo>
                          <a:pt x="322414" y="629407"/>
                          <a:pt x="319545" y="612631"/>
                          <a:pt x="322525" y="602311"/>
                        </a:cubicBezTo>
                        <a:cubicBezTo>
                          <a:pt x="325505" y="591771"/>
                          <a:pt x="359223" y="475219"/>
                          <a:pt x="376496" y="422682"/>
                        </a:cubicBezTo>
                        <a:cubicBezTo>
                          <a:pt x="393769" y="370146"/>
                          <a:pt x="390513" y="331295"/>
                          <a:pt x="359609" y="315181"/>
                        </a:cubicBezTo>
                        <a:cubicBezTo>
                          <a:pt x="329809" y="299618"/>
                          <a:pt x="293994" y="344705"/>
                          <a:pt x="271754" y="358557"/>
                        </a:cubicBezTo>
                        <a:cubicBezTo>
                          <a:pt x="249514" y="372463"/>
                          <a:pt x="237649" y="341780"/>
                          <a:pt x="237649" y="341780"/>
                        </a:cubicBezTo>
                        <a:cubicBezTo>
                          <a:pt x="237649" y="341780"/>
                          <a:pt x="227992" y="262037"/>
                          <a:pt x="188534" y="119106"/>
                        </a:cubicBezTo>
                        <a:cubicBezTo>
                          <a:pt x="149132" y="-23824"/>
                          <a:pt x="86275" y="1782"/>
                          <a:pt x="86275" y="1782"/>
                        </a:cubicBezTo>
                      </a:path>
                    </a:pathLst>
                  </a:custGeom>
                  <a:solidFill>
                    <a:srgbClr val="95B7A9"/>
                  </a:solidFill>
                  <a:ln w="550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B8B9A61-B74D-4083-B389-4D6BF4B271D1}"/>
                      </a:ext>
                    </a:extLst>
                  </p:cNvPr>
                  <p:cNvSpPr/>
                  <p:nvPr/>
                </p:nvSpPr>
                <p:spPr>
                  <a:xfrm>
                    <a:off x="6645491" y="-1168320"/>
                    <a:ext cx="272671" cy="1035391"/>
                  </a:xfrm>
                  <a:custGeom>
                    <a:avLst/>
                    <a:gdLst>
                      <a:gd name="connsiteX0" fmla="*/ 270630 w 272671"/>
                      <a:gd name="connsiteY0" fmla="*/ 1035392 h 1035391"/>
                      <a:gd name="connsiteX1" fmla="*/ 152809 w 272671"/>
                      <a:gd name="connsiteY1" fmla="*/ 581877 h 1035391"/>
                      <a:gd name="connsiteX2" fmla="*/ 45252 w 272671"/>
                      <a:gd name="connsiteY2" fmla="*/ 170303 h 1035391"/>
                      <a:gd name="connsiteX3" fmla="*/ 11975 w 272671"/>
                      <a:gd name="connsiteY3" fmla="*/ 45749 h 1035391"/>
                      <a:gd name="connsiteX4" fmla="*/ 2925 w 272671"/>
                      <a:gd name="connsiteY4" fmla="*/ 11865 h 1035391"/>
                      <a:gd name="connsiteX5" fmla="*/ 662 w 272671"/>
                      <a:gd name="connsiteY5" fmla="*/ 3035 h 1035391"/>
                      <a:gd name="connsiteX6" fmla="*/ 0 w 272671"/>
                      <a:gd name="connsiteY6" fmla="*/ 0 h 1035391"/>
                      <a:gd name="connsiteX7" fmla="*/ 993 w 272671"/>
                      <a:gd name="connsiteY7" fmla="*/ 2980 h 1035391"/>
                      <a:gd name="connsiteX8" fmla="*/ 3532 w 272671"/>
                      <a:gd name="connsiteY8" fmla="*/ 11754 h 1035391"/>
                      <a:gd name="connsiteX9" fmla="*/ 13134 w 272671"/>
                      <a:gd name="connsiteY9" fmla="*/ 45473 h 1035391"/>
                      <a:gd name="connsiteX10" fmla="*/ 47349 w 272671"/>
                      <a:gd name="connsiteY10" fmla="*/ 169806 h 1035391"/>
                      <a:gd name="connsiteX11" fmla="*/ 155734 w 272671"/>
                      <a:gd name="connsiteY11" fmla="*/ 581159 h 1035391"/>
                      <a:gd name="connsiteX12" fmla="*/ 272672 w 272671"/>
                      <a:gd name="connsiteY12" fmla="*/ 1034895 h 103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71" h="1035391">
                        <a:moveTo>
                          <a:pt x="270630" y="1035392"/>
                        </a:moveTo>
                        <a:cubicBezTo>
                          <a:pt x="242099" y="930318"/>
                          <a:pt x="194529" y="742743"/>
                          <a:pt x="152809" y="581877"/>
                        </a:cubicBezTo>
                        <a:cubicBezTo>
                          <a:pt x="111144" y="421066"/>
                          <a:pt x="73286" y="275542"/>
                          <a:pt x="45252" y="170303"/>
                        </a:cubicBezTo>
                        <a:cubicBezTo>
                          <a:pt x="31235" y="117821"/>
                          <a:pt x="19867" y="75273"/>
                          <a:pt x="11975" y="45749"/>
                        </a:cubicBezTo>
                        <a:cubicBezTo>
                          <a:pt x="8057" y="31125"/>
                          <a:pt x="5022" y="19756"/>
                          <a:pt x="2925" y="11865"/>
                        </a:cubicBezTo>
                        <a:cubicBezTo>
                          <a:pt x="1931" y="8057"/>
                          <a:pt x="1214" y="5132"/>
                          <a:pt x="662" y="3035"/>
                        </a:cubicBezTo>
                        <a:cubicBezTo>
                          <a:pt x="166" y="1049"/>
                          <a:pt x="0" y="0"/>
                          <a:pt x="0" y="0"/>
                        </a:cubicBezTo>
                        <a:cubicBezTo>
                          <a:pt x="0" y="0"/>
                          <a:pt x="386" y="993"/>
                          <a:pt x="993" y="2980"/>
                        </a:cubicBezTo>
                        <a:cubicBezTo>
                          <a:pt x="1600" y="5077"/>
                          <a:pt x="2483" y="8002"/>
                          <a:pt x="3532" y="11754"/>
                        </a:cubicBezTo>
                        <a:cubicBezTo>
                          <a:pt x="5739" y="19591"/>
                          <a:pt x="8995" y="30959"/>
                          <a:pt x="13134" y="45473"/>
                        </a:cubicBezTo>
                        <a:cubicBezTo>
                          <a:pt x="21412" y="74776"/>
                          <a:pt x="33111" y="117269"/>
                          <a:pt x="47349" y="169806"/>
                        </a:cubicBezTo>
                        <a:cubicBezTo>
                          <a:pt x="75880" y="274879"/>
                          <a:pt x="114069" y="420348"/>
                          <a:pt x="155734" y="581159"/>
                        </a:cubicBezTo>
                        <a:cubicBezTo>
                          <a:pt x="197399" y="742025"/>
                          <a:pt x="244693" y="929712"/>
                          <a:pt x="272672" y="1034895"/>
                        </a:cubicBezTo>
                      </a:path>
                    </a:pathLst>
                  </a:custGeom>
                  <a:solidFill>
                    <a:srgbClr val="E0E0E0"/>
                  </a:solidFill>
                  <a:ln w="550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01FBB645-3284-4076-A148-E64BE371B50C}"/>
                      </a:ext>
                    </a:extLst>
                  </p:cNvPr>
                  <p:cNvSpPr/>
                  <p:nvPr/>
                </p:nvSpPr>
                <p:spPr>
                  <a:xfrm>
                    <a:off x="6606526" y="-856371"/>
                    <a:ext cx="149119" cy="102234"/>
                  </a:xfrm>
                  <a:custGeom>
                    <a:avLst/>
                    <a:gdLst>
                      <a:gd name="connsiteX0" fmla="*/ 4 w 149119"/>
                      <a:gd name="connsiteY0" fmla="*/ 15 h 102234"/>
                      <a:gd name="connsiteX1" fmla="*/ 6296 w 149119"/>
                      <a:gd name="connsiteY1" fmla="*/ 3381 h 102234"/>
                      <a:gd name="connsiteX2" fmla="*/ 22741 w 149119"/>
                      <a:gd name="connsiteY2" fmla="*/ 13646 h 102234"/>
                      <a:gd name="connsiteX3" fmla="*/ 75553 w 149119"/>
                      <a:gd name="connsiteY3" fmla="*/ 49682 h 102234"/>
                      <a:gd name="connsiteX4" fmla="*/ 127593 w 149119"/>
                      <a:gd name="connsiteY4" fmla="*/ 86767 h 102234"/>
                      <a:gd name="connsiteX5" fmla="*/ 143432 w 149119"/>
                      <a:gd name="connsiteY5" fmla="*/ 97914 h 102234"/>
                      <a:gd name="connsiteX6" fmla="*/ 149116 w 149119"/>
                      <a:gd name="connsiteY6" fmla="*/ 102219 h 102234"/>
                      <a:gd name="connsiteX7" fmla="*/ 142825 w 149119"/>
                      <a:gd name="connsiteY7" fmla="*/ 98907 h 102234"/>
                      <a:gd name="connsiteX8" fmla="*/ 126434 w 149119"/>
                      <a:gd name="connsiteY8" fmla="*/ 88533 h 102234"/>
                      <a:gd name="connsiteX9" fmla="*/ 73898 w 149119"/>
                      <a:gd name="connsiteY9" fmla="*/ 52110 h 102234"/>
                      <a:gd name="connsiteX10" fmla="*/ 21637 w 149119"/>
                      <a:gd name="connsiteY10" fmla="*/ 15412 h 102234"/>
                      <a:gd name="connsiteX11" fmla="*/ 5744 w 149119"/>
                      <a:gd name="connsiteY11" fmla="*/ 4319 h 102234"/>
                      <a:gd name="connsiteX12" fmla="*/ 4 w 149119"/>
                      <a:gd name="connsiteY12" fmla="*/ 15 h 10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19" h="102234">
                        <a:moveTo>
                          <a:pt x="4" y="15"/>
                        </a:moveTo>
                        <a:cubicBezTo>
                          <a:pt x="115" y="-151"/>
                          <a:pt x="2322" y="1063"/>
                          <a:pt x="6296" y="3381"/>
                        </a:cubicBezTo>
                        <a:cubicBezTo>
                          <a:pt x="10269" y="5699"/>
                          <a:pt x="15843" y="9231"/>
                          <a:pt x="22741" y="13646"/>
                        </a:cubicBezTo>
                        <a:cubicBezTo>
                          <a:pt x="36482" y="22531"/>
                          <a:pt x="55190" y="35223"/>
                          <a:pt x="75553" y="49682"/>
                        </a:cubicBezTo>
                        <a:cubicBezTo>
                          <a:pt x="95586" y="63975"/>
                          <a:pt x="113687" y="76888"/>
                          <a:pt x="127593" y="86767"/>
                        </a:cubicBezTo>
                        <a:cubicBezTo>
                          <a:pt x="133885" y="91181"/>
                          <a:pt x="139182" y="94934"/>
                          <a:pt x="143432" y="97914"/>
                        </a:cubicBezTo>
                        <a:cubicBezTo>
                          <a:pt x="147184" y="100508"/>
                          <a:pt x="149226" y="102053"/>
                          <a:pt x="149116" y="102219"/>
                        </a:cubicBezTo>
                        <a:cubicBezTo>
                          <a:pt x="149005" y="102384"/>
                          <a:pt x="146743" y="101225"/>
                          <a:pt x="142825" y="98907"/>
                        </a:cubicBezTo>
                        <a:cubicBezTo>
                          <a:pt x="138906" y="96590"/>
                          <a:pt x="133278" y="93058"/>
                          <a:pt x="126434" y="88533"/>
                        </a:cubicBezTo>
                        <a:cubicBezTo>
                          <a:pt x="112748" y="79537"/>
                          <a:pt x="94261" y="66569"/>
                          <a:pt x="73898" y="52110"/>
                        </a:cubicBezTo>
                        <a:cubicBezTo>
                          <a:pt x="53755" y="37983"/>
                          <a:pt x="35544" y="25180"/>
                          <a:pt x="21637" y="15412"/>
                        </a:cubicBezTo>
                        <a:cubicBezTo>
                          <a:pt x="15346" y="10997"/>
                          <a:pt x="10048" y="7299"/>
                          <a:pt x="5744" y="4319"/>
                        </a:cubicBezTo>
                        <a:cubicBezTo>
                          <a:pt x="1881" y="1726"/>
                          <a:pt x="-106" y="181"/>
                          <a:pt x="4" y="15"/>
                        </a:cubicBezTo>
                        <a:close/>
                      </a:path>
                    </a:pathLst>
                  </a:custGeom>
                  <a:solidFill>
                    <a:srgbClr val="E0E0E0"/>
                  </a:solidFill>
                  <a:ln w="550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48A71393-9353-4736-93C9-0CAE3D93F5A7}"/>
                      </a:ext>
                    </a:extLst>
                  </p:cNvPr>
                  <p:cNvSpPr/>
                  <p:nvPr/>
                </p:nvSpPr>
                <p:spPr>
                  <a:xfrm>
                    <a:off x="6763518" y="-934448"/>
                    <a:ext cx="112222" cy="175663"/>
                  </a:xfrm>
                  <a:custGeom>
                    <a:avLst/>
                    <a:gdLst>
                      <a:gd name="connsiteX0" fmla="*/ 15 w 112222"/>
                      <a:gd name="connsiteY0" fmla="*/ 175660 h 175663"/>
                      <a:gd name="connsiteX1" fmla="*/ 54815 w 112222"/>
                      <a:gd name="connsiteY1" fmla="*/ 87031 h 175663"/>
                      <a:gd name="connsiteX2" fmla="*/ 112208 w 112222"/>
                      <a:gd name="connsiteY2" fmla="*/ 4 h 175663"/>
                      <a:gd name="connsiteX3" fmla="*/ 57353 w 112222"/>
                      <a:gd name="connsiteY3" fmla="*/ 88632 h 175663"/>
                      <a:gd name="connsiteX4" fmla="*/ 15 w 112222"/>
                      <a:gd name="connsiteY4" fmla="*/ 175660 h 17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2" h="175663">
                        <a:moveTo>
                          <a:pt x="15" y="175660"/>
                        </a:moveTo>
                        <a:cubicBezTo>
                          <a:pt x="-702" y="175218"/>
                          <a:pt x="23855" y="135540"/>
                          <a:pt x="54815" y="87031"/>
                        </a:cubicBezTo>
                        <a:cubicBezTo>
                          <a:pt x="85829" y="38523"/>
                          <a:pt x="111490" y="-438"/>
                          <a:pt x="112208" y="4"/>
                        </a:cubicBezTo>
                        <a:cubicBezTo>
                          <a:pt x="112925" y="445"/>
                          <a:pt x="88367" y="40124"/>
                          <a:pt x="57353" y="88632"/>
                        </a:cubicBezTo>
                        <a:cubicBezTo>
                          <a:pt x="26394" y="137140"/>
                          <a:pt x="733" y="176101"/>
                          <a:pt x="15" y="175660"/>
                        </a:cubicBezTo>
                        <a:close/>
                      </a:path>
                    </a:pathLst>
                  </a:custGeom>
                  <a:solidFill>
                    <a:srgbClr val="E0E0E0"/>
                  </a:solidFill>
                  <a:ln w="550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D635ADB8-769A-4B17-A79C-5F268A835707}"/>
                      </a:ext>
                    </a:extLst>
                  </p:cNvPr>
                  <p:cNvSpPr/>
                  <p:nvPr/>
                </p:nvSpPr>
                <p:spPr>
                  <a:xfrm>
                    <a:off x="6816396" y="-635900"/>
                    <a:ext cx="133675" cy="127004"/>
                  </a:xfrm>
                  <a:custGeom>
                    <a:avLst/>
                    <a:gdLst>
                      <a:gd name="connsiteX0" fmla="*/ 5 w 133675"/>
                      <a:gd name="connsiteY0" fmla="*/ 126992 h 127004"/>
                      <a:gd name="connsiteX1" fmla="*/ 5247 w 133675"/>
                      <a:gd name="connsiteY1" fmla="*/ 121915 h 127004"/>
                      <a:gd name="connsiteX2" fmla="*/ 20147 w 133675"/>
                      <a:gd name="connsiteY2" fmla="*/ 108892 h 127004"/>
                      <a:gd name="connsiteX3" fmla="*/ 68380 w 133675"/>
                      <a:gd name="connsiteY3" fmla="*/ 65074 h 127004"/>
                      <a:gd name="connsiteX4" fmla="*/ 114625 w 133675"/>
                      <a:gd name="connsiteY4" fmla="*/ 19160 h 127004"/>
                      <a:gd name="connsiteX5" fmla="*/ 128366 w 133675"/>
                      <a:gd name="connsiteY5" fmla="*/ 4977 h 127004"/>
                      <a:gd name="connsiteX6" fmla="*/ 133664 w 133675"/>
                      <a:gd name="connsiteY6" fmla="*/ 10 h 127004"/>
                      <a:gd name="connsiteX7" fmla="*/ 129249 w 133675"/>
                      <a:gd name="connsiteY7" fmla="*/ 5805 h 127004"/>
                      <a:gd name="connsiteX8" fmla="*/ 116170 w 133675"/>
                      <a:gd name="connsiteY8" fmla="*/ 20650 h 127004"/>
                      <a:gd name="connsiteX9" fmla="*/ 70477 w 133675"/>
                      <a:gd name="connsiteY9" fmla="*/ 67337 h 127004"/>
                      <a:gd name="connsiteX10" fmla="*/ 21527 w 133675"/>
                      <a:gd name="connsiteY10" fmla="*/ 110602 h 127004"/>
                      <a:gd name="connsiteX11" fmla="*/ 6020 w 133675"/>
                      <a:gd name="connsiteY11" fmla="*/ 122909 h 127004"/>
                      <a:gd name="connsiteX12" fmla="*/ 5 w 133675"/>
                      <a:gd name="connsiteY12" fmla="*/ 126992 h 1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75" h="127004">
                        <a:moveTo>
                          <a:pt x="5" y="126992"/>
                        </a:moveTo>
                        <a:cubicBezTo>
                          <a:pt x="-106" y="126827"/>
                          <a:pt x="1771" y="125061"/>
                          <a:pt x="5247" y="121915"/>
                        </a:cubicBezTo>
                        <a:cubicBezTo>
                          <a:pt x="9221" y="118439"/>
                          <a:pt x="14187" y="114079"/>
                          <a:pt x="20147" y="108892"/>
                        </a:cubicBezTo>
                        <a:cubicBezTo>
                          <a:pt x="32674" y="97910"/>
                          <a:pt x="49948" y="82623"/>
                          <a:pt x="68380" y="65074"/>
                        </a:cubicBezTo>
                        <a:cubicBezTo>
                          <a:pt x="86867" y="47580"/>
                          <a:pt x="103036" y="31135"/>
                          <a:pt x="114625" y="19160"/>
                        </a:cubicBezTo>
                        <a:cubicBezTo>
                          <a:pt x="120088" y="13531"/>
                          <a:pt x="124724" y="8785"/>
                          <a:pt x="128366" y="4977"/>
                        </a:cubicBezTo>
                        <a:cubicBezTo>
                          <a:pt x="131622" y="1666"/>
                          <a:pt x="133499" y="-155"/>
                          <a:pt x="133664" y="10"/>
                        </a:cubicBezTo>
                        <a:cubicBezTo>
                          <a:pt x="133830" y="176"/>
                          <a:pt x="132229" y="2218"/>
                          <a:pt x="129249" y="5805"/>
                        </a:cubicBezTo>
                        <a:cubicBezTo>
                          <a:pt x="126269" y="9392"/>
                          <a:pt x="121799" y="14469"/>
                          <a:pt x="116170" y="20650"/>
                        </a:cubicBezTo>
                        <a:cubicBezTo>
                          <a:pt x="104968" y="33011"/>
                          <a:pt x="88964" y="49733"/>
                          <a:pt x="70477" y="67337"/>
                        </a:cubicBezTo>
                        <a:cubicBezTo>
                          <a:pt x="51989" y="84941"/>
                          <a:pt x="34440" y="100007"/>
                          <a:pt x="21527" y="110602"/>
                        </a:cubicBezTo>
                        <a:cubicBezTo>
                          <a:pt x="15070" y="115900"/>
                          <a:pt x="9772" y="120094"/>
                          <a:pt x="6020" y="122909"/>
                        </a:cubicBezTo>
                        <a:cubicBezTo>
                          <a:pt x="2267" y="125668"/>
                          <a:pt x="115" y="127158"/>
                          <a:pt x="5" y="126992"/>
                        </a:cubicBezTo>
                        <a:close/>
                      </a:path>
                    </a:pathLst>
                  </a:custGeom>
                  <a:solidFill>
                    <a:srgbClr val="E0E0E0"/>
                  </a:solidFill>
                  <a:ln w="550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5B2EDF5-4E96-4313-B54B-960F2C505B42}"/>
                      </a:ext>
                    </a:extLst>
                  </p:cNvPr>
                  <p:cNvSpPr/>
                  <p:nvPr/>
                </p:nvSpPr>
                <p:spPr>
                  <a:xfrm>
                    <a:off x="6654979" y="-565959"/>
                    <a:ext cx="161477" cy="54833"/>
                  </a:xfrm>
                  <a:custGeom>
                    <a:avLst/>
                    <a:gdLst>
                      <a:gd name="connsiteX0" fmla="*/ 4 w 161477"/>
                      <a:gd name="connsiteY0" fmla="*/ 45 h 54833"/>
                      <a:gd name="connsiteX1" fmla="*/ 6516 w 161477"/>
                      <a:gd name="connsiteY1" fmla="*/ 1645 h 54833"/>
                      <a:gd name="connsiteX2" fmla="*/ 23954 w 161477"/>
                      <a:gd name="connsiteY2" fmla="*/ 7053 h 54833"/>
                      <a:gd name="connsiteX3" fmla="*/ 81182 w 161477"/>
                      <a:gd name="connsiteY3" fmla="*/ 25982 h 54833"/>
                      <a:gd name="connsiteX4" fmla="*/ 138133 w 161477"/>
                      <a:gd name="connsiteY4" fmla="*/ 45738 h 54833"/>
                      <a:gd name="connsiteX5" fmla="*/ 155296 w 161477"/>
                      <a:gd name="connsiteY5" fmla="*/ 52085 h 54833"/>
                      <a:gd name="connsiteX6" fmla="*/ 161477 w 161477"/>
                      <a:gd name="connsiteY6" fmla="*/ 54789 h 54833"/>
                      <a:gd name="connsiteX7" fmla="*/ 154965 w 161477"/>
                      <a:gd name="connsiteY7" fmla="*/ 53188 h 54833"/>
                      <a:gd name="connsiteX8" fmla="*/ 137526 w 161477"/>
                      <a:gd name="connsiteY8" fmla="*/ 47780 h 54833"/>
                      <a:gd name="connsiteX9" fmla="*/ 80299 w 161477"/>
                      <a:gd name="connsiteY9" fmla="*/ 28851 h 54833"/>
                      <a:gd name="connsiteX10" fmla="*/ 23347 w 161477"/>
                      <a:gd name="connsiteY10" fmla="*/ 9095 h 54833"/>
                      <a:gd name="connsiteX11" fmla="*/ 6185 w 161477"/>
                      <a:gd name="connsiteY11" fmla="*/ 2749 h 54833"/>
                      <a:gd name="connsiteX12" fmla="*/ 4 w 161477"/>
                      <a:gd name="connsiteY12" fmla="*/ 45 h 5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477" h="54833">
                        <a:moveTo>
                          <a:pt x="4" y="45"/>
                        </a:moveTo>
                        <a:cubicBezTo>
                          <a:pt x="59" y="-176"/>
                          <a:pt x="2377" y="431"/>
                          <a:pt x="6516" y="1645"/>
                        </a:cubicBezTo>
                        <a:cubicBezTo>
                          <a:pt x="11262" y="3135"/>
                          <a:pt x="17111" y="4901"/>
                          <a:pt x="23954" y="7053"/>
                        </a:cubicBezTo>
                        <a:cubicBezTo>
                          <a:pt x="38634" y="11744"/>
                          <a:pt x="58887" y="18421"/>
                          <a:pt x="81182" y="25982"/>
                        </a:cubicBezTo>
                        <a:cubicBezTo>
                          <a:pt x="103477" y="33542"/>
                          <a:pt x="123620" y="40551"/>
                          <a:pt x="138133" y="45738"/>
                        </a:cubicBezTo>
                        <a:cubicBezTo>
                          <a:pt x="144866" y="48222"/>
                          <a:pt x="150605" y="50319"/>
                          <a:pt x="155296" y="52085"/>
                        </a:cubicBezTo>
                        <a:cubicBezTo>
                          <a:pt x="159325" y="53630"/>
                          <a:pt x="161532" y="54623"/>
                          <a:pt x="161477" y="54789"/>
                        </a:cubicBezTo>
                        <a:cubicBezTo>
                          <a:pt x="161422" y="55009"/>
                          <a:pt x="159104" y="54402"/>
                          <a:pt x="154965" y="53188"/>
                        </a:cubicBezTo>
                        <a:cubicBezTo>
                          <a:pt x="150219" y="51698"/>
                          <a:pt x="144369" y="49932"/>
                          <a:pt x="137526" y="47780"/>
                        </a:cubicBezTo>
                        <a:cubicBezTo>
                          <a:pt x="122847" y="43089"/>
                          <a:pt x="102594" y="36412"/>
                          <a:pt x="80299" y="28851"/>
                        </a:cubicBezTo>
                        <a:cubicBezTo>
                          <a:pt x="58004" y="21291"/>
                          <a:pt x="37861" y="14283"/>
                          <a:pt x="23347" y="9095"/>
                        </a:cubicBezTo>
                        <a:cubicBezTo>
                          <a:pt x="16615" y="6612"/>
                          <a:pt x="10876" y="4515"/>
                          <a:pt x="6185" y="2749"/>
                        </a:cubicBezTo>
                        <a:cubicBezTo>
                          <a:pt x="2101" y="1204"/>
                          <a:pt x="-106" y="265"/>
                          <a:pt x="4" y="45"/>
                        </a:cubicBezTo>
                        <a:close/>
                      </a:path>
                    </a:pathLst>
                  </a:custGeom>
                  <a:solidFill>
                    <a:srgbClr val="E0E0E0"/>
                  </a:solidFill>
                  <a:ln w="550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DB725228-94F1-4053-B989-3BAA15CBB2B5}"/>
                      </a:ext>
                    </a:extLst>
                  </p:cNvPr>
                  <p:cNvSpPr/>
                  <p:nvPr/>
                </p:nvSpPr>
                <p:spPr>
                  <a:xfrm>
                    <a:off x="6673633" y="-339415"/>
                    <a:ext cx="207614" cy="68228"/>
                  </a:xfrm>
                  <a:custGeom>
                    <a:avLst/>
                    <a:gdLst>
                      <a:gd name="connsiteX0" fmla="*/ 3 w 207614"/>
                      <a:gd name="connsiteY0" fmla="*/ 37 h 68228"/>
                      <a:gd name="connsiteX1" fmla="*/ 8336 w 207614"/>
                      <a:gd name="connsiteY1" fmla="*/ 2134 h 68228"/>
                      <a:gd name="connsiteX2" fmla="*/ 30741 w 207614"/>
                      <a:gd name="connsiteY2" fmla="*/ 8977 h 68228"/>
                      <a:gd name="connsiteX3" fmla="*/ 104304 w 207614"/>
                      <a:gd name="connsiteY3" fmla="*/ 32652 h 68228"/>
                      <a:gd name="connsiteX4" fmla="*/ 177590 w 207614"/>
                      <a:gd name="connsiteY4" fmla="*/ 57154 h 68228"/>
                      <a:gd name="connsiteX5" fmla="*/ 199665 w 207614"/>
                      <a:gd name="connsiteY5" fmla="*/ 64935 h 68228"/>
                      <a:gd name="connsiteX6" fmla="*/ 207611 w 207614"/>
                      <a:gd name="connsiteY6" fmla="*/ 68191 h 68228"/>
                      <a:gd name="connsiteX7" fmla="*/ 199278 w 207614"/>
                      <a:gd name="connsiteY7" fmla="*/ 66094 h 68228"/>
                      <a:gd name="connsiteX8" fmla="*/ 176873 w 207614"/>
                      <a:gd name="connsiteY8" fmla="*/ 59251 h 68228"/>
                      <a:gd name="connsiteX9" fmla="*/ 103310 w 207614"/>
                      <a:gd name="connsiteY9" fmla="*/ 35577 h 68228"/>
                      <a:gd name="connsiteX10" fmla="*/ 30024 w 207614"/>
                      <a:gd name="connsiteY10" fmla="*/ 11074 h 68228"/>
                      <a:gd name="connsiteX11" fmla="*/ 7950 w 207614"/>
                      <a:gd name="connsiteY11" fmla="*/ 3293 h 68228"/>
                      <a:gd name="connsiteX12" fmla="*/ 3 w 207614"/>
                      <a:gd name="connsiteY12" fmla="*/ 37 h 6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614" h="68228">
                        <a:moveTo>
                          <a:pt x="3" y="37"/>
                        </a:moveTo>
                        <a:cubicBezTo>
                          <a:pt x="58" y="-184"/>
                          <a:pt x="3038" y="589"/>
                          <a:pt x="8336" y="2134"/>
                        </a:cubicBezTo>
                        <a:cubicBezTo>
                          <a:pt x="14186" y="3900"/>
                          <a:pt x="21691" y="6218"/>
                          <a:pt x="30741" y="8977"/>
                        </a:cubicBezTo>
                        <a:cubicBezTo>
                          <a:pt x="49615" y="14882"/>
                          <a:pt x="75607" y="23215"/>
                          <a:pt x="104304" y="32652"/>
                        </a:cubicBezTo>
                        <a:cubicBezTo>
                          <a:pt x="133000" y="42033"/>
                          <a:pt x="158882" y="50753"/>
                          <a:pt x="177590" y="57154"/>
                        </a:cubicBezTo>
                        <a:cubicBezTo>
                          <a:pt x="186530" y="60300"/>
                          <a:pt x="193925" y="62893"/>
                          <a:pt x="199665" y="64935"/>
                        </a:cubicBezTo>
                        <a:cubicBezTo>
                          <a:pt x="204852" y="66812"/>
                          <a:pt x="207722" y="67971"/>
                          <a:pt x="207611" y="68191"/>
                        </a:cubicBezTo>
                        <a:cubicBezTo>
                          <a:pt x="207556" y="68412"/>
                          <a:pt x="204576" y="67639"/>
                          <a:pt x="199278" y="66094"/>
                        </a:cubicBezTo>
                        <a:cubicBezTo>
                          <a:pt x="193429" y="64328"/>
                          <a:pt x="185923" y="62011"/>
                          <a:pt x="176873" y="59251"/>
                        </a:cubicBezTo>
                        <a:cubicBezTo>
                          <a:pt x="157999" y="53346"/>
                          <a:pt x="132007" y="45013"/>
                          <a:pt x="103310" y="35577"/>
                        </a:cubicBezTo>
                        <a:cubicBezTo>
                          <a:pt x="74669" y="26195"/>
                          <a:pt x="48732" y="17476"/>
                          <a:pt x="30024" y="11074"/>
                        </a:cubicBezTo>
                        <a:cubicBezTo>
                          <a:pt x="21084" y="7929"/>
                          <a:pt x="13689" y="5335"/>
                          <a:pt x="7950" y="3293"/>
                        </a:cubicBezTo>
                        <a:cubicBezTo>
                          <a:pt x="2762" y="1362"/>
                          <a:pt x="-107" y="203"/>
                          <a:pt x="3" y="37"/>
                        </a:cubicBezTo>
                        <a:close/>
                      </a:path>
                    </a:pathLst>
                  </a:custGeom>
                  <a:solidFill>
                    <a:srgbClr val="E0E0E0"/>
                  </a:solidFill>
                  <a:ln w="550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CDDCA81-F01A-4012-91EF-E2EEAAF0C30A}"/>
                      </a:ext>
                    </a:extLst>
                  </p:cNvPr>
                  <p:cNvSpPr/>
                  <p:nvPr/>
                </p:nvSpPr>
                <p:spPr>
                  <a:xfrm>
                    <a:off x="6876766" y="-440040"/>
                    <a:ext cx="165188" cy="165735"/>
                  </a:xfrm>
                  <a:custGeom>
                    <a:avLst/>
                    <a:gdLst>
                      <a:gd name="connsiteX0" fmla="*/ 8 w 165188"/>
                      <a:gd name="connsiteY0" fmla="*/ 165726 h 165735"/>
                      <a:gd name="connsiteX1" fmla="*/ 6465 w 165188"/>
                      <a:gd name="connsiteY1" fmla="*/ 159159 h 165735"/>
                      <a:gd name="connsiteX2" fmla="*/ 24731 w 165188"/>
                      <a:gd name="connsiteY2" fmla="*/ 141996 h 165735"/>
                      <a:gd name="connsiteX3" fmla="*/ 84111 w 165188"/>
                      <a:gd name="connsiteY3" fmla="*/ 84438 h 165735"/>
                      <a:gd name="connsiteX4" fmla="*/ 141504 w 165188"/>
                      <a:gd name="connsiteY4" fmla="*/ 24837 h 165735"/>
                      <a:gd name="connsiteX5" fmla="*/ 158612 w 165188"/>
                      <a:gd name="connsiteY5" fmla="*/ 6516 h 165735"/>
                      <a:gd name="connsiteX6" fmla="*/ 165179 w 165188"/>
                      <a:gd name="connsiteY6" fmla="*/ 4 h 165735"/>
                      <a:gd name="connsiteX7" fmla="*/ 159550 w 165188"/>
                      <a:gd name="connsiteY7" fmla="*/ 7288 h 165735"/>
                      <a:gd name="connsiteX8" fmla="*/ 143104 w 165188"/>
                      <a:gd name="connsiteY8" fmla="*/ 26272 h 165735"/>
                      <a:gd name="connsiteX9" fmla="*/ 86319 w 165188"/>
                      <a:gd name="connsiteY9" fmla="*/ 86590 h 165735"/>
                      <a:gd name="connsiteX10" fmla="*/ 26221 w 165188"/>
                      <a:gd name="connsiteY10" fmla="*/ 143597 h 165735"/>
                      <a:gd name="connsiteX11" fmla="*/ 7293 w 165188"/>
                      <a:gd name="connsiteY11" fmla="*/ 160097 h 165735"/>
                      <a:gd name="connsiteX12" fmla="*/ 8 w 165188"/>
                      <a:gd name="connsiteY12" fmla="*/ 165726 h 16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88" h="165735">
                        <a:moveTo>
                          <a:pt x="8" y="165726"/>
                        </a:moveTo>
                        <a:cubicBezTo>
                          <a:pt x="-157" y="165561"/>
                          <a:pt x="2161" y="163243"/>
                          <a:pt x="6465" y="159159"/>
                        </a:cubicBezTo>
                        <a:cubicBezTo>
                          <a:pt x="11156" y="154744"/>
                          <a:pt x="17337" y="148950"/>
                          <a:pt x="24731" y="141996"/>
                        </a:cubicBezTo>
                        <a:cubicBezTo>
                          <a:pt x="40128" y="127482"/>
                          <a:pt x="61319" y="107340"/>
                          <a:pt x="84111" y="84438"/>
                        </a:cubicBezTo>
                        <a:cubicBezTo>
                          <a:pt x="106903" y="61591"/>
                          <a:pt x="127045" y="40344"/>
                          <a:pt x="141504" y="24837"/>
                        </a:cubicBezTo>
                        <a:cubicBezTo>
                          <a:pt x="148457" y="17387"/>
                          <a:pt x="154197" y="11262"/>
                          <a:pt x="158612" y="6516"/>
                        </a:cubicBezTo>
                        <a:cubicBezTo>
                          <a:pt x="162695" y="2211"/>
                          <a:pt x="165013" y="-107"/>
                          <a:pt x="165179" y="4"/>
                        </a:cubicBezTo>
                        <a:cubicBezTo>
                          <a:pt x="165344" y="169"/>
                          <a:pt x="163302" y="2708"/>
                          <a:pt x="159550" y="7288"/>
                        </a:cubicBezTo>
                        <a:cubicBezTo>
                          <a:pt x="155742" y="11869"/>
                          <a:pt x="150168" y="18380"/>
                          <a:pt x="143104" y="26272"/>
                        </a:cubicBezTo>
                        <a:cubicBezTo>
                          <a:pt x="129032" y="42165"/>
                          <a:pt x="109165" y="63633"/>
                          <a:pt x="86319" y="86590"/>
                        </a:cubicBezTo>
                        <a:cubicBezTo>
                          <a:pt x="63527" y="109547"/>
                          <a:pt x="42005" y="129469"/>
                          <a:pt x="26221" y="143597"/>
                        </a:cubicBezTo>
                        <a:cubicBezTo>
                          <a:pt x="18330" y="150660"/>
                          <a:pt x="11818" y="156289"/>
                          <a:pt x="7293" y="160097"/>
                        </a:cubicBezTo>
                        <a:cubicBezTo>
                          <a:pt x="2712" y="163850"/>
                          <a:pt x="119" y="165892"/>
                          <a:pt x="8" y="165726"/>
                        </a:cubicBezTo>
                        <a:close/>
                      </a:path>
                    </a:pathLst>
                  </a:custGeom>
                  <a:solidFill>
                    <a:srgbClr val="E0E0E0"/>
                  </a:solidFill>
                  <a:ln w="5505" cap="flat">
                    <a:noFill/>
                    <a:prstDash val="solid"/>
                    <a:miter/>
                  </a:ln>
                </p:spPr>
                <p:txBody>
                  <a:bodyPr rtlCol="0" anchor="ctr"/>
                  <a:lstStyle/>
                  <a:p>
                    <a:endParaRPr lang="en-US" dirty="0"/>
                  </a:p>
                </p:txBody>
              </p:sp>
            </p:grpSp>
            <p:grpSp>
              <p:nvGrpSpPr>
                <p:cNvPr id="190" name="Graphic 179">
                  <a:extLst>
                    <a:ext uri="{FF2B5EF4-FFF2-40B4-BE49-F238E27FC236}">
                      <a16:creationId xmlns:a16="http://schemas.microsoft.com/office/drawing/2014/main" id="{876741C1-A7C8-43AA-9FCA-726DF14694D3}"/>
                    </a:ext>
                  </a:extLst>
                </p:cNvPr>
                <p:cNvGrpSpPr/>
                <p:nvPr/>
              </p:nvGrpSpPr>
              <p:grpSpPr>
                <a:xfrm>
                  <a:off x="6119712" y="-2430580"/>
                  <a:ext cx="208296" cy="352866"/>
                  <a:chOff x="6119712" y="-2430580"/>
                  <a:chExt cx="208296" cy="352866"/>
                </a:xfrm>
                <a:solidFill>
                  <a:srgbClr val="F5F5F5"/>
                </a:solidFill>
              </p:grpSpPr>
              <p:sp>
                <p:nvSpPr>
                  <p:cNvPr id="203" name="Freeform: Shape 202">
                    <a:extLst>
                      <a:ext uri="{FF2B5EF4-FFF2-40B4-BE49-F238E27FC236}">
                        <a16:creationId xmlns:a16="http://schemas.microsoft.com/office/drawing/2014/main" id="{96227A1B-1537-4475-9DEB-D219B712231B}"/>
                      </a:ext>
                    </a:extLst>
                  </p:cNvPr>
                  <p:cNvSpPr/>
                  <p:nvPr/>
                </p:nvSpPr>
                <p:spPr>
                  <a:xfrm>
                    <a:off x="6119712" y="-2362150"/>
                    <a:ext cx="208296" cy="284436"/>
                  </a:xfrm>
                  <a:custGeom>
                    <a:avLst/>
                    <a:gdLst>
                      <a:gd name="connsiteX0" fmla="*/ 208297 w 208296"/>
                      <a:gd name="connsiteY0" fmla="*/ 208822 h 284436"/>
                      <a:gd name="connsiteX1" fmla="*/ 154435 w 208296"/>
                      <a:gd name="connsiteY1" fmla="*/ 192046 h 284436"/>
                      <a:gd name="connsiteX2" fmla="*/ 93069 w 208296"/>
                      <a:gd name="connsiteY2" fmla="*/ 223391 h 284436"/>
                      <a:gd name="connsiteX3" fmla="*/ 59571 w 208296"/>
                      <a:gd name="connsiteY3" fmla="*/ 182388 h 284436"/>
                      <a:gd name="connsiteX4" fmla="*/ 77010 w 208296"/>
                      <a:gd name="connsiteY4" fmla="*/ 139951 h 284436"/>
                      <a:gd name="connsiteX5" fmla="*/ 149413 w 208296"/>
                      <a:gd name="connsiteY5" fmla="*/ 138019 h 284436"/>
                      <a:gd name="connsiteX6" fmla="*/ 187271 w 208296"/>
                      <a:gd name="connsiteY6" fmla="*/ 16611 h 284436"/>
                      <a:gd name="connsiteX7" fmla="*/ 134017 w 208296"/>
                      <a:gd name="connsiteY7" fmla="*/ 0 h 284436"/>
                      <a:gd name="connsiteX8" fmla="*/ 111832 w 208296"/>
                      <a:gd name="connsiteY8" fmla="*/ 71134 h 284436"/>
                      <a:gd name="connsiteX9" fmla="*/ 5434 w 208296"/>
                      <a:gd name="connsiteY9" fmla="*/ 149443 h 284436"/>
                      <a:gd name="connsiteX10" fmla="*/ 76017 w 208296"/>
                      <a:gd name="connsiteY10" fmla="*/ 277970 h 284436"/>
                      <a:gd name="connsiteX11" fmla="*/ 208297 w 208296"/>
                      <a:gd name="connsiteY11" fmla="*/ 208822 h 2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296" h="284436">
                        <a:moveTo>
                          <a:pt x="208297" y="208822"/>
                        </a:moveTo>
                        <a:lnTo>
                          <a:pt x="154435" y="192046"/>
                        </a:lnTo>
                        <a:cubicBezTo>
                          <a:pt x="154435" y="192046"/>
                          <a:pt x="140308" y="237243"/>
                          <a:pt x="93069" y="223391"/>
                        </a:cubicBezTo>
                        <a:cubicBezTo>
                          <a:pt x="68511" y="216217"/>
                          <a:pt x="60841" y="196240"/>
                          <a:pt x="59571" y="182388"/>
                        </a:cubicBezTo>
                        <a:cubicBezTo>
                          <a:pt x="58026" y="166329"/>
                          <a:pt x="64924" y="150657"/>
                          <a:pt x="77010" y="139951"/>
                        </a:cubicBezTo>
                        <a:cubicBezTo>
                          <a:pt x="90862" y="127755"/>
                          <a:pt x="115143" y="120305"/>
                          <a:pt x="149413" y="138019"/>
                        </a:cubicBezTo>
                        <a:lnTo>
                          <a:pt x="187271" y="16611"/>
                        </a:lnTo>
                        <a:lnTo>
                          <a:pt x="134017" y="0"/>
                        </a:lnTo>
                        <a:lnTo>
                          <a:pt x="111832" y="71134"/>
                        </a:lnTo>
                        <a:cubicBezTo>
                          <a:pt x="111832" y="71134"/>
                          <a:pt x="31096" y="67161"/>
                          <a:pt x="5434" y="149443"/>
                        </a:cubicBezTo>
                        <a:cubicBezTo>
                          <a:pt x="-19123" y="228192"/>
                          <a:pt x="45775" y="268533"/>
                          <a:pt x="76017" y="277970"/>
                        </a:cubicBezTo>
                        <a:cubicBezTo>
                          <a:pt x="99195" y="285144"/>
                          <a:pt x="179655" y="304128"/>
                          <a:pt x="208297" y="208822"/>
                        </a:cubicBezTo>
                        <a:close/>
                      </a:path>
                    </a:pathLst>
                  </a:custGeom>
                  <a:solidFill>
                    <a:srgbClr val="95B7A9"/>
                  </a:solidFill>
                  <a:ln w="550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6D83D2-B62C-42D2-8373-003736CA7B06}"/>
                      </a:ext>
                    </a:extLst>
                  </p:cNvPr>
                  <p:cNvSpPr/>
                  <p:nvPr/>
                </p:nvSpPr>
                <p:spPr>
                  <a:xfrm rot="-9760440">
                    <a:off x="6267510" y="-2430580"/>
                    <a:ext cx="56618" cy="52866"/>
                  </a:xfrm>
                  <a:custGeom>
                    <a:avLst/>
                    <a:gdLst>
                      <a:gd name="connsiteX0" fmla="*/ 0 w 56618"/>
                      <a:gd name="connsiteY0" fmla="*/ 0 h 52866"/>
                      <a:gd name="connsiteX1" fmla="*/ 56619 w 56618"/>
                      <a:gd name="connsiteY1" fmla="*/ 0 h 52866"/>
                      <a:gd name="connsiteX2" fmla="*/ 56619 w 56618"/>
                      <a:gd name="connsiteY2" fmla="*/ 52866 h 52866"/>
                      <a:gd name="connsiteX3" fmla="*/ 0 w 56618"/>
                      <a:gd name="connsiteY3" fmla="*/ 52866 h 52866"/>
                    </a:gdLst>
                    <a:ahLst/>
                    <a:cxnLst>
                      <a:cxn ang="0">
                        <a:pos x="connsiteX0" y="connsiteY0"/>
                      </a:cxn>
                      <a:cxn ang="0">
                        <a:pos x="connsiteX1" y="connsiteY1"/>
                      </a:cxn>
                      <a:cxn ang="0">
                        <a:pos x="connsiteX2" y="connsiteY2"/>
                      </a:cxn>
                      <a:cxn ang="0">
                        <a:pos x="connsiteX3" y="connsiteY3"/>
                      </a:cxn>
                    </a:cxnLst>
                    <a:rect l="l" t="t" r="r" b="b"/>
                    <a:pathLst>
                      <a:path w="56618" h="52866">
                        <a:moveTo>
                          <a:pt x="0" y="0"/>
                        </a:moveTo>
                        <a:lnTo>
                          <a:pt x="56619" y="0"/>
                        </a:lnTo>
                        <a:lnTo>
                          <a:pt x="56619" y="52866"/>
                        </a:lnTo>
                        <a:lnTo>
                          <a:pt x="0" y="52866"/>
                        </a:lnTo>
                        <a:close/>
                      </a:path>
                    </a:pathLst>
                  </a:custGeom>
                  <a:solidFill>
                    <a:srgbClr val="95B7A9"/>
                  </a:solidFill>
                  <a:ln w="5505" cap="flat">
                    <a:noFill/>
                    <a:prstDash val="solid"/>
                    <a:miter/>
                  </a:ln>
                </p:spPr>
                <p:txBody>
                  <a:bodyPr rtlCol="0" anchor="ctr"/>
                  <a:lstStyle/>
                  <a:p>
                    <a:endParaRPr lang="en-US" dirty="0"/>
                  </a:p>
                </p:txBody>
              </p:sp>
            </p:grpSp>
            <p:grpSp>
              <p:nvGrpSpPr>
                <p:cNvPr id="191" name="Graphic 179">
                  <a:extLst>
                    <a:ext uri="{FF2B5EF4-FFF2-40B4-BE49-F238E27FC236}">
                      <a16:creationId xmlns:a16="http://schemas.microsoft.com/office/drawing/2014/main" id="{0DB7FC73-D5F5-45BE-A039-D18AFA7B6A03}"/>
                    </a:ext>
                  </a:extLst>
                </p:cNvPr>
                <p:cNvGrpSpPr/>
                <p:nvPr/>
              </p:nvGrpSpPr>
              <p:grpSpPr>
                <a:xfrm>
                  <a:off x="6474503" y="-2342722"/>
                  <a:ext cx="84160" cy="139954"/>
                  <a:chOff x="6474503" y="-2342722"/>
                  <a:chExt cx="84160" cy="139954"/>
                </a:xfrm>
                <a:solidFill>
                  <a:srgbClr val="EBEBEB"/>
                </a:solidFill>
              </p:grpSpPr>
              <p:sp>
                <p:nvSpPr>
                  <p:cNvPr id="201" name="Freeform: Shape 200">
                    <a:extLst>
                      <a:ext uri="{FF2B5EF4-FFF2-40B4-BE49-F238E27FC236}">
                        <a16:creationId xmlns:a16="http://schemas.microsoft.com/office/drawing/2014/main" id="{68803A5A-7235-4DB2-BFE0-EA4B917BD936}"/>
                      </a:ext>
                    </a:extLst>
                  </p:cNvPr>
                  <p:cNvSpPr/>
                  <p:nvPr/>
                </p:nvSpPr>
                <p:spPr>
                  <a:xfrm>
                    <a:off x="6474503" y="-2342722"/>
                    <a:ext cx="84160" cy="112244"/>
                  </a:xfrm>
                  <a:custGeom>
                    <a:avLst/>
                    <a:gdLst>
                      <a:gd name="connsiteX0" fmla="*/ 2120 w 84160"/>
                      <a:gd name="connsiteY0" fmla="*/ 52313 h 112244"/>
                      <a:gd name="connsiteX1" fmla="*/ 23698 w 84160"/>
                      <a:gd name="connsiteY1" fmla="*/ 46629 h 112244"/>
                      <a:gd name="connsiteX2" fmla="*/ 37660 w 84160"/>
                      <a:gd name="connsiteY2" fmla="*/ 23230 h 112244"/>
                      <a:gd name="connsiteX3" fmla="*/ 57472 w 84160"/>
                      <a:gd name="connsiteY3" fmla="*/ 29907 h 112244"/>
                      <a:gd name="connsiteX4" fmla="*/ 60562 w 84160"/>
                      <a:gd name="connsiteY4" fmla="*/ 47788 h 112244"/>
                      <a:gd name="connsiteX5" fmla="*/ 36722 w 84160"/>
                      <a:gd name="connsiteY5" fmla="*/ 63626 h 112244"/>
                      <a:gd name="connsiteX6" fmla="*/ 49525 w 84160"/>
                      <a:gd name="connsiteY6" fmla="*/ 112244 h 112244"/>
                      <a:gd name="connsiteX7" fmla="*/ 70827 w 84160"/>
                      <a:gd name="connsiteY7" fmla="*/ 106615 h 112244"/>
                      <a:gd name="connsiteX8" fmla="*/ 63321 w 84160"/>
                      <a:gd name="connsiteY8" fmla="*/ 78140 h 112244"/>
                      <a:gd name="connsiteX9" fmla="*/ 82471 w 84160"/>
                      <a:gd name="connsiteY9" fmla="*/ 29576 h 112244"/>
                      <a:gd name="connsiteX10" fmla="*/ 31810 w 84160"/>
                      <a:gd name="connsiteY10" fmla="*/ 1377 h 112244"/>
                      <a:gd name="connsiteX11" fmla="*/ 2120 w 84160"/>
                      <a:gd name="connsiteY11" fmla="*/ 52313 h 11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160" h="112244">
                        <a:moveTo>
                          <a:pt x="2120" y="52313"/>
                        </a:moveTo>
                        <a:lnTo>
                          <a:pt x="23698" y="46629"/>
                        </a:lnTo>
                        <a:cubicBezTo>
                          <a:pt x="23698" y="46629"/>
                          <a:pt x="18897" y="28528"/>
                          <a:pt x="37660" y="23230"/>
                        </a:cubicBezTo>
                        <a:cubicBezTo>
                          <a:pt x="47373" y="20471"/>
                          <a:pt x="54161" y="25548"/>
                          <a:pt x="57472" y="29907"/>
                        </a:cubicBezTo>
                        <a:cubicBezTo>
                          <a:pt x="61390" y="34985"/>
                          <a:pt x="62328" y="41662"/>
                          <a:pt x="60562" y="47788"/>
                        </a:cubicBezTo>
                        <a:cubicBezTo>
                          <a:pt x="58520" y="54796"/>
                          <a:pt x="51898" y="62357"/>
                          <a:pt x="36722" y="63626"/>
                        </a:cubicBezTo>
                        <a:lnTo>
                          <a:pt x="49525" y="112244"/>
                        </a:lnTo>
                        <a:lnTo>
                          <a:pt x="70827" y="106615"/>
                        </a:lnTo>
                        <a:lnTo>
                          <a:pt x="63321" y="78140"/>
                        </a:lnTo>
                        <a:cubicBezTo>
                          <a:pt x="63321" y="78140"/>
                          <a:pt x="91190" y="62522"/>
                          <a:pt x="82471" y="29576"/>
                        </a:cubicBezTo>
                        <a:cubicBezTo>
                          <a:pt x="74138" y="-1935"/>
                          <a:pt x="43951" y="-1824"/>
                          <a:pt x="31810" y="1377"/>
                        </a:cubicBezTo>
                        <a:cubicBezTo>
                          <a:pt x="22650" y="3805"/>
                          <a:pt x="-8310" y="14345"/>
                          <a:pt x="2120" y="52313"/>
                        </a:cubicBezTo>
                        <a:close/>
                      </a:path>
                    </a:pathLst>
                  </a:custGeom>
                  <a:solidFill>
                    <a:srgbClr val="002E35"/>
                  </a:solidFill>
                  <a:ln w="550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483FDD4A-089A-48CC-B430-59A311147764}"/>
                      </a:ext>
                    </a:extLst>
                  </p:cNvPr>
                  <p:cNvSpPr/>
                  <p:nvPr/>
                </p:nvSpPr>
                <p:spPr>
                  <a:xfrm rot="-886784">
                    <a:off x="6528941" y="-2223683"/>
                    <a:ext cx="22405" cy="20915"/>
                  </a:xfrm>
                  <a:custGeom>
                    <a:avLst/>
                    <a:gdLst>
                      <a:gd name="connsiteX0" fmla="*/ 0 w 22405"/>
                      <a:gd name="connsiteY0" fmla="*/ 0 h 20915"/>
                      <a:gd name="connsiteX1" fmla="*/ 22405 w 22405"/>
                      <a:gd name="connsiteY1" fmla="*/ 0 h 20915"/>
                      <a:gd name="connsiteX2" fmla="*/ 22405 w 22405"/>
                      <a:gd name="connsiteY2" fmla="*/ 20915 h 20915"/>
                      <a:gd name="connsiteX3" fmla="*/ 0 w 22405"/>
                      <a:gd name="connsiteY3" fmla="*/ 20915 h 20915"/>
                    </a:gdLst>
                    <a:ahLst/>
                    <a:cxnLst>
                      <a:cxn ang="0">
                        <a:pos x="connsiteX0" y="connsiteY0"/>
                      </a:cxn>
                      <a:cxn ang="0">
                        <a:pos x="connsiteX1" y="connsiteY1"/>
                      </a:cxn>
                      <a:cxn ang="0">
                        <a:pos x="connsiteX2" y="connsiteY2"/>
                      </a:cxn>
                      <a:cxn ang="0">
                        <a:pos x="connsiteX3" y="connsiteY3"/>
                      </a:cxn>
                    </a:cxnLst>
                    <a:rect l="l" t="t" r="r" b="b"/>
                    <a:pathLst>
                      <a:path w="22405" h="20915">
                        <a:moveTo>
                          <a:pt x="0" y="0"/>
                        </a:moveTo>
                        <a:lnTo>
                          <a:pt x="22405" y="0"/>
                        </a:lnTo>
                        <a:lnTo>
                          <a:pt x="22405" y="20915"/>
                        </a:lnTo>
                        <a:lnTo>
                          <a:pt x="0" y="20915"/>
                        </a:lnTo>
                        <a:close/>
                      </a:path>
                    </a:pathLst>
                  </a:custGeom>
                  <a:solidFill>
                    <a:srgbClr val="002E35"/>
                  </a:solidFill>
                  <a:ln w="5505" cap="flat">
                    <a:noFill/>
                    <a:prstDash val="solid"/>
                    <a:miter/>
                  </a:ln>
                </p:spPr>
                <p:txBody>
                  <a:bodyPr rtlCol="0" anchor="ctr"/>
                  <a:lstStyle/>
                  <a:p>
                    <a:endParaRPr lang="en-US" dirty="0"/>
                  </a:p>
                </p:txBody>
              </p:sp>
            </p:grpSp>
            <p:grpSp>
              <p:nvGrpSpPr>
                <p:cNvPr id="192" name="Graphic 179">
                  <a:extLst>
                    <a:ext uri="{FF2B5EF4-FFF2-40B4-BE49-F238E27FC236}">
                      <a16:creationId xmlns:a16="http://schemas.microsoft.com/office/drawing/2014/main" id="{40699F38-6845-43B0-B2BE-CD95641E7A3E}"/>
                    </a:ext>
                  </a:extLst>
                </p:cNvPr>
                <p:cNvGrpSpPr/>
                <p:nvPr/>
              </p:nvGrpSpPr>
              <p:grpSpPr>
                <a:xfrm>
                  <a:off x="8255141" y="-1760191"/>
                  <a:ext cx="84789" cy="138382"/>
                  <a:chOff x="8255141" y="-1760191"/>
                  <a:chExt cx="84789" cy="138382"/>
                </a:xfrm>
                <a:solidFill>
                  <a:srgbClr val="EBEBEB"/>
                </a:solidFill>
              </p:grpSpPr>
              <p:sp>
                <p:nvSpPr>
                  <p:cNvPr id="199" name="Freeform: Shape 198">
                    <a:extLst>
                      <a:ext uri="{FF2B5EF4-FFF2-40B4-BE49-F238E27FC236}">
                        <a16:creationId xmlns:a16="http://schemas.microsoft.com/office/drawing/2014/main" id="{2524875D-41F1-4093-BDE9-A73EC9CF5421}"/>
                      </a:ext>
                    </a:extLst>
                  </p:cNvPr>
                  <p:cNvSpPr/>
                  <p:nvPr/>
                </p:nvSpPr>
                <p:spPr>
                  <a:xfrm>
                    <a:off x="8258069" y="-1760191"/>
                    <a:ext cx="81861" cy="112086"/>
                  </a:xfrm>
                  <a:custGeom>
                    <a:avLst/>
                    <a:gdLst>
                      <a:gd name="connsiteX0" fmla="*/ 0 w 81861"/>
                      <a:gd name="connsiteY0" fmla="*/ 28315 h 112086"/>
                      <a:gd name="connsiteX1" fmla="*/ 20970 w 81861"/>
                      <a:gd name="connsiteY1" fmla="*/ 35931 h 112086"/>
                      <a:gd name="connsiteX2" fmla="*/ 45749 w 81861"/>
                      <a:gd name="connsiteY2" fmla="*/ 24618 h 112086"/>
                      <a:gd name="connsiteX3" fmla="*/ 58276 w 81861"/>
                      <a:gd name="connsiteY3" fmla="*/ 41394 h 112086"/>
                      <a:gd name="connsiteX4" fmla="*/ 50605 w 81861"/>
                      <a:gd name="connsiteY4" fmla="*/ 57840 h 112086"/>
                      <a:gd name="connsiteX5" fmla="*/ 21964 w 81861"/>
                      <a:gd name="connsiteY5" fmla="*/ 57288 h 112086"/>
                      <a:gd name="connsiteX6" fmla="*/ 4856 w 81861"/>
                      <a:gd name="connsiteY6" fmla="*/ 104582 h 112086"/>
                      <a:gd name="connsiteX7" fmla="*/ 25606 w 81861"/>
                      <a:gd name="connsiteY7" fmla="*/ 112087 h 112086"/>
                      <a:gd name="connsiteX8" fmla="*/ 35650 w 81861"/>
                      <a:gd name="connsiteY8" fmla="*/ 84384 h 112086"/>
                      <a:gd name="connsiteX9" fmla="*/ 79081 w 81861"/>
                      <a:gd name="connsiteY9" fmla="*/ 55356 h 112086"/>
                      <a:gd name="connsiteX10" fmla="*/ 53475 w 81861"/>
                      <a:gd name="connsiteY10" fmla="*/ 3316 h 112086"/>
                      <a:gd name="connsiteX11" fmla="*/ 0 w 81861"/>
                      <a:gd name="connsiteY11" fmla="*/ 28315 h 1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861" h="112086">
                        <a:moveTo>
                          <a:pt x="0" y="28315"/>
                        </a:moveTo>
                        <a:lnTo>
                          <a:pt x="20970" y="35931"/>
                        </a:lnTo>
                        <a:cubicBezTo>
                          <a:pt x="20970" y="35931"/>
                          <a:pt x="27372" y="18327"/>
                          <a:pt x="45749" y="24618"/>
                        </a:cubicBezTo>
                        <a:cubicBezTo>
                          <a:pt x="55296" y="27874"/>
                          <a:pt x="58000" y="35931"/>
                          <a:pt x="58276" y="41394"/>
                        </a:cubicBezTo>
                        <a:cubicBezTo>
                          <a:pt x="58607" y="47796"/>
                          <a:pt x="55627" y="53811"/>
                          <a:pt x="50605" y="57840"/>
                        </a:cubicBezTo>
                        <a:cubicBezTo>
                          <a:pt x="44921" y="62420"/>
                          <a:pt x="35208" y="64903"/>
                          <a:pt x="21964" y="57288"/>
                        </a:cubicBezTo>
                        <a:lnTo>
                          <a:pt x="4856" y="104582"/>
                        </a:lnTo>
                        <a:lnTo>
                          <a:pt x="25606" y="112087"/>
                        </a:lnTo>
                        <a:lnTo>
                          <a:pt x="35650" y="84384"/>
                        </a:lnTo>
                        <a:cubicBezTo>
                          <a:pt x="35650" y="84384"/>
                          <a:pt x="67437" y="87419"/>
                          <a:pt x="79081" y="55356"/>
                        </a:cubicBezTo>
                        <a:cubicBezTo>
                          <a:pt x="90173" y="24673"/>
                          <a:pt x="65284" y="7621"/>
                          <a:pt x="53475" y="3316"/>
                        </a:cubicBezTo>
                        <a:cubicBezTo>
                          <a:pt x="44480" y="60"/>
                          <a:pt x="13024" y="-8825"/>
                          <a:pt x="0" y="28315"/>
                        </a:cubicBezTo>
                        <a:close/>
                      </a:path>
                    </a:pathLst>
                  </a:custGeom>
                  <a:solidFill>
                    <a:srgbClr val="002E35"/>
                  </a:solidFill>
                  <a:ln w="550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70939C89-6337-42EB-AF7B-7D1832297395}"/>
                      </a:ext>
                    </a:extLst>
                  </p:cNvPr>
                  <p:cNvSpPr/>
                  <p:nvPr/>
                </p:nvSpPr>
                <p:spPr>
                  <a:xfrm rot="1194816">
                    <a:off x="8255141" y="-1642724"/>
                    <a:ext cx="22405" cy="20915"/>
                  </a:xfrm>
                  <a:custGeom>
                    <a:avLst/>
                    <a:gdLst>
                      <a:gd name="connsiteX0" fmla="*/ 0 w 22405"/>
                      <a:gd name="connsiteY0" fmla="*/ 0 h 20915"/>
                      <a:gd name="connsiteX1" fmla="*/ 22405 w 22405"/>
                      <a:gd name="connsiteY1" fmla="*/ 0 h 20915"/>
                      <a:gd name="connsiteX2" fmla="*/ 22405 w 22405"/>
                      <a:gd name="connsiteY2" fmla="*/ 20915 h 20915"/>
                      <a:gd name="connsiteX3" fmla="*/ 0 w 22405"/>
                      <a:gd name="connsiteY3" fmla="*/ 20915 h 20915"/>
                    </a:gdLst>
                    <a:ahLst/>
                    <a:cxnLst>
                      <a:cxn ang="0">
                        <a:pos x="connsiteX0" y="connsiteY0"/>
                      </a:cxn>
                      <a:cxn ang="0">
                        <a:pos x="connsiteX1" y="connsiteY1"/>
                      </a:cxn>
                      <a:cxn ang="0">
                        <a:pos x="connsiteX2" y="connsiteY2"/>
                      </a:cxn>
                      <a:cxn ang="0">
                        <a:pos x="connsiteX3" y="connsiteY3"/>
                      </a:cxn>
                    </a:cxnLst>
                    <a:rect l="l" t="t" r="r" b="b"/>
                    <a:pathLst>
                      <a:path w="22405" h="20915">
                        <a:moveTo>
                          <a:pt x="0" y="0"/>
                        </a:moveTo>
                        <a:lnTo>
                          <a:pt x="22405" y="0"/>
                        </a:lnTo>
                        <a:lnTo>
                          <a:pt x="22405" y="20915"/>
                        </a:lnTo>
                        <a:lnTo>
                          <a:pt x="0" y="20915"/>
                        </a:lnTo>
                        <a:close/>
                      </a:path>
                    </a:pathLst>
                  </a:custGeom>
                  <a:solidFill>
                    <a:srgbClr val="002E35"/>
                  </a:solidFill>
                  <a:ln w="5505" cap="flat">
                    <a:noFill/>
                    <a:prstDash val="solid"/>
                    <a:miter/>
                  </a:ln>
                </p:spPr>
                <p:txBody>
                  <a:bodyPr rtlCol="0" anchor="ctr"/>
                  <a:lstStyle/>
                  <a:p>
                    <a:endParaRPr lang="en-US" dirty="0"/>
                  </a:p>
                </p:txBody>
              </p:sp>
            </p:grpSp>
            <p:grpSp>
              <p:nvGrpSpPr>
                <p:cNvPr id="193" name="Graphic 179">
                  <a:extLst>
                    <a:ext uri="{FF2B5EF4-FFF2-40B4-BE49-F238E27FC236}">
                      <a16:creationId xmlns:a16="http://schemas.microsoft.com/office/drawing/2014/main" id="{9844C7D8-A9DC-4769-9285-62CFF0F511B7}"/>
                    </a:ext>
                  </a:extLst>
                </p:cNvPr>
                <p:cNvGrpSpPr/>
                <p:nvPr/>
              </p:nvGrpSpPr>
              <p:grpSpPr>
                <a:xfrm>
                  <a:off x="6024114" y="-1612864"/>
                  <a:ext cx="184847" cy="292283"/>
                  <a:chOff x="6024114" y="-1612864"/>
                  <a:chExt cx="184847" cy="292283"/>
                </a:xfrm>
                <a:solidFill>
                  <a:srgbClr val="F5F5F5"/>
                </a:solidFill>
              </p:grpSpPr>
              <p:sp>
                <p:nvSpPr>
                  <p:cNvPr id="197" name="Freeform: Shape 196">
                    <a:extLst>
                      <a:ext uri="{FF2B5EF4-FFF2-40B4-BE49-F238E27FC236}">
                        <a16:creationId xmlns:a16="http://schemas.microsoft.com/office/drawing/2014/main" id="{5A45623D-1DD2-493C-839B-109FDC16E828}"/>
                      </a:ext>
                    </a:extLst>
                  </p:cNvPr>
                  <p:cNvSpPr/>
                  <p:nvPr/>
                </p:nvSpPr>
                <p:spPr>
                  <a:xfrm>
                    <a:off x="6024114" y="-1612864"/>
                    <a:ext cx="180481" cy="237155"/>
                  </a:xfrm>
                  <a:custGeom>
                    <a:avLst/>
                    <a:gdLst>
                      <a:gd name="connsiteX0" fmla="*/ 8431 w 180481"/>
                      <a:gd name="connsiteY0" fmla="*/ 121156 h 237155"/>
                      <a:gd name="connsiteX1" fmla="*/ 52800 w 180481"/>
                      <a:gd name="connsiteY1" fmla="*/ 104048 h 237155"/>
                      <a:gd name="connsiteX2" fmla="*/ 76916 w 180481"/>
                      <a:gd name="connsiteY2" fmla="*/ 51180 h 237155"/>
                      <a:gd name="connsiteX3" fmla="*/ 120513 w 180481"/>
                      <a:gd name="connsiteY3" fmla="*/ 60727 h 237155"/>
                      <a:gd name="connsiteX4" fmla="*/ 131219 w 180481"/>
                      <a:gd name="connsiteY4" fmla="*/ 97867 h 237155"/>
                      <a:gd name="connsiteX5" fmla="*/ 84366 w 180481"/>
                      <a:gd name="connsiteY5" fmla="*/ 137049 h 237155"/>
                      <a:gd name="connsiteX6" fmla="*/ 122886 w 180481"/>
                      <a:gd name="connsiteY6" fmla="*/ 237156 h 237155"/>
                      <a:gd name="connsiteX7" fmla="*/ 166758 w 180481"/>
                      <a:gd name="connsiteY7" fmla="*/ 220269 h 237155"/>
                      <a:gd name="connsiteX8" fmla="*/ 144187 w 180481"/>
                      <a:gd name="connsiteY8" fmla="*/ 161662 h 237155"/>
                      <a:gd name="connsiteX9" fmla="*/ 173491 w 180481"/>
                      <a:gd name="connsiteY9" fmla="*/ 54216 h 237155"/>
                      <a:gd name="connsiteX10" fmla="*/ 59588 w 180481"/>
                      <a:gd name="connsiteY10" fmla="*/ 6259 h 237155"/>
                      <a:gd name="connsiteX11" fmla="*/ 8431 w 180481"/>
                      <a:gd name="connsiteY11" fmla="*/ 121156 h 23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481" h="237155">
                        <a:moveTo>
                          <a:pt x="8431" y="121156"/>
                        </a:moveTo>
                        <a:lnTo>
                          <a:pt x="52800" y="104048"/>
                        </a:lnTo>
                        <a:cubicBezTo>
                          <a:pt x="52800" y="104048"/>
                          <a:pt x="38452" y="66798"/>
                          <a:pt x="76916" y="51180"/>
                        </a:cubicBezTo>
                        <a:cubicBezTo>
                          <a:pt x="96893" y="43068"/>
                          <a:pt x="112400" y="52229"/>
                          <a:pt x="120513" y="60727"/>
                        </a:cubicBezTo>
                        <a:cubicBezTo>
                          <a:pt x="129949" y="70551"/>
                          <a:pt x="133592" y="84457"/>
                          <a:pt x="131219" y="97867"/>
                        </a:cubicBezTo>
                        <a:cubicBezTo>
                          <a:pt x="128459" y="113154"/>
                          <a:pt x="116319" y="130813"/>
                          <a:pt x="84366" y="137049"/>
                        </a:cubicBezTo>
                        <a:lnTo>
                          <a:pt x="122886" y="237156"/>
                        </a:lnTo>
                        <a:lnTo>
                          <a:pt x="166758" y="220269"/>
                        </a:lnTo>
                        <a:lnTo>
                          <a:pt x="144187" y="161662"/>
                        </a:lnTo>
                        <a:cubicBezTo>
                          <a:pt x="144187" y="161662"/>
                          <a:pt x="199594" y="122039"/>
                          <a:pt x="173491" y="54216"/>
                        </a:cubicBezTo>
                        <a:cubicBezTo>
                          <a:pt x="148492" y="-10683"/>
                          <a:pt x="84477" y="-3343"/>
                          <a:pt x="59588" y="6259"/>
                        </a:cubicBezTo>
                        <a:cubicBezTo>
                          <a:pt x="40549" y="13544"/>
                          <a:pt x="-22583" y="43179"/>
                          <a:pt x="8431" y="121156"/>
                        </a:cubicBezTo>
                        <a:close/>
                      </a:path>
                    </a:pathLst>
                  </a:custGeom>
                  <a:solidFill>
                    <a:srgbClr val="002E35"/>
                  </a:solidFill>
                  <a:ln w="550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1A551EB-413F-4D90-824D-A41FD2E59114}"/>
                      </a:ext>
                    </a:extLst>
                  </p:cNvPr>
                  <p:cNvSpPr/>
                  <p:nvPr/>
                </p:nvSpPr>
                <p:spPr>
                  <a:xfrm rot="-1264225">
                    <a:off x="6161228" y="-1365169"/>
                    <a:ext cx="47733" cy="44588"/>
                  </a:xfrm>
                  <a:custGeom>
                    <a:avLst/>
                    <a:gdLst>
                      <a:gd name="connsiteX0" fmla="*/ 0 w 47733"/>
                      <a:gd name="connsiteY0" fmla="*/ 0 h 44588"/>
                      <a:gd name="connsiteX1" fmla="*/ 47734 w 47733"/>
                      <a:gd name="connsiteY1" fmla="*/ 0 h 44588"/>
                      <a:gd name="connsiteX2" fmla="*/ 47734 w 47733"/>
                      <a:gd name="connsiteY2" fmla="*/ 44588 h 44588"/>
                      <a:gd name="connsiteX3" fmla="*/ 0 w 47733"/>
                      <a:gd name="connsiteY3" fmla="*/ 44588 h 44588"/>
                    </a:gdLst>
                    <a:ahLst/>
                    <a:cxnLst>
                      <a:cxn ang="0">
                        <a:pos x="connsiteX0" y="connsiteY0"/>
                      </a:cxn>
                      <a:cxn ang="0">
                        <a:pos x="connsiteX1" y="connsiteY1"/>
                      </a:cxn>
                      <a:cxn ang="0">
                        <a:pos x="connsiteX2" y="connsiteY2"/>
                      </a:cxn>
                      <a:cxn ang="0">
                        <a:pos x="connsiteX3" y="connsiteY3"/>
                      </a:cxn>
                    </a:cxnLst>
                    <a:rect l="l" t="t" r="r" b="b"/>
                    <a:pathLst>
                      <a:path w="47733" h="44588">
                        <a:moveTo>
                          <a:pt x="0" y="0"/>
                        </a:moveTo>
                        <a:lnTo>
                          <a:pt x="47734" y="0"/>
                        </a:lnTo>
                        <a:lnTo>
                          <a:pt x="47734" y="44588"/>
                        </a:lnTo>
                        <a:lnTo>
                          <a:pt x="0" y="44588"/>
                        </a:lnTo>
                        <a:close/>
                      </a:path>
                    </a:pathLst>
                  </a:custGeom>
                  <a:solidFill>
                    <a:srgbClr val="002E35"/>
                  </a:solidFill>
                  <a:ln w="5505" cap="flat">
                    <a:noFill/>
                    <a:prstDash val="solid"/>
                    <a:miter/>
                  </a:ln>
                </p:spPr>
                <p:txBody>
                  <a:bodyPr rtlCol="0" anchor="ctr"/>
                  <a:lstStyle/>
                  <a:p>
                    <a:endParaRPr lang="en-US" dirty="0"/>
                  </a:p>
                </p:txBody>
              </p:sp>
            </p:grpSp>
            <p:grpSp>
              <p:nvGrpSpPr>
                <p:cNvPr id="194" name="Graphic 179">
                  <a:extLst>
                    <a:ext uri="{FF2B5EF4-FFF2-40B4-BE49-F238E27FC236}">
                      <a16:creationId xmlns:a16="http://schemas.microsoft.com/office/drawing/2014/main" id="{C6095649-18F5-4F1D-BF11-B17D4AFBE3C3}"/>
                    </a:ext>
                  </a:extLst>
                </p:cNvPr>
                <p:cNvGrpSpPr/>
                <p:nvPr/>
              </p:nvGrpSpPr>
              <p:grpSpPr>
                <a:xfrm>
                  <a:off x="8150387" y="-1444557"/>
                  <a:ext cx="130926" cy="207205"/>
                  <a:chOff x="8150387" y="-1444557"/>
                  <a:chExt cx="130926" cy="207205"/>
                </a:xfrm>
                <a:solidFill>
                  <a:srgbClr val="F5F5F5"/>
                </a:solidFill>
              </p:grpSpPr>
              <p:sp>
                <p:nvSpPr>
                  <p:cNvPr id="195" name="Freeform: Shape 194">
                    <a:extLst>
                      <a:ext uri="{FF2B5EF4-FFF2-40B4-BE49-F238E27FC236}">
                        <a16:creationId xmlns:a16="http://schemas.microsoft.com/office/drawing/2014/main" id="{C3E831B7-B4EB-4A65-B811-3C54834E2A4D}"/>
                      </a:ext>
                    </a:extLst>
                  </p:cNvPr>
                  <p:cNvSpPr/>
                  <p:nvPr/>
                </p:nvSpPr>
                <p:spPr>
                  <a:xfrm>
                    <a:off x="8153322" y="-1405453"/>
                    <a:ext cx="127991" cy="168101"/>
                  </a:xfrm>
                  <a:custGeom>
                    <a:avLst/>
                    <a:gdLst>
                      <a:gd name="connsiteX0" fmla="*/ 122021 w 127991"/>
                      <a:gd name="connsiteY0" fmla="*/ 82116 h 168101"/>
                      <a:gd name="connsiteX1" fmla="*/ 90565 w 127991"/>
                      <a:gd name="connsiteY1" fmla="*/ 94257 h 168101"/>
                      <a:gd name="connsiteX2" fmla="*/ 73457 w 127991"/>
                      <a:gd name="connsiteY2" fmla="*/ 131728 h 168101"/>
                      <a:gd name="connsiteX3" fmla="*/ 42553 w 127991"/>
                      <a:gd name="connsiteY3" fmla="*/ 124995 h 168101"/>
                      <a:gd name="connsiteX4" fmla="*/ 34993 w 127991"/>
                      <a:gd name="connsiteY4" fmla="*/ 98672 h 168101"/>
                      <a:gd name="connsiteX5" fmla="*/ 68159 w 127991"/>
                      <a:gd name="connsiteY5" fmla="*/ 70914 h 168101"/>
                      <a:gd name="connsiteX6" fmla="*/ 40843 w 127991"/>
                      <a:gd name="connsiteY6" fmla="*/ 0 h 168101"/>
                      <a:gd name="connsiteX7" fmla="*/ 9718 w 127991"/>
                      <a:gd name="connsiteY7" fmla="*/ 11975 h 168101"/>
                      <a:gd name="connsiteX8" fmla="*/ 25722 w 127991"/>
                      <a:gd name="connsiteY8" fmla="*/ 53530 h 168101"/>
                      <a:gd name="connsiteX9" fmla="*/ 4972 w 127991"/>
                      <a:gd name="connsiteY9" fmla="*/ 129686 h 168101"/>
                      <a:gd name="connsiteX10" fmla="*/ 85708 w 127991"/>
                      <a:gd name="connsiteY10" fmla="*/ 163681 h 168101"/>
                      <a:gd name="connsiteX11" fmla="*/ 122021 w 127991"/>
                      <a:gd name="connsiteY11" fmla="*/ 82116 h 16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991" h="168101">
                        <a:moveTo>
                          <a:pt x="122021" y="82116"/>
                        </a:moveTo>
                        <a:lnTo>
                          <a:pt x="90565" y="94257"/>
                        </a:lnTo>
                        <a:cubicBezTo>
                          <a:pt x="90565" y="94257"/>
                          <a:pt x="100719" y="120691"/>
                          <a:pt x="73457" y="131728"/>
                        </a:cubicBezTo>
                        <a:cubicBezTo>
                          <a:pt x="59275" y="137467"/>
                          <a:pt x="48293" y="130955"/>
                          <a:pt x="42553" y="124995"/>
                        </a:cubicBezTo>
                        <a:cubicBezTo>
                          <a:pt x="35876" y="118042"/>
                          <a:pt x="33282" y="108164"/>
                          <a:pt x="34993" y="98672"/>
                        </a:cubicBezTo>
                        <a:cubicBezTo>
                          <a:pt x="36924" y="87800"/>
                          <a:pt x="45533" y="75328"/>
                          <a:pt x="68159" y="70914"/>
                        </a:cubicBezTo>
                        <a:lnTo>
                          <a:pt x="40843" y="0"/>
                        </a:lnTo>
                        <a:lnTo>
                          <a:pt x="9718" y="11975"/>
                        </a:lnTo>
                        <a:lnTo>
                          <a:pt x="25722" y="53530"/>
                        </a:lnTo>
                        <a:cubicBezTo>
                          <a:pt x="25722" y="53530"/>
                          <a:pt x="-13570" y="81620"/>
                          <a:pt x="4972" y="129686"/>
                        </a:cubicBezTo>
                        <a:cubicBezTo>
                          <a:pt x="22687" y="175656"/>
                          <a:pt x="68049" y="170468"/>
                          <a:pt x="85708" y="163681"/>
                        </a:cubicBezTo>
                        <a:cubicBezTo>
                          <a:pt x="99284" y="158328"/>
                          <a:pt x="143984" y="137357"/>
                          <a:pt x="122021" y="82116"/>
                        </a:cubicBezTo>
                        <a:close/>
                      </a:path>
                    </a:pathLst>
                  </a:custGeom>
                  <a:solidFill>
                    <a:srgbClr val="95B7A9"/>
                  </a:solidFill>
                  <a:ln w="550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3B46A467-B5FD-4917-9E2A-038188B84C33}"/>
                      </a:ext>
                    </a:extLst>
                  </p:cNvPr>
                  <p:cNvSpPr/>
                  <p:nvPr/>
                </p:nvSpPr>
                <p:spPr>
                  <a:xfrm rot="9535775">
                    <a:off x="8150387" y="-1444557"/>
                    <a:ext cx="33827" cy="31564"/>
                  </a:xfrm>
                  <a:custGeom>
                    <a:avLst/>
                    <a:gdLst>
                      <a:gd name="connsiteX0" fmla="*/ 0 w 33827"/>
                      <a:gd name="connsiteY0" fmla="*/ 0 h 31564"/>
                      <a:gd name="connsiteX1" fmla="*/ 33827 w 33827"/>
                      <a:gd name="connsiteY1" fmla="*/ 0 h 31564"/>
                      <a:gd name="connsiteX2" fmla="*/ 33827 w 33827"/>
                      <a:gd name="connsiteY2" fmla="*/ 31565 h 31564"/>
                      <a:gd name="connsiteX3" fmla="*/ 0 w 33827"/>
                      <a:gd name="connsiteY3" fmla="*/ 31565 h 31564"/>
                    </a:gdLst>
                    <a:ahLst/>
                    <a:cxnLst>
                      <a:cxn ang="0">
                        <a:pos x="connsiteX0" y="connsiteY0"/>
                      </a:cxn>
                      <a:cxn ang="0">
                        <a:pos x="connsiteX1" y="connsiteY1"/>
                      </a:cxn>
                      <a:cxn ang="0">
                        <a:pos x="connsiteX2" y="connsiteY2"/>
                      </a:cxn>
                      <a:cxn ang="0">
                        <a:pos x="connsiteX3" y="connsiteY3"/>
                      </a:cxn>
                    </a:cxnLst>
                    <a:rect l="l" t="t" r="r" b="b"/>
                    <a:pathLst>
                      <a:path w="33827" h="31564">
                        <a:moveTo>
                          <a:pt x="0" y="0"/>
                        </a:moveTo>
                        <a:lnTo>
                          <a:pt x="33827" y="0"/>
                        </a:lnTo>
                        <a:lnTo>
                          <a:pt x="33827" y="31565"/>
                        </a:lnTo>
                        <a:lnTo>
                          <a:pt x="0" y="31565"/>
                        </a:lnTo>
                        <a:close/>
                      </a:path>
                    </a:pathLst>
                  </a:custGeom>
                  <a:solidFill>
                    <a:srgbClr val="95B7A9"/>
                  </a:solidFill>
                  <a:ln w="5505" cap="flat">
                    <a:noFill/>
                    <a:prstDash val="solid"/>
                    <a:miter/>
                  </a:ln>
                </p:spPr>
                <p:txBody>
                  <a:bodyPr rtlCol="0" anchor="ctr"/>
                  <a:lstStyle/>
                  <a:p>
                    <a:endParaRPr lang="en-US" dirty="0"/>
                  </a:p>
                </p:txBody>
              </p:sp>
            </p:grpSp>
          </p:grpSp>
          <p:sp>
            <p:nvSpPr>
              <p:cNvPr id="20" name="Freeform: Shape 19">
                <a:extLst>
                  <a:ext uri="{FF2B5EF4-FFF2-40B4-BE49-F238E27FC236}">
                    <a16:creationId xmlns:a16="http://schemas.microsoft.com/office/drawing/2014/main" id="{50C363F6-343A-47AB-9FAA-798D5596E82B}"/>
                  </a:ext>
                </a:extLst>
              </p:cNvPr>
              <p:cNvSpPr/>
              <p:nvPr/>
            </p:nvSpPr>
            <p:spPr>
              <a:xfrm>
                <a:off x="1132573" y="5808838"/>
                <a:ext cx="3700733" cy="4357"/>
              </a:xfrm>
              <a:custGeom>
                <a:avLst/>
                <a:gdLst>
                  <a:gd name="connsiteX0" fmla="*/ 2436664 w 2436664"/>
                  <a:gd name="connsiteY0" fmla="*/ 1435 h 2869"/>
                  <a:gd name="connsiteX1" fmla="*/ 1218387 w 2436664"/>
                  <a:gd name="connsiteY1" fmla="*/ 2870 h 2869"/>
                  <a:gd name="connsiteX2" fmla="*/ 0 w 2436664"/>
                  <a:gd name="connsiteY2" fmla="*/ 1435 h 2869"/>
                  <a:gd name="connsiteX3" fmla="*/ 1218387 w 2436664"/>
                  <a:gd name="connsiteY3" fmla="*/ 0 h 2869"/>
                  <a:gd name="connsiteX4" fmla="*/ 2436664 w 2436664"/>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664" h="2869">
                    <a:moveTo>
                      <a:pt x="2436664" y="1435"/>
                    </a:moveTo>
                    <a:cubicBezTo>
                      <a:pt x="2436664" y="2207"/>
                      <a:pt x="1891155" y="2870"/>
                      <a:pt x="1218387" y="2870"/>
                    </a:cubicBezTo>
                    <a:cubicBezTo>
                      <a:pt x="545399" y="2870"/>
                      <a:pt x="0" y="2207"/>
                      <a:pt x="0" y="1435"/>
                    </a:cubicBezTo>
                    <a:cubicBezTo>
                      <a:pt x="0" y="662"/>
                      <a:pt x="545399" y="0"/>
                      <a:pt x="1218387" y="0"/>
                    </a:cubicBezTo>
                    <a:cubicBezTo>
                      <a:pt x="1891155" y="0"/>
                      <a:pt x="2436664" y="662"/>
                      <a:pt x="2436664" y="1435"/>
                    </a:cubicBezTo>
                    <a:close/>
                  </a:path>
                </a:pathLst>
              </a:custGeom>
              <a:solidFill>
                <a:schemeClr val="bg1">
                  <a:lumMod val="95000"/>
                </a:schemeClr>
              </a:solidFill>
              <a:ln w="5505" cap="flat">
                <a:noFill/>
                <a:prstDash val="solid"/>
                <a:miter/>
              </a:ln>
            </p:spPr>
            <p:txBody>
              <a:bodyPr rtlCol="0" anchor="ctr"/>
              <a:lstStyle/>
              <a:p>
                <a:endParaRPr lang="en-US" dirty="0"/>
              </a:p>
            </p:txBody>
          </p:sp>
          <p:grpSp>
            <p:nvGrpSpPr>
              <p:cNvPr id="21" name="Graphic 179">
                <a:extLst>
                  <a:ext uri="{FF2B5EF4-FFF2-40B4-BE49-F238E27FC236}">
                    <a16:creationId xmlns:a16="http://schemas.microsoft.com/office/drawing/2014/main" id="{46EEF730-7BB9-4565-8EF0-B9CCDFC5CB80}"/>
                  </a:ext>
                </a:extLst>
              </p:cNvPr>
              <p:cNvGrpSpPr/>
              <p:nvPr/>
            </p:nvGrpSpPr>
            <p:grpSpPr>
              <a:xfrm>
                <a:off x="1341699" y="4354160"/>
                <a:ext cx="733059" cy="1459647"/>
                <a:chOff x="6065221" y="-1062254"/>
                <a:chExt cx="482666" cy="961073"/>
              </a:xfrm>
            </p:grpSpPr>
            <p:sp>
              <p:nvSpPr>
                <p:cNvPr id="179" name="Freeform: Shape 178">
                  <a:extLst>
                    <a:ext uri="{FF2B5EF4-FFF2-40B4-BE49-F238E27FC236}">
                      <a16:creationId xmlns:a16="http://schemas.microsoft.com/office/drawing/2014/main" id="{D7FEC0A9-3B0B-4065-BCB9-020918560FDA}"/>
                    </a:ext>
                  </a:extLst>
                </p:cNvPr>
                <p:cNvSpPr/>
                <p:nvPr/>
              </p:nvSpPr>
              <p:spPr>
                <a:xfrm>
                  <a:off x="6065221" y="-654377"/>
                  <a:ext cx="254399" cy="551028"/>
                </a:xfrm>
                <a:custGeom>
                  <a:avLst/>
                  <a:gdLst>
                    <a:gd name="connsiteX0" fmla="*/ 212238 w 254399"/>
                    <a:gd name="connsiteY0" fmla="*/ 408042 h 551028"/>
                    <a:gd name="connsiteX1" fmla="*/ 189226 w 254399"/>
                    <a:gd name="connsiteY1" fmla="*/ 352636 h 551028"/>
                    <a:gd name="connsiteX2" fmla="*/ 148719 w 254399"/>
                    <a:gd name="connsiteY2" fmla="*/ 305232 h 551028"/>
                    <a:gd name="connsiteX3" fmla="*/ 131612 w 254399"/>
                    <a:gd name="connsiteY3" fmla="*/ 206505 h 551028"/>
                    <a:gd name="connsiteX4" fmla="*/ 85146 w 254399"/>
                    <a:gd name="connsiteY4" fmla="*/ 169309 h 551028"/>
                    <a:gd name="connsiteX5" fmla="*/ 75047 w 254399"/>
                    <a:gd name="connsiteY5" fmla="*/ 139730 h 551028"/>
                    <a:gd name="connsiteX6" fmla="*/ 380 w 254399"/>
                    <a:gd name="connsiteY6" fmla="*/ 0 h 551028"/>
                    <a:gd name="connsiteX7" fmla="*/ 29684 w 254399"/>
                    <a:gd name="connsiteY7" fmla="*/ 134653 h 551028"/>
                    <a:gd name="connsiteX8" fmla="*/ 51924 w 254399"/>
                    <a:gd name="connsiteY8" fmla="*/ 185810 h 551028"/>
                    <a:gd name="connsiteX9" fmla="*/ 47233 w 254399"/>
                    <a:gd name="connsiteY9" fmla="*/ 276149 h 551028"/>
                    <a:gd name="connsiteX10" fmla="*/ 95300 w 254399"/>
                    <a:gd name="connsiteY10" fmla="*/ 367039 h 551028"/>
                    <a:gd name="connsiteX11" fmla="*/ 73170 w 254399"/>
                    <a:gd name="connsiteY11" fmla="*/ 451363 h 551028"/>
                    <a:gd name="connsiteX12" fmla="*/ 86194 w 254399"/>
                    <a:gd name="connsiteY12" fmla="*/ 486130 h 551028"/>
                    <a:gd name="connsiteX13" fmla="*/ 192592 w 254399"/>
                    <a:gd name="connsiteY13" fmla="*/ 548876 h 551028"/>
                    <a:gd name="connsiteX14" fmla="*/ 254400 w 254399"/>
                    <a:gd name="connsiteY14" fmla="*/ 551028 h 551028"/>
                    <a:gd name="connsiteX15" fmla="*/ 212238 w 254399"/>
                    <a:gd name="connsiteY15" fmla="*/ 408042 h 55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399" h="551028">
                      <a:moveTo>
                        <a:pt x="212238" y="408042"/>
                      </a:moveTo>
                      <a:cubicBezTo>
                        <a:pt x="217481" y="387734"/>
                        <a:pt x="204181" y="367370"/>
                        <a:pt x="189226" y="352636"/>
                      </a:cubicBezTo>
                      <a:cubicBezTo>
                        <a:pt x="174325" y="337901"/>
                        <a:pt x="156500" y="324712"/>
                        <a:pt x="148719" y="305232"/>
                      </a:cubicBezTo>
                      <a:cubicBezTo>
                        <a:pt x="136137" y="273665"/>
                        <a:pt x="153024" y="232828"/>
                        <a:pt x="131612" y="206505"/>
                      </a:cubicBezTo>
                      <a:cubicBezTo>
                        <a:pt x="118974" y="190997"/>
                        <a:pt x="96348" y="185865"/>
                        <a:pt x="85146" y="169309"/>
                      </a:cubicBezTo>
                      <a:cubicBezTo>
                        <a:pt x="79296" y="160645"/>
                        <a:pt x="77364" y="149995"/>
                        <a:pt x="75047" y="139730"/>
                      </a:cubicBezTo>
                      <a:cubicBezTo>
                        <a:pt x="63292" y="87580"/>
                        <a:pt x="37189" y="38796"/>
                        <a:pt x="380" y="0"/>
                      </a:cubicBezTo>
                      <a:cubicBezTo>
                        <a:pt x="-2158" y="46411"/>
                        <a:pt x="8051" y="93484"/>
                        <a:pt x="29684" y="134653"/>
                      </a:cubicBezTo>
                      <a:cubicBezTo>
                        <a:pt x="38348" y="151209"/>
                        <a:pt x="49054" y="167323"/>
                        <a:pt x="51924" y="185810"/>
                      </a:cubicBezTo>
                      <a:cubicBezTo>
                        <a:pt x="56615" y="215776"/>
                        <a:pt x="39838" y="246680"/>
                        <a:pt x="47233" y="276149"/>
                      </a:cubicBezTo>
                      <a:cubicBezTo>
                        <a:pt x="55676" y="309812"/>
                        <a:pt x="93479" y="332383"/>
                        <a:pt x="95300" y="367039"/>
                      </a:cubicBezTo>
                      <a:cubicBezTo>
                        <a:pt x="96790" y="396343"/>
                        <a:pt x="71294" y="422059"/>
                        <a:pt x="73170" y="451363"/>
                      </a:cubicBezTo>
                      <a:cubicBezTo>
                        <a:pt x="73998" y="463835"/>
                        <a:pt x="79792" y="475424"/>
                        <a:pt x="86194" y="486130"/>
                      </a:cubicBezTo>
                      <a:cubicBezTo>
                        <a:pt x="108875" y="523822"/>
                        <a:pt x="142152" y="549759"/>
                        <a:pt x="192592" y="548876"/>
                      </a:cubicBezTo>
                      <a:lnTo>
                        <a:pt x="254400" y="551028"/>
                      </a:lnTo>
                      <a:lnTo>
                        <a:pt x="212238" y="408042"/>
                      </a:lnTo>
                      <a:close/>
                    </a:path>
                  </a:pathLst>
                </a:custGeom>
                <a:solidFill>
                  <a:srgbClr val="E8505B"/>
                </a:solidFill>
                <a:ln w="550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5B8B696-A7FC-49C3-9F86-6E62194FEADD}"/>
                    </a:ext>
                  </a:extLst>
                </p:cNvPr>
                <p:cNvSpPr/>
                <p:nvPr/>
              </p:nvSpPr>
              <p:spPr>
                <a:xfrm>
                  <a:off x="6065221" y="-654377"/>
                  <a:ext cx="254399" cy="551028"/>
                </a:xfrm>
                <a:custGeom>
                  <a:avLst/>
                  <a:gdLst>
                    <a:gd name="connsiteX0" fmla="*/ 212238 w 254399"/>
                    <a:gd name="connsiteY0" fmla="*/ 408042 h 551028"/>
                    <a:gd name="connsiteX1" fmla="*/ 189226 w 254399"/>
                    <a:gd name="connsiteY1" fmla="*/ 352636 h 551028"/>
                    <a:gd name="connsiteX2" fmla="*/ 148719 w 254399"/>
                    <a:gd name="connsiteY2" fmla="*/ 305232 h 551028"/>
                    <a:gd name="connsiteX3" fmla="*/ 131612 w 254399"/>
                    <a:gd name="connsiteY3" fmla="*/ 206505 h 551028"/>
                    <a:gd name="connsiteX4" fmla="*/ 85146 w 254399"/>
                    <a:gd name="connsiteY4" fmla="*/ 169309 h 551028"/>
                    <a:gd name="connsiteX5" fmla="*/ 75047 w 254399"/>
                    <a:gd name="connsiteY5" fmla="*/ 139730 h 551028"/>
                    <a:gd name="connsiteX6" fmla="*/ 380 w 254399"/>
                    <a:gd name="connsiteY6" fmla="*/ 0 h 551028"/>
                    <a:gd name="connsiteX7" fmla="*/ 29684 w 254399"/>
                    <a:gd name="connsiteY7" fmla="*/ 134653 h 551028"/>
                    <a:gd name="connsiteX8" fmla="*/ 51924 w 254399"/>
                    <a:gd name="connsiteY8" fmla="*/ 185810 h 551028"/>
                    <a:gd name="connsiteX9" fmla="*/ 47233 w 254399"/>
                    <a:gd name="connsiteY9" fmla="*/ 276149 h 551028"/>
                    <a:gd name="connsiteX10" fmla="*/ 95300 w 254399"/>
                    <a:gd name="connsiteY10" fmla="*/ 367039 h 551028"/>
                    <a:gd name="connsiteX11" fmla="*/ 73170 w 254399"/>
                    <a:gd name="connsiteY11" fmla="*/ 451363 h 551028"/>
                    <a:gd name="connsiteX12" fmla="*/ 86194 w 254399"/>
                    <a:gd name="connsiteY12" fmla="*/ 486130 h 551028"/>
                    <a:gd name="connsiteX13" fmla="*/ 192592 w 254399"/>
                    <a:gd name="connsiteY13" fmla="*/ 548876 h 551028"/>
                    <a:gd name="connsiteX14" fmla="*/ 254400 w 254399"/>
                    <a:gd name="connsiteY14" fmla="*/ 551028 h 551028"/>
                    <a:gd name="connsiteX15" fmla="*/ 212238 w 254399"/>
                    <a:gd name="connsiteY15" fmla="*/ 408042 h 55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399" h="551028">
                      <a:moveTo>
                        <a:pt x="212238" y="408042"/>
                      </a:moveTo>
                      <a:cubicBezTo>
                        <a:pt x="217481" y="387734"/>
                        <a:pt x="204181" y="367370"/>
                        <a:pt x="189226" y="352636"/>
                      </a:cubicBezTo>
                      <a:cubicBezTo>
                        <a:pt x="174325" y="337901"/>
                        <a:pt x="156500" y="324712"/>
                        <a:pt x="148719" y="305232"/>
                      </a:cubicBezTo>
                      <a:cubicBezTo>
                        <a:pt x="136137" y="273665"/>
                        <a:pt x="153024" y="232828"/>
                        <a:pt x="131612" y="206505"/>
                      </a:cubicBezTo>
                      <a:cubicBezTo>
                        <a:pt x="118974" y="190997"/>
                        <a:pt x="96348" y="185865"/>
                        <a:pt x="85146" y="169309"/>
                      </a:cubicBezTo>
                      <a:cubicBezTo>
                        <a:pt x="79296" y="160645"/>
                        <a:pt x="77364" y="149995"/>
                        <a:pt x="75047" y="139730"/>
                      </a:cubicBezTo>
                      <a:cubicBezTo>
                        <a:pt x="63292" y="87580"/>
                        <a:pt x="37189" y="38796"/>
                        <a:pt x="380" y="0"/>
                      </a:cubicBezTo>
                      <a:cubicBezTo>
                        <a:pt x="-2158" y="46411"/>
                        <a:pt x="8051" y="93484"/>
                        <a:pt x="29684" y="134653"/>
                      </a:cubicBezTo>
                      <a:cubicBezTo>
                        <a:pt x="38348" y="151209"/>
                        <a:pt x="49054" y="167323"/>
                        <a:pt x="51924" y="185810"/>
                      </a:cubicBezTo>
                      <a:cubicBezTo>
                        <a:pt x="56615" y="215776"/>
                        <a:pt x="39838" y="246680"/>
                        <a:pt x="47233" y="276149"/>
                      </a:cubicBezTo>
                      <a:cubicBezTo>
                        <a:pt x="55676" y="309812"/>
                        <a:pt x="93479" y="332383"/>
                        <a:pt x="95300" y="367039"/>
                      </a:cubicBezTo>
                      <a:cubicBezTo>
                        <a:pt x="96790" y="396343"/>
                        <a:pt x="71294" y="422059"/>
                        <a:pt x="73170" y="451363"/>
                      </a:cubicBezTo>
                      <a:cubicBezTo>
                        <a:pt x="73998" y="463835"/>
                        <a:pt x="79792" y="475424"/>
                        <a:pt x="86194" y="486130"/>
                      </a:cubicBezTo>
                      <a:cubicBezTo>
                        <a:pt x="108875" y="523822"/>
                        <a:pt x="142152" y="549759"/>
                        <a:pt x="192592" y="548876"/>
                      </a:cubicBezTo>
                      <a:lnTo>
                        <a:pt x="254400" y="551028"/>
                      </a:lnTo>
                      <a:lnTo>
                        <a:pt x="212238" y="408042"/>
                      </a:lnTo>
                      <a:close/>
                    </a:path>
                  </a:pathLst>
                </a:custGeom>
                <a:solidFill>
                  <a:srgbClr val="000000"/>
                </a:solidFill>
                <a:ln w="5505" cap="flat">
                  <a:noFill/>
                  <a:prstDash val="solid"/>
                  <a:miter/>
                </a:ln>
              </p:spPr>
              <p:txBody>
                <a:bodyPr rtlCol="0" anchor="ctr"/>
                <a:lstStyle/>
                <a:p>
                  <a:endParaRPr lang="en-US" dirty="0"/>
                </a:p>
              </p:txBody>
            </p:sp>
            <p:grpSp>
              <p:nvGrpSpPr>
                <p:cNvPr id="181" name="Graphic 179">
                  <a:extLst>
                    <a:ext uri="{FF2B5EF4-FFF2-40B4-BE49-F238E27FC236}">
                      <a16:creationId xmlns:a16="http://schemas.microsoft.com/office/drawing/2014/main" id="{AB516472-2406-403F-BBC5-49D5068E278B}"/>
                    </a:ext>
                  </a:extLst>
                </p:cNvPr>
                <p:cNvGrpSpPr/>
                <p:nvPr/>
              </p:nvGrpSpPr>
              <p:grpSpPr>
                <a:xfrm>
                  <a:off x="6119733" y="-1062254"/>
                  <a:ext cx="428154" cy="961073"/>
                  <a:chOff x="6119733" y="-1062254"/>
                  <a:chExt cx="428154" cy="961073"/>
                </a:xfrm>
              </p:grpSpPr>
              <p:grpSp>
                <p:nvGrpSpPr>
                  <p:cNvPr id="182" name="Graphic 179">
                    <a:extLst>
                      <a:ext uri="{FF2B5EF4-FFF2-40B4-BE49-F238E27FC236}">
                        <a16:creationId xmlns:a16="http://schemas.microsoft.com/office/drawing/2014/main" id="{8AF23063-4674-4619-ADE4-496AA57E16A0}"/>
                      </a:ext>
                    </a:extLst>
                  </p:cNvPr>
                  <p:cNvGrpSpPr/>
                  <p:nvPr/>
                </p:nvGrpSpPr>
                <p:grpSpPr>
                  <a:xfrm>
                    <a:off x="6300622" y="-866621"/>
                    <a:ext cx="247265" cy="765440"/>
                    <a:chOff x="6300622" y="-866621"/>
                    <a:chExt cx="247265" cy="765440"/>
                  </a:xfrm>
                  <a:solidFill>
                    <a:srgbClr val="263238"/>
                  </a:solidFill>
                </p:grpSpPr>
                <p:sp>
                  <p:nvSpPr>
                    <p:cNvPr id="186" name="Freeform: Shape 185">
                      <a:extLst>
                        <a:ext uri="{FF2B5EF4-FFF2-40B4-BE49-F238E27FC236}">
                          <a16:creationId xmlns:a16="http://schemas.microsoft.com/office/drawing/2014/main" id="{79B44650-BC82-4594-91F2-F75EC4007060}"/>
                        </a:ext>
                      </a:extLst>
                    </p:cNvPr>
                    <p:cNvSpPr/>
                    <p:nvPr/>
                  </p:nvSpPr>
                  <p:spPr>
                    <a:xfrm>
                      <a:off x="6300622" y="-866621"/>
                      <a:ext cx="247265" cy="765440"/>
                    </a:xfrm>
                    <a:custGeom>
                      <a:avLst/>
                      <a:gdLst>
                        <a:gd name="connsiteX0" fmla="*/ 31471 w 247265"/>
                        <a:gd name="connsiteY0" fmla="*/ 764927 h 765440"/>
                        <a:gd name="connsiteX1" fmla="*/ 48468 w 247265"/>
                        <a:gd name="connsiteY1" fmla="*/ 764541 h 765440"/>
                        <a:gd name="connsiteX2" fmla="*/ 68556 w 247265"/>
                        <a:gd name="connsiteY2" fmla="*/ 759464 h 765440"/>
                        <a:gd name="connsiteX3" fmla="*/ 93334 w 247265"/>
                        <a:gd name="connsiteY3" fmla="*/ 745888 h 765440"/>
                        <a:gd name="connsiteX4" fmla="*/ 103543 w 247265"/>
                        <a:gd name="connsiteY4" fmla="*/ 732313 h 765440"/>
                        <a:gd name="connsiteX5" fmla="*/ 106468 w 247265"/>
                        <a:gd name="connsiteY5" fmla="*/ 713826 h 765440"/>
                        <a:gd name="connsiteX6" fmla="*/ 107903 w 247265"/>
                        <a:gd name="connsiteY6" fmla="*/ 693848 h 765440"/>
                        <a:gd name="connsiteX7" fmla="*/ 115463 w 247265"/>
                        <a:gd name="connsiteY7" fmla="*/ 673982 h 765440"/>
                        <a:gd name="connsiteX8" fmla="*/ 138752 w 247265"/>
                        <a:gd name="connsiteY8" fmla="*/ 631709 h 765440"/>
                        <a:gd name="connsiteX9" fmla="*/ 137096 w 247265"/>
                        <a:gd name="connsiteY9" fmla="*/ 577517 h 765440"/>
                        <a:gd name="connsiteX10" fmla="*/ 138531 w 247265"/>
                        <a:gd name="connsiteY10" fmla="*/ 519462 h 765440"/>
                        <a:gd name="connsiteX11" fmla="*/ 165462 w 247265"/>
                        <a:gd name="connsiteY11" fmla="*/ 460910 h 765440"/>
                        <a:gd name="connsiteX12" fmla="*/ 170483 w 247265"/>
                        <a:gd name="connsiteY12" fmla="*/ 391873 h 765440"/>
                        <a:gd name="connsiteX13" fmla="*/ 178541 w 247265"/>
                        <a:gd name="connsiteY13" fmla="*/ 357547 h 765440"/>
                        <a:gd name="connsiteX14" fmla="*/ 195869 w 247265"/>
                        <a:gd name="connsiteY14" fmla="*/ 324767 h 765440"/>
                        <a:gd name="connsiteX15" fmla="*/ 211762 w 247265"/>
                        <a:gd name="connsiteY15" fmla="*/ 249273 h 765440"/>
                        <a:gd name="connsiteX16" fmla="*/ 216177 w 247265"/>
                        <a:gd name="connsiteY16" fmla="*/ 209816 h 765440"/>
                        <a:gd name="connsiteX17" fmla="*/ 223020 w 247265"/>
                        <a:gd name="connsiteY17" fmla="*/ 170303 h 765440"/>
                        <a:gd name="connsiteX18" fmla="*/ 237810 w 247265"/>
                        <a:gd name="connsiteY18" fmla="*/ 132059 h 765440"/>
                        <a:gd name="connsiteX19" fmla="*/ 244984 w 247265"/>
                        <a:gd name="connsiteY19" fmla="*/ 112082 h 765440"/>
                        <a:gd name="connsiteX20" fmla="*/ 246971 w 247265"/>
                        <a:gd name="connsiteY20" fmla="*/ 90835 h 765440"/>
                        <a:gd name="connsiteX21" fmla="*/ 245315 w 247265"/>
                        <a:gd name="connsiteY21" fmla="*/ 48067 h 765440"/>
                        <a:gd name="connsiteX22" fmla="*/ 239521 w 247265"/>
                        <a:gd name="connsiteY22" fmla="*/ 5353 h 765440"/>
                        <a:gd name="connsiteX23" fmla="*/ 239245 w 247265"/>
                        <a:gd name="connsiteY23" fmla="*/ 2870 h 765440"/>
                        <a:gd name="connsiteX24" fmla="*/ 238914 w 247265"/>
                        <a:gd name="connsiteY24" fmla="*/ 0 h 765440"/>
                        <a:gd name="connsiteX25" fmla="*/ 236375 w 247265"/>
                        <a:gd name="connsiteY25" fmla="*/ 1269 h 765440"/>
                        <a:gd name="connsiteX26" fmla="*/ 203098 w 247265"/>
                        <a:gd name="connsiteY26" fmla="*/ 29359 h 765440"/>
                        <a:gd name="connsiteX27" fmla="*/ 182679 w 247265"/>
                        <a:gd name="connsiteY27" fmla="*/ 67050 h 765440"/>
                        <a:gd name="connsiteX28" fmla="*/ 163420 w 247265"/>
                        <a:gd name="connsiteY28" fmla="*/ 147953 h 765440"/>
                        <a:gd name="connsiteX29" fmla="*/ 138034 w 247265"/>
                        <a:gd name="connsiteY29" fmla="*/ 222674 h 765440"/>
                        <a:gd name="connsiteX30" fmla="*/ 115905 w 247265"/>
                        <a:gd name="connsiteY30" fmla="*/ 254461 h 765440"/>
                        <a:gd name="connsiteX31" fmla="*/ 100563 w 247265"/>
                        <a:gd name="connsiteY31" fmla="*/ 289669 h 765440"/>
                        <a:gd name="connsiteX32" fmla="*/ 108289 w 247265"/>
                        <a:gd name="connsiteY32" fmla="*/ 361907 h 765440"/>
                        <a:gd name="connsiteX33" fmla="*/ 97031 w 247265"/>
                        <a:gd name="connsiteY33" fmla="*/ 393970 h 765440"/>
                        <a:gd name="connsiteX34" fmla="*/ 78544 w 247265"/>
                        <a:gd name="connsiteY34" fmla="*/ 422225 h 765440"/>
                        <a:gd name="connsiteX35" fmla="*/ 61933 w 247265"/>
                        <a:gd name="connsiteY35" fmla="*/ 450756 h 765440"/>
                        <a:gd name="connsiteX36" fmla="*/ 54318 w 247265"/>
                        <a:gd name="connsiteY36" fmla="*/ 481715 h 765440"/>
                        <a:gd name="connsiteX37" fmla="*/ 54263 w 247265"/>
                        <a:gd name="connsiteY37" fmla="*/ 540984 h 765440"/>
                        <a:gd name="connsiteX38" fmla="*/ 39031 w 247265"/>
                        <a:gd name="connsiteY38" fmla="*/ 591755 h 765440"/>
                        <a:gd name="connsiteX39" fmla="*/ 16295 w 247265"/>
                        <a:gd name="connsiteY39" fmla="*/ 634027 h 765440"/>
                        <a:gd name="connsiteX40" fmla="*/ 6913 w 247265"/>
                        <a:gd name="connsiteY40" fmla="*/ 653728 h 765440"/>
                        <a:gd name="connsiteX41" fmla="*/ 1505 w 247265"/>
                        <a:gd name="connsiteY41" fmla="*/ 673264 h 765440"/>
                        <a:gd name="connsiteX42" fmla="*/ 1064 w 247265"/>
                        <a:gd name="connsiteY42" fmla="*/ 708528 h 765440"/>
                        <a:gd name="connsiteX43" fmla="*/ 18723 w 247265"/>
                        <a:gd name="connsiteY43" fmla="*/ 753504 h 765440"/>
                        <a:gd name="connsiteX44" fmla="*/ 23745 w 247265"/>
                        <a:gd name="connsiteY44" fmla="*/ 758912 h 765440"/>
                        <a:gd name="connsiteX45" fmla="*/ 27829 w 247265"/>
                        <a:gd name="connsiteY45" fmla="*/ 762334 h 765440"/>
                        <a:gd name="connsiteX46" fmla="*/ 31471 w 247265"/>
                        <a:gd name="connsiteY46" fmla="*/ 764927 h 765440"/>
                        <a:gd name="connsiteX47" fmla="*/ 19496 w 247265"/>
                        <a:gd name="connsiteY47" fmla="*/ 753118 h 765440"/>
                        <a:gd name="connsiteX48" fmla="*/ 2719 w 247265"/>
                        <a:gd name="connsiteY48" fmla="*/ 708417 h 765440"/>
                        <a:gd name="connsiteX49" fmla="*/ 3492 w 247265"/>
                        <a:gd name="connsiteY49" fmla="*/ 673650 h 765440"/>
                        <a:gd name="connsiteX50" fmla="*/ 8955 w 247265"/>
                        <a:gd name="connsiteY50" fmla="*/ 654556 h 765440"/>
                        <a:gd name="connsiteX51" fmla="*/ 18392 w 247265"/>
                        <a:gd name="connsiteY51" fmla="*/ 635131 h 765440"/>
                        <a:gd name="connsiteX52" fmla="*/ 41460 w 247265"/>
                        <a:gd name="connsiteY52" fmla="*/ 592914 h 765440"/>
                        <a:gd name="connsiteX53" fmla="*/ 57243 w 247265"/>
                        <a:gd name="connsiteY53" fmla="*/ 541260 h 765440"/>
                        <a:gd name="connsiteX54" fmla="*/ 57574 w 247265"/>
                        <a:gd name="connsiteY54" fmla="*/ 481991 h 765440"/>
                        <a:gd name="connsiteX55" fmla="*/ 65024 w 247265"/>
                        <a:gd name="connsiteY55" fmla="*/ 452080 h 765440"/>
                        <a:gd name="connsiteX56" fmla="*/ 81414 w 247265"/>
                        <a:gd name="connsiteY56" fmla="*/ 424156 h 765440"/>
                        <a:gd name="connsiteX57" fmla="*/ 100122 w 247265"/>
                        <a:gd name="connsiteY57" fmla="*/ 395736 h 765440"/>
                        <a:gd name="connsiteX58" fmla="*/ 111932 w 247265"/>
                        <a:gd name="connsiteY58" fmla="*/ 362349 h 765440"/>
                        <a:gd name="connsiteX59" fmla="*/ 104316 w 247265"/>
                        <a:gd name="connsiteY59" fmla="*/ 290276 h 765440"/>
                        <a:gd name="connsiteX60" fmla="*/ 119106 w 247265"/>
                        <a:gd name="connsiteY60" fmla="*/ 256613 h 765440"/>
                        <a:gd name="connsiteX61" fmla="*/ 141345 w 247265"/>
                        <a:gd name="connsiteY61" fmla="*/ 224716 h 765440"/>
                        <a:gd name="connsiteX62" fmla="*/ 167338 w 247265"/>
                        <a:gd name="connsiteY62" fmla="*/ 148725 h 765440"/>
                        <a:gd name="connsiteX63" fmla="*/ 186432 w 247265"/>
                        <a:gd name="connsiteY63" fmla="*/ 68485 h 765440"/>
                        <a:gd name="connsiteX64" fmla="*/ 206354 w 247265"/>
                        <a:gd name="connsiteY64" fmla="*/ 31787 h 765440"/>
                        <a:gd name="connsiteX65" fmla="*/ 238196 w 247265"/>
                        <a:gd name="connsiteY65" fmla="*/ 4856 h 765440"/>
                        <a:gd name="connsiteX66" fmla="*/ 235437 w 247265"/>
                        <a:gd name="connsiteY66" fmla="*/ 3311 h 765440"/>
                        <a:gd name="connsiteX67" fmla="*/ 235713 w 247265"/>
                        <a:gd name="connsiteY67" fmla="*/ 5795 h 765440"/>
                        <a:gd name="connsiteX68" fmla="*/ 241507 w 247265"/>
                        <a:gd name="connsiteY68" fmla="*/ 48508 h 765440"/>
                        <a:gd name="connsiteX69" fmla="*/ 243163 w 247265"/>
                        <a:gd name="connsiteY69" fmla="*/ 90615 h 765440"/>
                        <a:gd name="connsiteX70" fmla="*/ 241286 w 247265"/>
                        <a:gd name="connsiteY70" fmla="*/ 111254 h 765440"/>
                        <a:gd name="connsiteX71" fmla="*/ 234333 w 247265"/>
                        <a:gd name="connsiteY71" fmla="*/ 130514 h 765440"/>
                        <a:gd name="connsiteX72" fmla="*/ 219433 w 247265"/>
                        <a:gd name="connsiteY72" fmla="*/ 169199 h 765440"/>
                        <a:gd name="connsiteX73" fmla="*/ 212480 w 247265"/>
                        <a:gd name="connsiteY73" fmla="*/ 209374 h 765440"/>
                        <a:gd name="connsiteX74" fmla="*/ 208120 w 247265"/>
                        <a:gd name="connsiteY74" fmla="*/ 248887 h 765440"/>
                        <a:gd name="connsiteX75" fmla="*/ 192668 w 247265"/>
                        <a:gd name="connsiteY75" fmla="*/ 323277 h 765440"/>
                        <a:gd name="connsiteX76" fmla="*/ 175395 w 247265"/>
                        <a:gd name="connsiteY76" fmla="*/ 356113 h 765440"/>
                        <a:gd name="connsiteX77" fmla="*/ 167117 w 247265"/>
                        <a:gd name="connsiteY77" fmla="*/ 391707 h 765440"/>
                        <a:gd name="connsiteX78" fmla="*/ 162426 w 247265"/>
                        <a:gd name="connsiteY78" fmla="*/ 459972 h 765440"/>
                        <a:gd name="connsiteX79" fmla="*/ 135716 w 247265"/>
                        <a:gd name="connsiteY79" fmla="*/ 518469 h 765440"/>
                        <a:gd name="connsiteX80" fmla="*/ 134392 w 247265"/>
                        <a:gd name="connsiteY80" fmla="*/ 577959 h 765440"/>
                        <a:gd name="connsiteX81" fmla="*/ 136379 w 247265"/>
                        <a:gd name="connsiteY81" fmla="*/ 631102 h 765440"/>
                        <a:gd name="connsiteX82" fmla="*/ 113642 w 247265"/>
                        <a:gd name="connsiteY82" fmla="*/ 672878 h 765440"/>
                        <a:gd name="connsiteX83" fmla="*/ 105971 w 247265"/>
                        <a:gd name="connsiteY83" fmla="*/ 693517 h 765440"/>
                        <a:gd name="connsiteX84" fmla="*/ 104647 w 247265"/>
                        <a:gd name="connsiteY84" fmla="*/ 713770 h 765440"/>
                        <a:gd name="connsiteX85" fmla="*/ 101998 w 247265"/>
                        <a:gd name="connsiteY85" fmla="*/ 731706 h 765440"/>
                        <a:gd name="connsiteX86" fmla="*/ 92396 w 247265"/>
                        <a:gd name="connsiteY86" fmla="*/ 744730 h 765440"/>
                        <a:gd name="connsiteX87" fmla="*/ 68169 w 247265"/>
                        <a:gd name="connsiteY87" fmla="*/ 758360 h 765440"/>
                        <a:gd name="connsiteX88" fmla="*/ 48358 w 247265"/>
                        <a:gd name="connsiteY88" fmla="*/ 763713 h 765440"/>
                        <a:gd name="connsiteX89" fmla="*/ 35775 w 247265"/>
                        <a:gd name="connsiteY89" fmla="*/ 764927 h 765440"/>
                        <a:gd name="connsiteX90" fmla="*/ 31471 w 247265"/>
                        <a:gd name="connsiteY90" fmla="*/ 764927 h 76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47265" h="765440">
                          <a:moveTo>
                            <a:pt x="31471" y="764927"/>
                          </a:moveTo>
                          <a:cubicBezTo>
                            <a:pt x="31471" y="764927"/>
                            <a:pt x="37376" y="766307"/>
                            <a:pt x="48468" y="764541"/>
                          </a:cubicBezTo>
                          <a:cubicBezTo>
                            <a:pt x="53987" y="763713"/>
                            <a:pt x="60830" y="762278"/>
                            <a:pt x="68556" y="759464"/>
                          </a:cubicBezTo>
                          <a:cubicBezTo>
                            <a:pt x="76226" y="756650"/>
                            <a:pt x="85001" y="752676"/>
                            <a:pt x="93334" y="745888"/>
                          </a:cubicBezTo>
                          <a:cubicBezTo>
                            <a:pt x="97363" y="742357"/>
                            <a:pt x="101391" y="738052"/>
                            <a:pt x="103543" y="732313"/>
                          </a:cubicBezTo>
                          <a:cubicBezTo>
                            <a:pt x="105696" y="726573"/>
                            <a:pt x="106082" y="720282"/>
                            <a:pt x="106468" y="713826"/>
                          </a:cubicBezTo>
                          <a:cubicBezTo>
                            <a:pt x="106799" y="707369"/>
                            <a:pt x="106799" y="700636"/>
                            <a:pt x="107903" y="693848"/>
                          </a:cubicBezTo>
                          <a:cubicBezTo>
                            <a:pt x="108951" y="687061"/>
                            <a:pt x="111600" y="680383"/>
                            <a:pt x="115463" y="673982"/>
                          </a:cubicBezTo>
                          <a:cubicBezTo>
                            <a:pt x="122748" y="661178"/>
                            <a:pt x="134834" y="649093"/>
                            <a:pt x="138752" y="631709"/>
                          </a:cubicBezTo>
                          <a:cubicBezTo>
                            <a:pt x="143001" y="614602"/>
                            <a:pt x="139966" y="596115"/>
                            <a:pt x="137096" y="577517"/>
                          </a:cubicBezTo>
                          <a:cubicBezTo>
                            <a:pt x="134227" y="558975"/>
                            <a:pt x="131467" y="538777"/>
                            <a:pt x="138531" y="519462"/>
                          </a:cubicBezTo>
                          <a:cubicBezTo>
                            <a:pt x="145153" y="500147"/>
                            <a:pt x="158729" y="482708"/>
                            <a:pt x="165462" y="460910"/>
                          </a:cubicBezTo>
                          <a:cubicBezTo>
                            <a:pt x="172194" y="438891"/>
                            <a:pt x="169049" y="415216"/>
                            <a:pt x="170483" y="391873"/>
                          </a:cubicBezTo>
                          <a:cubicBezTo>
                            <a:pt x="171146" y="380174"/>
                            <a:pt x="173408" y="368419"/>
                            <a:pt x="178541" y="357547"/>
                          </a:cubicBezTo>
                          <a:cubicBezTo>
                            <a:pt x="183562" y="346621"/>
                            <a:pt x="190461" y="336301"/>
                            <a:pt x="195869" y="324767"/>
                          </a:cubicBezTo>
                          <a:cubicBezTo>
                            <a:pt x="206851" y="301479"/>
                            <a:pt x="208782" y="275100"/>
                            <a:pt x="211762" y="249273"/>
                          </a:cubicBezTo>
                          <a:cubicBezTo>
                            <a:pt x="213252" y="236249"/>
                            <a:pt x="214687" y="223060"/>
                            <a:pt x="216177" y="209816"/>
                          </a:cubicBezTo>
                          <a:cubicBezTo>
                            <a:pt x="217667" y="196461"/>
                            <a:pt x="218826" y="183161"/>
                            <a:pt x="223020" y="170303"/>
                          </a:cubicBezTo>
                          <a:cubicBezTo>
                            <a:pt x="226828" y="157334"/>
                            <a:pt x="232346" y="144807"/>
                            <a:pt x="237810" y="132059"/>
                          </a:cubicBezTo>
                          <a:cubicBezTo>
                            <a:pt x="240459" y="125658"/>
                            <a:pt x="243328" y="119201"/>
                            <a:pt x="244984" y="112082"/>
                          </a:cubicBezTo>
                          <a:cubicBezTo>
                            <a:pt x="246198" y="104798"/>
                            <a:pt x="246529" y="97954"/>
                            <a:pt x="246971" y="90835"/>
                          </a:cubicBezTo>
                          <a:cubicBezTo>
                            <a:pt x="247688" y="76653"/>
                            <a:pt x="247081" y="62305"/>
                            <a:pt x="245315" y="48067"/>
                          </a:cubicBezTo>
                          <a:cubicBezTo>
                            <a:pt x="243660" y="33829"/>
                            <a:pt x="241066" y="19646"/>
                            <a:pt x="239521" y="5353"/>
                          </a:cubicBezTo>
                          <a:cubicBezTo>
                            <a:pt x="239410" y="4525"/>
                            <a:pt x="239355" y="3642"/>
                            <a:pt x="239245" y="2870"/>
                          </a:cubicBezTo>
                          <a:lnTo>
                            <a:pt x="238914" y="0"/>
                          </a:lnTo>
                          <a:lnTo>
                            <a:pt x="236375" y="1269"/>
                          </a:lnTo>
                          <a:cubicBezTo>
                            <a:pt x="223130" y="7891"/>
                            <a:pt x="211817" y="17770"/>
                            <a:pt x="203098" y="29359"/>
                          </a:cubicBezTo>
                          <a:cubicBezTo>
                            <a:pt x="194268" y="40837"/>
                            <a:pt x="187812" y="53806"/>
                            <a:pt x="182679" y="67050"/>
                          </a:cubicBezTo>
                          <a:cubicBezTo>
                            <a:pt x="172360" y="93595"/>
                            <a:pt x="168662" y="121408"/>
                            <a:pt x="163420" y="147953"/>
                          </a:cubicBezTo>
                          <a:cubicBezTo>
                            <a:pt x="158343" y="174497"/>
                            <a:pt x="151665" y="200600"/>
                            <a:pt x="138034" y="222674"/>
                          </a:cubicBezTo>
                          <a:cubicBezTo>
                            <a:pt x="131246" y="233656"/>
                            <a:pt x="123079" y="243700"/>
                            <a:pt x="115905" y="254461"/>
                          </a:cubicBezTo>
                          <a:cubicBezTo>
                            <a:pt x="108731" y="265112"/>
                            <a:pt x="102440" y="276811"/>
                            <a:pt x="100563" y="289669"/>
                          </a:cubicBezTo>
                          <a:cubicBezTo>
                            <a:pt x="96921" y="315827"/>
                            <a:pt x="111324" y="338784"/>
                            <a:pt x="108289" y="361907"/>
                          </a:cubicBezTo>
                          <a:cubicBezTo>
                            <a:pt x="107241" y="373386"/>
                            <a:pt x="102660" y="384147"/>
                            <a:pt x="97031" y="393970"/>
                          </a:cubicBezTo>
                          <a:cubicBezTo>
                            <a:pt x="91402" y="403848"/>
                            <a:pt x="84835" y="413009"/>
                            <a:pt x="78544" y="422225"/>
                          </a:cubicBezTo>
                          <a:cubicBezTo>
                            <a:pt x="72308" y="431441"/>
                            <a:pt x="66348" y="440767"/>
                            <a:pt x="61933" y="450756"/>
                          </a:cubicBezTo>
                          <a:cubicBezTo>
                            <a:pt x="57463" y="460689"/>
                            <a:pt x="55035" y="471340"/>
                            <a:pt x="54318" y="481715"/>
                          </a:cubicBezTo>
                          <a:cubicBezTo>
                            <a:pt x="52828" y="502575"/>
                            <a:pt x="55753" y="522331"/>
                            <a:pt x="54263" y="540984"/>
                          </a:cubicBezTo>
                          <a:cubicBezTo>
                            <a:pt x="52993" y="559692"/>
                            <a:pt x="46426" y="576634"/>
                            <a:pt x="39031" y="591755"/>
                          </a:cubicBezTo>
                          <a:cubicBezTo>
                            <a:pt x="31581" y="606986"/>
                            <a:pt x="23248" y="620727"/>
                            <a:pt x="16295" y="634027"/>
                          </a:cubicBezTo>
                          <a:cubicBezTo>
                            <a:pt x="12763" y="640705"/>
                            <a:pt x="9562" y="647217"/>
                            <a:pt x="6913" y="653728"/>
                          </a:cubicBezTo>
                          <a:cubicBezTo>
                            <a:pt x="4099" y="660240"/>
                            <a:pt x="2774" y="666918"/>
                            <a:pt x="1505" y="673264"/>
                          </a:cubicBezTo>
                          <a:cubicBezTo>
                            <a:pt x="-537" y="686067"/>
                            <a:pt x="-316" y="697987"/>
                            <a:pt x="1064" y="708528"/>
                          </a:cubicBezTo>
                          <a:cubicBezTo>
                            <a:pt x="3768" y="729719"/>
                            <a:pt x="11659" y="744950"/>
                            <a:pt x="18723" y="753504"/>
                          </a:cubicBezTo>
                          <a:cubicBezTo>
                            <a:pt x="20323" y="755767"/>
                            <a:pt x="22255" y="757422"/>
                            <a:pt x="23745" y="758912"/>
                          </a:cubicBezTo>
                          <a:cubicBezTo>
                            <a:pt x="25180" y="760457"/>
                            <a:pt x="26615" y="761506"/>
                            <a:pt x="27829" y="762334"/>
                          </a:cubicBezTo>
                          <a:cubicBezTo>
                            <a:pt x="30257" y="764155"/>
                            <a:pt x="31471" y="764927"/>
                            <a:pt x="31471" y="764927"/>
                          </a:cubicBezTo>
                          <a:cubicBezTo>
                            <a:pt x="31747" y="764596"/>
                            <a:pt x="26394" y="761782"/>
                            <a:pt x="19496" y="753118"/>
                          </a:cubicBezTo>
                          <a:cubicBezTo>
                            <a:pt x="12708" y="744509"/>
                            <a:pt x="5147" y="729388"/>
                            <a:pt x="2719" y="708417"/>
                          </a:cubicBezTo>
                          <a:cubicBezTo>
                            <a:pt x="1505" y="698043"/>
                            <a:pt x="1395" y="686233"/>
                            <a:pt x="3492" y="673650"/>
                          </a:cubicBezTo>
                          <a:cubicBezTo>
                            <a:pt x="4816" y="667414"/>
                            <a:pt x="6196" y="660903"/>
                            <a:pt x="8955" y="654556"/>
                          </a:cubicBezTo>
                          <a:cubicBezTo>
                            <a:pt x="11604" y="648155"/>
                            <a:pt x="14860" y="641698"/>
                            <a:pt x="18392" y="635131"/>
                          </a:cubicBezTo>
                          <a:cubicBezTo>
                            <a:pt x="25401" y="621942"/>
                            <a:pt x="33789" y="608200"/>
                            <a:pt x="41460" y="592914"/>
                          </a:cubicBezTo>
                          <a:cubicBezTo>
                            <a:pt x="49020" y="577683"/>
                            <a:pt x="55863" y="560410"/>
                            <a:pt x="57243" y="541260"/>
                          </a:cubicBezTo>
                          <a:cubicBezTo>
                            <a:pt x="58843" y="522221"/>
                            <a:pt x="55973" y="502354"/>
                            <a:pt x="57574" y="481991"/>
                          </a:cubicBezTo>
                          <a:cubicBezTo>
                            <a:pt x="58291" y="471837"/>
                            <a:pt x="60664" y="461683"/>
                            <a:pt x="65024" y="452080"/>
                          </a:cubicBezTo>
                          <a:cubicBezTo>
                            <a:pt x="69328" y="442423"/>
                            <a:pt x="75178" y="433262"/>
                            <a:pt x="81414" y="424156"/>
                          </a:cubicBezTo>
                          <a:cubicBezTo>
                            <a:pt x="87650" y="414996"/>
                            <a:pt x="94327" y="405835"/>
                            <a:pt x="100122" y="395736"/>
                          </a:cubicBezTo>
                          <a:cubicBezTo>
                            <a:pt x="105916" y="385747"/>
                            <a:pt x="110717" y="374545"/>
                            <a:pt x="111932" y="362349"/>
                          </a:cubicBezTo>
                          <a:cubicBezTo>
                            <a:pt x="114912" y="337681"/>
                            <a:pt x="100618" y="314558"/>
                            <a:pt x="104316" y="290276"/>
                          </a:cubicBezTo>
                          <a:cubicBezTo>
                            <a:pt x="106082" y="278246"/>
                            <a:pt x="112097" y="267043"/>
                            <a:pt x="119106" y="256613"/>
                          </a:cubicBezTo>
                          <a:cubicBezTo>
                            <a:pt x="126169" y="246072"/>
                            <a:pt x="134392" y="236029"/>
                            <a:pt x="141345" y="224716"/>
                          </a:cubicBezTo>
                          <a:cubicBezTo>
                            <a:pt x="155363" y="202035"/>
                            <a:pt x="162206" y="175380"/>
                            <a:pt x="167338" y="148725"/>
                          </a:cubicBezTo>
                          <a:cubicBezTo>
                            <a:pt x="172580" y="122015"/>
                            <a:pt x="176333" y="94478"/>
                            <a:pt x="186432" y="68485"/>
                          </a:cubicBezTo>
                          <a:cubicBezTo>
                            <a:pt x="191454" y="55572"/>
                            <a:pt x="197800" y="42934"/>
                            <a:pt x="206354" y="31787"/>
                          </a:cubicBezTo>
                          <a:cubicBezTo>
                            <a:pt x="214797" y="20584"/>
                            <a:pt x="225614" y="11203"/>
                            <a:pt x="238196" y="4856"/>
                          </a:cubicBezTo>
                          <a:lnTo>
                            <a:pt x="235437" y="3311"/>
                          </a:lnTo>
                          <a:cubicBezTo>
                            <a:pt x="235547" y="4084"/>
                            <a:pt x="235602" y="4967"/>
                            <a:pt x="235713" y="5795"/>
                          </a:cubicBezTo>
                          <a:cubicBezTo>
                            <a:pt x="237258" y="20253"/>
                            <a:pt x="239852" y="34436"/>
                            <a:pt x="241507" y="48508"/>
                          </a:cubicBezTo>
                          <a:cubicBezTo>
                            <a:pt x="243218" y="62580"/>
                            <a:pt x="243825" y="76653"/>
                            <a:pt x="243163" y="90615"/>
                          </a:cubicBezTo>
                          <a:cubicBezTo>
                            <a:pt x="242777" y="97513"/>
                            <a:pt x="242335" y="104742"/>
                            <a:pt x="241286" y="111254"/>
                          </a:cubicBezTo>
                          <a:cubicBezTo>
                            <a:pt x="239796" y="117766"/>
                            <a:pt x="236982" y="124168"/>
                            <a:pt x="234333" y="130514"/>
                          </a:cubicBezTo>
                          <a:cubicBezTo>
                            <a:pt x="228925" y="143207"/>
                            <a:pt x="223296" y="155955"/>
                            <a:pt x="219433" y="169199"/>
                          </a:cubicBezTo>
                          <a:cubicBezTo>
                            <a:pt x="215129" y="182388"/>
                            <a:pt x="213914" y="196185"/>
                            <a:pt x="212480" y="209374"/>
                          </a:cubicBezTo>
                          <a:cubicBezTo>
                            <a:pt x="210990" y="222674"/>
                            <a:pt x="209555" y="235863"/>
                            <a:pt x="208120" y="248887"/>
                          </a:cubicBezTo>
                          <a:cubicBezTo>
                            <a:pt x="205140" y="274879"/>
                            <a:pt x="203208" y="300817"/>
                            <a:pt x="192668" y="323277"/>
                          </a:cubicBezTo>
                          <a:cubicBezTo>
                            <a:pt x="187425" y="334480"/>
                            <a:pt x="180527" y="344800"/>
                            <a:pt x="175395" y="356113"/>
                          </a:cubicBezTo>
                          <a:cubicBezTo>
                            <a:pt x="170097" y="367370"/>
                            <a:pt x="167724" y="379787"/>
                            <a:pt x="167117" y="391707"/>
                          </a:cubicBezTo>
                          <a:cubicBezTo>
                            <a:pt x="165793" y="415548"/>
                            <a:pt x="168883" y="438891"/>
                            <a:pt x="162426" y="459972"/>
                          </a:cubicBezTo>
                          <a:cubicBezTo>
                            <a:pt x="156025" y="480998"/>
                            <a:pt x="142559" y="498547"/>
                            <a:pt x="135716" y="518469"/>
                          </a:cubicBezTo>
                          <a:cubicBezTo>
                            <a:pt x="128432" y="538611"/>
                            <a:pt x="131467" y="559471"/>
                            <a:pt x="134392" y="577959"/>
                          </a:cubicBezTo>
                          <a:cubicBezTo>
                            <a:pt x="137372" y="596556"/>
                            <a:pt x="140352" y="614657"/>
                            <a:pt x="136379" y="631102"/>
                          </a:cubicBezTo>
                          <a:cubicBezTo>
                            <a:pt x="132792" y="647713"/>
                            <a:pt x="121037" y="659689"/>
                            <a:pt x="113642" y="672878"/>
                          </a:cubicBezTo>
                          <a:cubicBezTo>
                            <a:pt x="109779" y="679390"/>
                            <a:pt x="107020" y="686509"/>
                            <a:pt x="105971" y="693517"/>
                          </a:cubicBezTo>
                          <a:cubicBezTo>
                            <a:pt x="104868" y="700581"/>
                            <a:pt x="104923" y="707314"/>
                            <a:pt x="104647" y="713770"/>
                          </a:cubicBezTo>
                          <a:cubicBezTo>
                            <a:pt x="104316" y="720117"/>
                            <a:pt x="103985" y="726353"/>
                            <a:pt x="101998" y="731706"/>
                          </a:cubicBezTo>
                          <a:cubicBezTo>
                            <a:pt x="100067" y="737059"/>
                            <a:pt x="96259" y="741253"/>
                            <a:pt x="92396" y="744730"/>
                          </a:cubicBezTo>
                          <a:cubicBezTo>
                            <a:pt x="84339" y="751407"/>
                            <a:pt x="75730" y="755491"/>
                            <a:pt x="68169" y="758360"/>
                          </a:cubicBezTo>
                          <a:cubicBezTo>
                            <a:pt x="60554" y="761230"/>
                            <a:pt x="53821" y="762830"/>
                            <a:pt x="48358" y="763713"/>
                          </a:cubicBezTo>
                          <a:cubicBezTo>
                            <a:pt x="42894" y="764707"/>
                            <a:pt x="38645" y="764872"/>
                            <a:pt x="35775" y="764927"/>
                          </a:cubicBezTo>
                          <a:cubicBezTo>
                            <a:pt x="32961" y="764872"/>
                            <a:pt x="31471" y="764927"/>
                            <a:pt x="31471" y="764927"/>
                          </a:cubicBezTo>
                          <a:close/>
                        </a:path>
                      </a:pathLst>
                    </a:custGeom>
                    <a:solidFill>
                      <a:srgbClr val="002E35"/>
                    </a:solidFill>
                    <a:ln w="550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CE21E80-F048-4230-98CD-1FF50FB5F17E}"/>
                        </a:ext>
                      </a:extLst>
                    </p:cNvPr>
                    <p:cNvSpPr/>
                    <p:nvPr/>
                  </p:nvSpPr>
                  <p:spPr>
                    <a:xfrm>
                      <a:off x="6332128" y="-829646"/>
                      <a:ext cx="195256" cy="727953"/>
                    </a:xfrm>
                    <a:custGeom>
                      <a:avLst/>
                      <a:gdLst>
                        <a:gd name="connsiteX0" fmla="*/ 195211 w 195256"/>
                        <a:gd name="connsiteY0" fmla="*/ 0 h 727953"/>
                        <a:gd name="connsiteX1" fmla="*/ 194604 w 195256"/>
                        <a:gd name="connsiteY1" fmla="*/ 1876 h 727953"/>
                        <a:gd name="connsiteX2" fmla="*/ 193224 w 195256"/>
                        <a:gd name="connsiteY2" fmla="*/ 7450 h 727953"/>
                        <a:gd name="connsiteX3" fmla="*/ 188202 w 195256"/>
                        <a:gd name="connsiteY3" fmla="*/ 28862 h 727953"/>
                        <a:gd name="connsiteX4" fmla="*/ 175399 w 195256"/>
                        <a:gd name="connsiteY4" fmla="*/ 61146 h 727953"/>
                        <a:gd name="connsiteX5" fmla="*/ 160720 w 195256"/>
                        <a:gd name="connsiteY5" fmla="*/ 104963 h 727953"/>
                        <a:gd name="connsiteX6" fmla="*/ 147475 w 195256"/>
                        <a:gd name="connsiteY6" fmla="*/ 159321 h 727953"/>
                        <a:gd name="connsiteX7" fmla="*/ 127719 w 195256"/>
                        <a:gd name="connsiteY7" fmla="*/ 219694 h 727953"/>
                        <a:gd name="connsiteX8" fmla="*/ 112432 w 195256"/>
                        <a:gd name="connsiteY8" fmla="*/ 250984 h 727953"/>
                        <a:gd name="connsiteX9" fmla="*/ 103547 w 195256"/>
                        <a:gd name="connsiteY9" fmla="*/ 286468 h 727953"/>
                        <a:gd name="connsiteX10" fmla="*/ 90248 w 195256"/>
                        <a:gd name="connsiteY10" fmla="*/ 361245 h 727953"/>
                        <a:gd name="connsiteX11" fmla="*/ 55315 w 195256"/>
                        <a:gd name="connsiteY11" fmla="*/ 504010 h 727953"/>
                        <a:gd name="connsiteX12" fmla="*/ 26012 w 195256"/>
                        <a:gd name="connsiteY12" fmla="*/ 620451 h 727953"/>
                        <a:gd name="connsiteX13" fmla="*/ 6586 w 195256"/>
                        <a:gd name="connsiteY13" fmla="*/ 699036 h 727953"/>
                        <a:gd name="connsiteX14" fmla="*/ 1509 w 195256"/>
                        <a:gd name="connsiteY14" fmla="*/ 720448 h 727953"/>
                        <a:gd name="connsiteX15" fmla="*/ 295 w 195256"/>
                        <a:gd name="connsiteY15" fmla="*/ 726022 h 727953"/>
                        <a:gd name="connsiteX16" fmla="*/ 19 w 195256"/>
                        <a:gd name="connsiteY16" fmla="*/ 727953 h 727953"/>
                        <a:gd name="connsiteX17" fmla="*/ 681 w 195256"/>
                        <a:gd name="connsiteY17" fmla="*/ 726132 h 727953"/>
                        <a:gd name="connsiteX18" fmla="*/ 2282 w 195256"/>
                        <a:gd name="connsiteY18" fmla="*/ 720613 h 727953"/>
                        <a:gd name="connsiteX19" fmla="*/ 8076 w 195256"/>
                        <a:gd name="connsiteY19" fmla="*/ 699367 h 727953"/>
                        <a:gd name="connsiteX20" fmla="*/ 28716 w 195256"/>
                        <a:gd name="connsiteY20" fmla="*/ 621059 h 727953"/>
                        <a:gd name="connsiteX21" fmla="*/ 58847 w 195256"/>
                        <a:gd name="connsiteY21" fmla="*/ 504838 h 727953"/>
                        <a:gd name="connsiteX22" fmla="*/ 94111 w 195256"/>
                        <a:gd name="connsiteY22" fmla="*/ 362017 h 727953"/>
                        <a:gd name="connsiteX23" fmla="*/ 107410 w 195256"/>
                        <a:gd name="connsiteY23" fmla="*/ 286965 h 727953"/>
                        <a:gd name="connsiteX24" fmla="*/ 115964 w 195256"/>
                        <a:gd name="connsiteY24" fmla="*/ 252364 h 727953"/>
                        <a:gd name="connsiteX25" fmla="*/ 131030 w 195256"/>
                        <a:gd name="connsiteY25" fmla="*/ 221294 h 727953"/>
                        <a:gd name="connsiteX26" fmla="*/ 150731 w 195256"/>
                        <a:gd name="connsiteY26" fmla="*/ 160038 h 727953"/>
                        <a:gd name="connsiteX27" fmla="*/ 163479 w 195256"/>
                        <a:gd name="connsiteY27" fmla="*/ 105680 h 727953"/>
                        <a:gd name="connsiteX28" fmla="*/ 177551 w 195256"/>
                        <a:gd name="connsiteY28" fmla="*/ 61918 h 727953"/>
                        <a:gd name="connsiteX29" fmla="*/ 189802 w 195256"/>
                        <a:gd name="connsiteY29" fmla="*/ 29248 h 727953"/>
                        <a:gd name="connsiteX30" fmla="*/ 194107 w 195256"/>
                        <a:gd name="connsiteY30" fmla="*/ 7616 h 727953"/>
                        <a:gd name="connsiteX31" fmla="*/ 195100 w 195256"/>
                        <a:gd name="connsiteY31" fmla="*/ 1987 h 727953"/>
                        <a:gd name="connsiteX32" fmla="*/ 195211 w 195256"/>
                        <a:gd name="connsiteY32" fmla="*/ 0 h 72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5256" h="727953">
                          <a:moveTo>
                            <a:pt x="195211" y="0"/>
                          </a:moveTo>
                          <a:cubicBezTo>
                            <a:pt x="195155" y="0"/>
                            <a:pt x="194935" y="607"/>
                            <a:pt x="194604" y="1876"/>
                          </a:cubicBezTo>
                          <a:cubicBezTo>
                            <a:pt x="194217" y="3366"/>
                            <a:pt x="193776" y="5187"/>
                            <a:pt x="193224" y="7450"/>
                          </a:cubicBezTo>
                          <a:cubicBezTo>
                            <a:pt x="192010" y="12306"/>
                            <a:pt x="190575" y="19646"/>
                            <a:pt x="188202" y="28862"/>
                          </a:cubicBezTo>
                          <a:cubicBezTo>
                            <a:pt x="185774" y="38023"/>
                            <a:pt x="180145" y="48398"/>
                            <a:pt x="175399" y="61146"/>
                          </a:cubicBezTo>
                          <a:cubicBezTo>
                            <a:pt x="170432" y="73783"/>
                            <a:pt x="165355" y="88462"/>
                            <a:pt x="160720" y="104963"/>
                          </a:cubicBezTo>
                          <a:cubicBezTo>
                            <a:pt x="156029" y="121463"/>
                            <a:pt x="151835" y="139730"/>
                            <a:pt x="147475" y="159321"/>
                          </a:cubicBezTo>
                          <a:cubicBezTo>
                            <a:pt x="142950" y="178912"/>
                            <a:pt x="138480" y="199882"/>
                            <a:pt x="127719" y="219694"/>
                          </a:cubicBezTo>
                          <a:cubicBezTo>
                            <a:pt x="122642" y="229738"/>
                            <a:pt x="116957" y="239892"/>
                            <a:pt x="112432" y="250984"/>
                          </a:cubicBezTo>
                          <a:cubicBezTo>
                            <a:pt x="107797" y="262076"/>
                            <a:pt x="105258" y="274272"/>
                            <a:pt x="103547" y="286468"/>
                          </a:cubicBezTo>
                          <a:cubicBezTo>
                            <a:pt x="100567" y="310971"/>
                            <a:pt x="96097" y="335804"/>
                            <a:pt x="90248" y="361245"/>
                          </a:cubicBezTo>
                          <a:cubicBezTo>
                            <a:pt x="77831" y="411905"/>
                            <a:pt x="66076" y="460137"/>
                            <a:pt x="55315" y="504010"/>
                          </a:cubicBezTo>
                          <a:cubicBezTo>
                            <a:pt x="44333" y="547772"/>
                            <a:pt x="34400" y="587230"/>
                            <a:pt x="26012" y="620451"/>
                          </a:cubicBezTo>
                          <a:cubicBezTo>
                            <a:pt x="17899" y="653397"/>
                            <a:pt x="11277" y="680162"/>
                            <a:pt x="6586" y="699036"/>
                          </a:cubicBezTo>
                          <a:cubicBezTo>
                            <a:pt x="4434" y="708086"/>
                            <a:pt x="2723" y="715260"/>
                            <a:pt x="1509" y="720448"/>
                          </a:cubicBezTo>
                          <a:cubicBezTo>
                            <a:pt x="1013" y="722710"/>
                            <a:pt x="626" y="724532"/>
                            <a:pt x="295" y="726022"/>
                          </a:cubicBezTo>
                          <a:cubicBezTo>
                            <a:pt x="19" y="727291"/>
                            <a:pt x="-36" y="727953"/>
                            <a:pt x="19" y="727953"/>
                          </a:cubicBezTo>
                          <a:cubicBezTo>
                            <a:pt x="74" y="727953"/>
                            <a:pt x="295" y="727346"/>
                            <a:pt x="681" y="726132"/>
                          </a:cubicBezTo>
                          <a:cubicBezTo>
                            <a:pt x="1123" y="724697"/>
                            <a:pt x="1620" y="722876"/>
                            <a:pt x="2282" y="720613"/>
                          </a:cubicBezTo>
                          <a:cubicBezTo>
                            <a:pt x="3717" y="715481"/>
                            <a:pt x="5648" y="708362"/>
                            <a:pt x="8076" y="699367"/>
                          </a:cubicBezTo>
                          <a:cubicBezTo>
                            <a:pt x="13043" y="680549"/>
                            <a:pt x="20052" y="653894"/>
                            <a:pt x="28716" y="621059"/>
                          </a:cubicBezTo>
                          <a:cubicBezTo>
                            <a:pt x="37325" y="587892"/>
                            <a:pt x="47534" y="548489"/>
                            <a:pt x="58847" y="504838"/>
                          </a:cubicBezTo>
                          <a:cubicBezTo>
                            <a:pt x="69719" y="460910"/>
                            <a:pt x="81584" y="412678"/>
                            <a:pt x="94111" y="362017"/>
                          </a:cubicBezTo>
                          <a:cubicBezTo>
                            <a:pt x="99960" y="336632"/>
                            <a:pt x="104486" y="311302"/>
                            <a:pt x="107410" y="286965"/>
                          </a:cubicBezTo>
                          <a:cubicBezTo>
                            <a:pt x="109121" y="274879"/>
                            <a:pt x="111494" y="263125"/>
                            <a:pt x="115964" y="252364"/>
                          </a:cubicBezTo>
                          <a:cubicBezTo>
                            <a:pt x="120324" y="241547"/>
                            <a:pt x="125953" y="231448"/>
                            <a:pt x="131030" y="221294"/>
                          </a:cubicBezTo>
                          <a:cubicBezTo>
                            <a:pt x="141901" y="201151"/>
                            <a:pt x="146427" y="179519"/>
                            <a:pt x="150731" y="160038"/>
                          </a:cubicBezTo>
                          <a:cubicBezTo>
                            <a:pt x="154980" y="140392"/>
                            <a:pt x="158954" y="122126"/>
                            <a:pt x="163479" y="105680"/>
                          </a:cubicBezTo>
                          <a:cubicBezTo>
                            <a:pt x="167949" y="89235"/>
                            <a:pt x="172750" y="74556"/>
                            <a:pt x="177551" y="61918"/>
                          </a:cubicBezTo>
                          <a:cubicBezTo>
                            <a:pt x="182076" y="49170"/>
                            <a:pt x="187540" y="38740"/>
                            <a:pt x="189802" y="29248"/>
                          </a:cubicBezTo>
                          <a:cubicBezTo>
                            <a:pt x="191955" y="19867"/>
                            <a:pt x="193114" y="12582"/>
                            <a:pt x="194107" y="7616"/>
                          </a:cubicBezTo>
                          <a:cubicBezTo>
                            <a:pt x="194493" y="5353"/>
                            <a:pt x="194824" y="3477"/>
                            <a:pt x="195100" y="1987"/>
                          </a:cubicBezTo>
                          <a:cubicBezTo>
                            <a:pt x="195211" y="662"/>
                            <a:pt x="195321" y="0"/>
                            <a:pt x="195211" y="0"/>
                          </a:cubicBezTo>
                          <a:close/>
                        </a:path>
                      </a:pathLst>
                    </a:custGeom>
                    <a:solidFill>
                      <a:srgbClr val="263238"/>
                    </a:solidFill>
                    <a:ln w="5505" cap="flat">
                      <a:noFill/>
                      <a:prstDash val="solid"/>
                      <a:miter/>
                    </a:ln>
                  </p:spPr>
                  <p:txBody>
                    <a:bodyPr rtlCol="0" anchor="ctr"/>
                    <a:lstStyle/>
                    <a:p>
                      <a:endParaRPr lang="en-US" dirty="0"/>
                    </a:p>
                  </p:txBody>
                </p:sp>
              </p:grpSp>
              <p:grpSp>
                <p:nvGrpSpPr>
                  <p:cNvPr id="183" name="Graphic 179">
                    <a:extLst>
                      <a:ext uri="{FF2B5EF4-FFF2-40B4-BE49-F238E27FC236}">
                        <a16:creationId xmlns:a16="http://schemas.microsoft.com/office/drawing/2014/main" id="{FDB48151-A94A-436F-B71A-884F61E5361D}"/>
                      </a:ext>
                    </a:extLst>
                  </p:cNvPr>
                  <p:cNvGrpSpPr/>
                  <p:nvPr/>
                </p:nvGrpSpPr>
                <p:grpSpPr>
                  <a:xfrm>
                    <a:off x="6119733" y="-1062254"/>
                    <a:ext cx="265851" cy="960780"/>
                    <a:chOff x="6119733" y="-1062254"/>
                    <a:chExt cx="265851" cy="960780"/>
                  </a:xfrm>
                </p:grpSpPr>
                <p:sp>
                  <p:nvSpPr>
                    <p:cNvPr id="184" name="Freeform: Shape 183">
                      <a:extLst>
                        <a:ext uri="{FF2B5EF4-FFF2-40B4-BE49-F238E27FC236}">
                          <a16:creationId xmlns:a16="http://schemas.microsoft.com/office/drawing/2014/main" id="{A8B668FF-29E5-4A4D-8FCB-218C8D50A36E}"/>
                        </a:ext>
                      </a:extLst>
                    </p:cNvPr>
                    <p:cNvSpPr/>
                    <p:nvPr/>
                  </p:nvSpPr>
                  <p:spPr>
                    <a:xfrm>
                      <a:off x="6119733" y="-1062254"/>
                      <a:ext cx="265851" cy="960780"/>
                    </a:xfrm>
                    <a:custGeom>
                      <a:avLst/>
                      <a:gdLst>
                        <a:gd name="connsiteX0" fmla="*/ 223286 w 265851"/>
                        <a:gd name="connsiteY0" fmla="*/ 960781 h 960780"/>
                        <a:gd name="connsiteX1" fmla="*/ 258384 w 265851"/>
                        <a:gd name="connsiteY1" fmla="*/ 820113 h 960780"/>
                        <a:gd name="connsiteX2" fmla="*/ 207558 w 265851"/>
                        <a:gd name="connsiteY2" fmla="*/ 689489 h 960780"/>
                        <a:gd name="connsiteX3" fmla="*/ 207448 w 265851"/>
                        <a:gd name="connsiteY3" fmla="*/ 581601 h 960780"/>
                        <a:gd name="connsiteX4" fmla="*/ 150441 w 265851"/>
                        <a:gd name="connsiteY4" fmla="*/ 448824 h 960780"/>
                        <a:gd name="connsiteX5" fmla="*/ 165066 w 265851"/>
                        <a:gd name="connsiteY5" fmla="*/ 368474 h 960780"/>
                        <a:gd name="connsiteX6" fmla="*/ 121910 w 265851"/>
                        <a:gd name="connsiteY6" fmla="*/ 278908 h 960780"/>
                        <a:gd name="connsiteX7" fmla="*/ 87585 w 265851"/>
                        <a:gd name="connsiteY7" fmla="*/ 129741 h 960780"/>
                        <a:gd name="connsiteX8" fmla="*/ 15071 w 265851"/>
                        <a:gd name="connsiteY8" fmla="*/ 0 h 960780"/>
                        <a:gd name="connsiteX9" fmla="*/ 668 w 265851"/>
                        <a:gd name="connsiteY9" fmla="*/ 130679 h 960780"/>
                        <a:gd name="connsiteX10" fmla="*/ 29530 w 265851"/>
                        <a:gd name="connsiteY10" fmla="*/ 237464 h 960780"/>
                        <a:gd name="connsiteX11" fmla="*/ 34552 w 265851"/>
                        <a:gd name="connsiteY11" fmla="*/ 319690 h 960780"/>
                        <a:gd name="connsiteX12" fmla="*/ 47465 w 265851"/>
                        <a:gd name="connsiteY12" fmla="*/ 398495 h 960780"/>
                        <a:gd name="connsiteX13" fmla="*/ 72023 w 265851"/>
                        <a:gd name="connsiteY13" fmla="*/ 454729 h 960780"/>
                        <a:gd name="connsiteX14" fmla="*/ 77100 w 265851"/>
                        <a:gd name="connsiteY14" fmla="*/ 569736 h 960780"/>
                        <a:gd name="connsiteX15" fmla="*/ 110708 w 265851"/>
                        <a:gd name="connsiteY15" fmla="*/ 661399 h 960780"/>
                        <a:gd name="connsiteX16" fmla="*/ 102706 w 265851"/>
                        <a:gd name="connsiteY16" fmla="*/ 797376 h 960780"/>
                        <a:gd name="connsiteX17" fmla="*/ 132892 w 265851"/>
                        <a:gd name="connsiteY17" fmla="*/ 858356 h 960780"/>
                        <a:gd name="connsiteX18" fmla="*/ 136093 w 265851"/>
                        <a:gd name="connsiteY18" fmla="*/ 911114 h 960780"/>
                        <a:gd name="connsiteX19" fmla="*/ 223342 w 265851"/>
                        <a:gd name="connsiteY19" fmla="*/ 958905 h 96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5851" h="960780">
                          <a:moveTo>
                            <a:pt x="223286" y="960781"/>
                          </a:moveTo>
                          <a:cubicBezTo>
                            <a:pt x="263627" y="936775"/>
                            <a:pt x="275216" y="863985"/>
                            <a:pt x="258384" y="820113"/>
                          </a:cubicBezTo>
                          <a:cubicBezTo>
                            <a:pt x="241553" y="776295"/>
                            <a:pt x="212084" y="736231"/>
                            <a:pt x="207558" y="689489"/>
                          </a:cubicBezTo>
                          <a:cubicBezTo>
                            <a:pt x="204082" y="653563"/>
                            <a:pt x="215836" y="616699"/>
                            <a:pt x="207448" y="581601"/>
                          </a:cubicBezTo>
                          <a:cubicBezTo>
                            <a:pt x="196135" y="534196"/>
                            <a:pt x="149890" y="497498"/>
                            <a:pt x="150441" y="448824"/>
                          </a:cubicBezTo>
                          <a:cubicBezTo>
                            <a:pt x="150717" y="421507"/>
                            <a:pt x="166280" y="395791"/>
                            <a:pt x="165066" y="368474"/>
                          </a:cubicBezTo>
                          <a:cubicBezTo>
                            <a:pt x="163520" y="334976"/>
                            <a:pt x="137859" y="308432"/>
                            <a:pt x="121910" y="278908"/>
                          </a:cubicBezTo>
                          <a:cubicBezTo>
                            <a:pt x="97518" y="233766"/>
                            <a:pt x="95918" y="180346"/>
                            <a:pt x="87585" y="129741"/>
                          </a:cubicBezTo>
                          <a:cubicBezTo>
                            <a:pt x="79252" y="79136"/>
                            <a:pt x="59937" y="24889"/>
                            <a:pt x="15071" y="0"/>
                          </a:cubicBezTo>
                          <a:cubicBezTo>
                            <a:pt x="8449" y="42989"/>
                            <a:pt x="-2864" y="72403"/>
                            <a:pt x="668" y="130679"/>
                          </a:cubicBezTo>
                          <a:cubicBezTo>
                            <a:pt x="1937" y="151595"/>
                            <a:pt x="26219" y="191604"/>
                            <a:pt x="29530" y="237464"/>
                          </a:cubicBezTo>
                          <a:cubicBezTo>
                            <a:pt x="31516" y="264836"/>
                            <a:pt x="32896" y="292318"/>
                            <a:pt x="34552" y="319690"/>
                          </a:cubicBezTo>
                          <a:cubicBezTo>
                            <a:pt x="36207" y="346345"/>
                            <a:pt x="37918" y="373551"/>
                            <a:pt x="47465" y="398495"/>
                          </a:cubicBezTo>
                          <a:cubicBezTo>
                            <a:pt x="54805" y="417644"/>
                            <a:pt x="66559" y="434973"/>
                            <a:pt x="72023" y="454729"/>
                          </a:cubicBezTo>
                          <a:cubicBezTo>
                            <a:pt x="82232" y="491869"/>
                            <a:pt x="68822" y="532099"/>
                            <a:pt x="77100" y="569736"/>
                          </a:cubicBezTo>
                          <a:cubicBezTo>
                            <a:pt x="84108" y="601633"/>
                            <a:pt x="106183" y="629060"/>
                            <a:pt x="110708" y="661399"/>
                          </a:cubicBezTo>
                          <a:cubicBezTo>
                            <a:pt x="117054" y="706817"/>
                            <a:pt x="87640" y="754056"/>
                            <a:pt x="102706" y="797376"/>
                          </a:cubicBezTo>
                          <a:cubicBezTo>
                            <a:pt x="110156" y="818899"/>
                            <a:pt x="127870" y="836172"/>
                            <a:pt x="132892" y="858356"/>
                          </a:cubicBezTo>
                          <a:cubicBezTo>
                            <a:pt x="136811" y="875574"/>
                            <a:pt x="132561" y="893841"/>
                            <a:pt x="136093" y="911114"/>
                          </a:cubicBezTo>
                          <a:cubicBezTo>
                            <a:pt x="141777" y="938983"/>
                            <a:pt x="194976" y="960671"/>
                            <a:pt x="223342" y="958905"/>
                          </a:cubicBezTo>
                        </a:path>
                      </a:pathLst>
                    </a:custGeom>
                    <a:solidFill>
                      <a:srgbClr val="0D616C"/>
                    </a:solidFill>
                    <a:ln w="550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E77D27AC-8AE7-487E-A995-DB77EBAC523E}"/>
                        </a:ext>
                      </a:extLst>
                    </p:cNvPr>
                    <p:cNvSpPr/>
                    <p:nvPr/>
                  </p:nvSpPr>
                  <p:spPr>
                    <a:xfrm>
                      <a:off x="6145931" y="-1019650"/>
                      <a:ext cx="197102" cy="916359"/>
                    </a:xfrm>
                    <a:custGeom>
                      <a:avLst/>
                      <a:gdLst>
                        <a:gd name="connsiteX0" fmla="*/ 21 w 197102"/>
                        <a:gd name="connsiteY0" fmla="*/ 0 h 916359"/>
                        <a:gd name="connsiteX1" fmla="*/ 186 w 197102"/>
                        <a:gd name="connsiteY1" fmla="*/ 2428 h 916359"/>
                        <a:gd name="connsiteX2" fmla="*/ 1069 w 197102"/>
                        <a:gd name="connsiteY2" fmla="*/ 9492 h 916359"/>
                        <a:gd name="connsiteX3" fmla="*/ 5153 w 197102"/>
                        <a:gd name="connsiteY3" fmla="*/ 36588 h 916359"/>
                        <a:gd name="connsiteX4" fmla="*/ 18397 w 197102"/>
                        <a:gd name="connsiteY4" fmla="*/ 77867 h 916359"/>
                        <a:gd name="connsiteX5" fmla="*/ 33187 w 197102"/>
                        <a:gd name="connsiteY5" fmla="*/ 133163 h 916359"/>
                        <a:gd name="connsiteX6" fmla="*/ 45714 w 197102"/>
                        <a:gd name="connsiteY6" fmla="*/ 201482 h 916359"/>
                        <a:gd name="connsiteX7" fmla="*/ 66409 w 197102"/>
                        <a:gd name="connsiteY7" fmla="*/ 278687 h 916359"/>
                        <a:gd name="connsiteX8" fmla="*/ 83185 w 197102"/>
                        <a:gd name="connsiteY8" fmla="*/ 318255 h 916359"/>
                        <a:gd name="connsiteX9" fmla="*/ 91684 w 197102"/>
                        <a:gd name="connsiteY9" fmla="*/ 361852 h 916359"/>
                        <a:gd name="connsiteX10" fmla="*/ 103549 w 197102"/>
                        <a:gd name="connsiteY10" fmla="*/ 455888 h 916359"/>
                        <a:gd name="connsiteX11" fmla="*/ 138426 w 197102"/>
                        <a:gd name="connsiteY11" fmla="*/ 635462 h 916359"/>
                        <a:gd name="connsiteX12" fmla="*/ 168447 w 197102"/>
                        <a:gd name="connsiteY12" fmla="*/ 781759 h 916359"/>
                        <a:gd name="connsiteX13" fmla="*/ 189031 w 197102"/>
                        <a:gd name="connsiteY13" fmla="*/ 880320 h 916359"/>
                        <a:gd name="connsiteX14" fmla="*/ 194826 w 197102"/>
                        <a:gd name="connsiteY14" fmla="*/ 907085 h 916359"/>
                        <a:gd name="connsiteX15" fmla="*/ 196426 w 197102"/>
                        <a:gd name="connsiteY15" fmla="*/ 914039 h 916359"/>
                        <a:gd name="connsiteX16" fmla="*/ 197088 w 197102"/>
                        <a:gd name="connsiteY16" fmla="*/ 916357 h 916359"/>
                        <a:gd name="connsiteX17" fmla="*/ 196812 w 197102"/>
                        <a:gd name="connsiteY17" fmla="*/ 913928 h 916359"/>
                        <a:gd name="connsiteX18" fmla="*/ 195598 w 197102"/>
                        <a:gd name="connsiteY18" fmla="*/ 906920 h 916359"/>
                        <a:gd name="connsiteX19" fmla="*/ 190521 w 197102"/>
                        <a:gd name="connsiteY19" fmla="*/ 880044 h 916359"/>
                        <a:gd name="connsiteX20" fmla="*/ 171151 w 197102"/>
                        <a:gd name="connsiteY20" fmla="*/ 781262 h 916359"/>
                        <a:gd name="connsiteX21" fmla="*/ 141958 w 197102"/>
                        <a:gd name="connsiteY21" fmla="*/ 634800 h 916359"/>
                        <a:gd name="connsiteX22" fmla="*/ 107412 w 197102"/>
                        <a:gd name="connsiteY22" fmla="*/ 455281 h 916359"/>
                        <a:gd name="connsiteX23" fmla="*/ 95547 w 197102"/>
                        <a:gd name="connsiteY23" fmla="*/ 361576 h 916359"/>
                        <a:gd name="connsiteX24" fmla="*/ 86717 w 197102"/>
                        <a:gd name="connsiteY24" fmla="*/ 317096 h 916359"/>
                        <a:gd name="connsiteX25" fmla="*/ 69720 w 197102"/>
                        <a:gd name="connsiteY25" fmla="*/ 277308 h 916359"/>
                        <a:gd name="connsiteX26" fmla="*/ 48915 w 197102"/>
                        <a:gd name="connsiteY26" fmla="*/ 200986 h 916359"/>
                        <a:gd name="connsiteX27" fmla="*/ 35891 w 197102"/>
                        <a:gd name="connsiteY27" fmla="*/ 132611 h 916359"/>
                        <a:gd name="connsiteX28" fmla="*/ 20439 w 197102"/>
                        <a:gd name="connsiteY28" fmla="*/ 77260 h 916359"/>
                        <a:gd name="connsiteX29" fmla="*/ 6588 w 197102"/>
                        <a:gd name="connsiteY29" fmla="*/ 36312 h 916359"/>
                        <a:gd name="connsiteX30" fmla="*/ 1787 w 197102"/>
                        <a:gd name="connsiteY30" fmla="*/ 9381 h 916359"/>
                        <a:gd name="connsiteX31" fmla="*/ 462 w 197102"/>
                        <a:gd name="connsiteY31" fmla="*/ 2373 h 916359"/>
                        <a:gd name="connsiteX32" fmla="*/ 21 w 197102"/>
                        <a:gd name="connsiteY32" fmla="*/ 0 h 91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7102" h="916359">
                          <a:moveTo>
                            <a:pt x="21" y="0"/>
                          </a:moveTo>
                          <a:cubicBezTo>
                            <a:pt x="-34" y="0"/>
                            <a:pt x="21" y="828"/>
                            <a:pt x="186" y="2428"/>
                          </a:cubicBezTo>
                          <a:cubicBezTo>
                            <a:pt x="407" y="4249"/>
                            <a:pt x="738" y="6567"/>
                            <a:pt x="1069" y="9492"/>
                          </a:cubicBezTo>
                          <a:cubicBezTo>
                            <a:pt x="2007" y="15673"/>
                            <a:pt x="3056" y="24834"/>
                            <a:pt x="5153" y="36588"/>
                          </a:cubicBezTo>
                          <a:cubicBezTo>
                            <a:pt x="7416" y="48453"/>
                            <a:pt x="13541" y="61808"/>
                            <a:pt x="18397" y="77867"/>
                          </a:cubicBezTo>
                          <a:cubicBezTo>
                            <a:pt x="23530" y="93926"/>
                            <a:pt x="28662" y="112413"/>
                            <a:pt x="33187" y="133163"/>
                          </a:cubicBezTo>
                          <a:cubicBezTo>
                            <a:pt x="37768" y="153857"/>
                            <a:pt x="41631" y="176814"/>
                            <a:pt x="45714" y="201482"/>
                          </a:cubicBezTo>
                          <a:cubicBezTo>
                            <a:pt x="49908" y="225985"/>
                            <a:pt x="54158" y="253026"/>
                            <a:pt x="66409" y="278687"/>
                          </a:cubicBezTo>
                          <a:cubicBezTo>
                            <a:pt x="72093" y="291601"/>
                            <a:pt x="78439" y="304514"/>
                            <a:pt x="83185" y="318255"/>
                          </a:cubicBezTo>
                          <a:cubicBezTo>
                            <a:pt x="88097" y="331941"/>
                            <a:pt x="90304" y="346731"/>
                            <a:pt x="91684" y="361852"/>
                          </a:cubicBezTo>
                          <a:cubicBezTo>
                            <a:pt x="93781" y="392314"/>
                            <a:pt x="97810" y="423991"/>
                            <a:pt x="103549" y="455888"/>
                          </a:cubicBezTo>
                          <a:cubicBezTo>
                            <a:pt x="115910" y="519572"/>
                            <a:pt x="127665" y="580221"/>
                            <a:pt x="138426" y="635462"/>
                          </a:cubicBezTo>
                          <a:cubicBezTo>
                            <a:pt x="149739" y="690482"/>
                            <a:pt x="159893" y="740039"/>
                            <a:pt x="168447" y="781759"/>
                          </a:cubicBezTo>
                          <a:cubicBezTo>
                            <a:pt x="177111" y="823148"/>
                            <a:pt x="184120" y="856756"/>
                            <a:pt x="189031" y="880320"/>
                          </a:cubicBezTo>
                          <a:cubicBezTo>
                            <a:pt x="191515" y="891744"/>
                            <a:pt x="193446" y="900684"/>
                            <a:pt x="194826" y="907085"/>
                          </a:cubicBezTo>
                          <a:cubicBezTo>
                            <a:pt x="195488" y="909955"/>
                            <a:pt x="196040" y="912273"/>
                            <a:pt x="196426" y="914039"/>
                          </a:cubicBezTo>
                          <a:cubicBezTo>
                            <a:pt x="196812" y="915584"/>
                            <a:pt x="197033" y="916412"/>
                            <a:pt x="197088" y="916357"/>
                          </a:cubicBezTo>
                          <a:cubicBezTo>
                            <a:pt x="197144" y="916357"/>
                            <a:pt x="197033" y="915529"/>
                            <a:pt x="196812" y="913928"/>
                          </a:cubicBezTo>
                          <a:cubicBezTo>
                            <a:pt x="196481" y="912162"/>
                            <a:pt x="196095" y="909845"/>
                            <a:pt x="195598" y="906920"/>
                          </a:cubicBezTo>
                          <a:cubicBezTo>
                            <a:pt x="194384" y="900518"/>
                            <a:pt x="192674" y="891523"/>
                            <a:pt x="190521" y="880044"/>
                          </a:cubicBezTo>
                          <a:cubicBezTo>
                            <a:pt x="185886" y="856480"/>
                            <a:pt x="179319" y="822762"/>
                            <a:pt x="171151" y="781262"/>
                          </a:cubicBezTo>
                          <a:cubicBezTo>
                            <a:pt x="162818" y="739487"/>
                            <a:pt x="152940" y="689875"/>
                            <a:pt x="141958" y="634800"/>
                          </a:cubicBezTo>
                          <a:cubicBezTo>
                            <a:pt x="131362" y="579614"/>
                            <a:pt x="119663" y="518965"/>
                            <a:pt x="107412" y="455281"/>
                          </a:cubicBezTo>
                          <a:cubicBezTo>
                            <a:pt x="101728" y="423329"/>
                            <a:pt x="97699" y="392149"/>
                            <a:pt x="95547" y="361576"/>
                          </a:cubicBezTo>
                          <a:cubicBezTo>
                            <a:pt x="94112" y="346345"/>
                            <a:pt x="91794" y="331113"/>
                            <a:pt x="86717" y="317096"/>
                          </a:cubicBezTo>
                          <a:cubicBezTo>
                            <a:pt x="81806" y="303024"/>
                            <a:pt x="75349" y="290055"/>
                            <a:pt x="69720" y="277308"/>
                          </a:cubicBezTo>
                          <a:cubicBezTo>
                            <a:pt x="57579" y="251977"/>
                            <a:pt x="53275" y="225599"/>
                            <a:pt x="48915" y="200986"/>
                          </a:cubicBezTo>
                          <a:cubicBezTo>
                            <a:pt x="44721" y="176373"/>
                            <a:pt x="40692" y="153361"/>
                            <a:pt x="35891" y="132611"/>
                          </a:cubicBezTo>
                          <a:cubicBezTo>
                            <a:pt x="31145" y="111861"/>
                            <a:pt x="25848" y="93319"/>
                            <a:pt x="20439" y="77260"/>
                          </a:cubicBezTo>
                          <a:cubicBezTo>
                            <a:pt x="15307" y="61090"/>
                            <a:pt x="9016" y="47901"/>
                            <a:pt x="6588" y="36312"/>
                          </a:cubicBezTo>
                          <a:cubicBezTo>
                            <a:pt x="4270" y="24723"/>
                            <a:pt x="3001" y="15507"/>
                            <a:pt x="1787" y="9381"/>
                          </a:cubicBezTo>
                          <a:cubicBezTo>
                            <a:pt x="1235" y="6457"/>
                            <a:pt x="793" y="4194"/>
                            <a:pt x="462" y="2373"/>
                          </a:cubicBezTo>
                          <a:cubicBezTo>
                            <a:pt x="297" y="828"/>
                            <a:pt x="76" y="0"/>
                            <a:pt x="21" y="0"/>
                          </a:cubicBezTo>
                          <a:close/>
                        </a:path>
                      </a:pathLst>
                    </a:custGeom>
                    <a:solidFill>
                      <a:srgbClr val="263238"/>
                    </a:solidFill>
                    <a:ln w="5505" cap="flat">
                      <a:noFill/>
                      <a:prstDash val="solid"/>
                      <a:miter/>
                    </a:ln>
                  </p:spPr>
                  <p:txBody>
                    <a:bodyPr rtlCol="0" anchor="ctr"/>
                    <a:lstStyle/>
                    <a:p>
                      <a:endParaRPr lang="en-US" dirty="0"/>
                    </a:p>
                  </p:txBody>
                </p:sp>
              </p:grpSp>
            </p:grpSp>
          </p:grpSp>
          <p:grpSp>
            <p:nvGrpSpPr>
              <p:cNvPr id="22" name="Graphic 179">
                <a:extLst>
                  <a:ext uri="{FF2B5EF4-FFF2-40B4-BE49-F238E27FC236}">
                    <a16:creationId xmlns:a16="http://schemas.microsoft.com/office/drawing/2014/main" id="{652B1C55-B5A1-4B4E-937D-AF1CBD11AE50}"/>
                  </a:ext>
                </a:extLst>
              </p:cNvPr>
              <p:cNvGrpSpPr/>
              <p:nvPr/>
            </p:nvGrpSpPr>
            <p:grpSpPr>
              <a:xfrm>
                <a:off x="4112318" y="2377410"/>
                <a:ext cx="490615" cy="492070"/>
                <a:chOff x="7889505" y="-2363804"/>
                <a:chExt cx="323036" cy="323993"/>
              </a:xfrm>
            </p:grpSpPr>
            <p:grpSp>
              <p:nvGrpSpPr>
                <p:cNvPr id="175" name="Graphic 179">
                  <a:extLst>
                    <a:ext uri="{FF2B5EF4-FFF2-40B4-BE49-F238E27FC236}">
                      <a16:creationId xmlns:a16="http://schemas.microsoft.com/office/drawing/2014/main" id="{F3F3E2BF-31A9-4111-9A36-654CDF128717}"/>
                    </a:ext>
                  </a:extLst>
                </p:cNvPr>
                <p:cNvGrpSpPr/>
                <p:nvPr/>
              </p:nvGrpSpPr>
              <p:grpSpPr>
                <a:xfrm>
                  <a:off x="8009844" y="-2272275"/>
                  <a:ext cx="82286" cy="140801"/>
                  <a:chOff x="8009844" y="-2272275"/>
                  <a:chExt cx="82286" cy="140801"/>
                </a:xfrm>
                <a:solidFill>
                  <a:srgbClr val="E8505B"/>
                </a:solidFill>
              </p:grpSpPr>
              <p:sp>
                <p:nvSpPr>
                  <p:cNvPr id="177" name="Freeform: Shape 176">
                    <a:extLst>
                      <a:ext uri="{FF2B5EF4-FFF2-40B4-BE49-F238E27FC236}">
                        <a16:creationId xmlns:a16="http://schemas.microsoft.com/office/drawing/2014/main" id="{4FA50EDE-C12C-4A0F-8866-3D3A2C06A79B}"/>
                      </a:ext>
                    </a:extLst>
                  </p:cNvPr>
                  <p:cNvSpPr/>
                  <p:nvPr/>
                </p:nvSpPr>
                <p:spPr>
                  <a:xfrm>
                    <a:off x="8009844" y="-2241514"/>
                    <a:ext cx="82286" cy="110040"/>
                  </a:xfrm>
                  <a:custGeom>
                    <a:avLst/>
                    <a:gdLst>
                      <a:gd name="connsiteX0" fmla="*/ 82282 w 82286"/>
                      <a:gd name="connsiteY0" fmla="*/ 69037 h 110040"/>
                      <a:gd name="connsiteX1" fmla="*/ 60318 w 82286"/>
                      <a:gd name="connsiteY1" fmla="*/ 69037 h 110040"/>
                      <a:gd name="connsiteX2" fmla="*/ 41168 w 82286"/>
                      <a:gd name="connsiteY2" fmla="*/ 87800 h 110040"/>
                      <a:gd name="connsiteX3" fmla="*/ 23951 w 82286"/>
                      <a:gd name="connsiteY3" fmla="*/ 76432 h 110040"/>
                      <a:gd name="connsiteX4" fmla="*/ 25496 w 82286"/>
                      <a:gd name="connsiteY4" fmla="*/ 58662 h 110040"/>
                      <a:gd name="connsiteX5" fmla="*/ 52206 w 82286"/>
                      <a:gd name="connsiteY5" fmla="*/ 49557 h 110040"/>
                      <a:gd name="connsiteX6" fmla="*/ 52206 w 82286"/>
                      <a:gd name="connsiteY6" fmla="*/ 0 h 110040"/>
                      <a:gd name="connsiteX7" fmla="*/ 30462 w 82286"/>
                      <a:gd name="connsiteY7" fmla="*/ 0 h 110040"/>
                      <a:gd name="connsiteX8" fmla="*/ 30462 w 82286"/>
                      <a:gd name="connsiteY8" fmla="*/ 29028 h 110040"/>
                      <a:gd name="connsiteX9" fmla="*/ 0 w 82286"/>
                      <a:gd name="connsiteY9" fmla="*/ 70472 h 110040"/>
                      <a:gd name="connsiteX10" fmla="*/ 41113 w 82286"/>
                      <a:gd name="connsiteY10" fmla="*/ 110040 h 110040"/>
                      <a:gd name="connsiteX11" fmla="*/ 82282 w 82286"/>
                      <a:gd name="connsiteY11" fmla="*/ 69037 h 1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86" h="110040">
                        <a:moveTo>
                          <a:pt x="82282" y="69037"/>
                        </a:moveTo>
                        <a:lnTo>
                          <a:pt x="60318" y="69037"/>
                        </a:lnTo>
                        <a:cubicBezTo>
                          <a:pt x="60318" y="69037"/>
                          <a:pt x="60318" y="87469"/>
                          <a:pt x="41168" y="87800"/>
                        </a:cubicBezTo>
                        <a:cubicBezTo>
                          <a:pt x="31235" y="87966"/>
                          <a:pt x="26048" y="81454"/>
                          <a:pt x="23951" y="76432"/>
                        </a:cubicBezTo>
                        <a:cubicBezTo>
                          <a:pt x="21522" y="70638"/>
                          <a:pt x="22240" y="64015"/>
                          <a:pt x="25496" y="58662"/>
                        </a:cubicBezTo>
                        <a:cubicBezTo>
                          <a:pt x="29248" y="52537"/>
                          <a:pt x="37361" y="46908"/>
                          <a:pt x="52206" y="49557"/>
                        </a:cubicBezTo>
                        <a:lnTo>
                          <a:pt x="52206" y="0"/>
                        </a:lnTo>
                        <a:lnTo>
                          <a:pt x="30462" y="0"/>
                        </a:lnTo>
                        <a:lnTo>
                          <a:pt x="30462" y="29028"/>
                        </a:lnTo>
                        <a:cubicBezTo>
                          <a:pt x="30462" y="29028"/>
                          <a:pt x="0" y="36919"/>
                          <a:pt x="0" y="70472"/>
                        </a:cubicBezTo>
                        <a:cubicBezTo>
                          <a:pt x="0" y="102590"/>
                          <a:pt x="28807" y="110040"/>
                          <a:pt x="41113" y="110040"/>
                        </a:cubicBezTo>
                        <a:cubicBezTo>
                          <a:pt x="50605" y="110095"/>
                          <a:pt x="82723" y="107833"/>
                          <a:pt x="82282" y="69037"/>
                        </a:cubicBezTo>
                        <a:close/>
                      </a:path>
                    </a:pathLst>
                  </a:custGeom>
                  <a:solidFill>
                    <a:srgbClr val="95B7A9"/>
                  </a:solidFill>
                  <a:ln w="5505" cap="flat">
                    <a:solidFill>
                      <a:srgbClr val="95B7A9"/>
                    </a:solid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5B10DF60-1E62-4BE7-B5AD-E17C358AB3C3}"/>
                      </a:ext>
                    </a:extLst>
                  </p:cNvPr>
                  <p:cNvSpPr/>
                  <p:nvPr/>
                </p:nvSpPr>
                <p:spPr>
                  <a:xfrm rot="-10800000">
                    <a:off x="8040086" y="-2272275"/>
                    <a:ext cx="22019" cy="20584"/>
                  </a:xfrm>
                  <a:custGeom>
                    <a:avLst/>
                    <a:gdLst>
                      <a:gd name="connsiteX0" fmla="*/ 0 w 22019"/>
                      <a:gd name="connsiteY0" fmla="*/ 0 h 20584"/>
                      <a:gd name="connsiteX1" fmla="*/ 22019 w 22019"/>
                      <a:gd name="connsiteY1" fmla="*/ 0 h 20584"/>
                      <a:gd name="connsiteX2" fmla="*/ 22019 w 22019"/>
                      <a:gd name="connsiteY2" fmla="*/ 20584 h 20584"/>
                      <a:gd name="connsiteX3" fmla="*/ 0 w 22019"/>
                      <a:gd name="connsiteY3" fmla="*/ 20584 h 20584"/>
                    </a:gdLst>
                    <a:ahLst/>
                    <a:cxnLst>
                      <a:cxn ang="0">
                        <a:pos x="connsiteX0" y="connsiteY0"/>
                      </a:cxn>
                      <a:cxn ang="0">
                        <a:pos x="connsiteX1" y="connsiteY1"/>
                      </a:cxn>
                      <a:cxn ang="0">
                        <a:pos x="connsiteX2" y="connsiteY2"/>
                      </a:cxn>
                      <a:cxn ang="0">
                        <a:pos x="connsiteX3" y="connsiteY3"/>
                      </a:cxn>
                    </a:cxnLst>
                    <a:rect l="l" t="t" r="r" b="b"/>
                    <a:pathLst>
                      <a:path w="22019" h="20584">
                        <a:moveTo>
                          <a:pt x="0" y="0"/>
                        </a:moveTo>
                        <a:lnTo>
                          <a:pt x="22019" y="0"/>
                        </a:lnTo>
                        <a:lnTo>
                          <a:pt x="22019" y="20584"/>
                        </a:lnTo>
                        <a:lnTo>
                          <a:pt x="0" y="20584"/>
                        </a:lnTo>
                        <a:close/>
                      </a:path>
                    </a:pathLst>
                  </a:custGeom>
                  <a:solidFill>
                    <a:srgbClr val="95B7A9"/>
                  </a:solidFill>
                  <a:ln w="5505" cap="flat">
                    <a:solidFill>
                      <a:srgbClr val="95B7A9"/>
                    </a:solidFill>
                    <a:prstDash val="solid"/>
                    <a:miter/>
                  </a:ln>
                </p:spPr>
                <p:txBody>
                  <a:bodyPr rtlCol="0" anchor="ctr"/>
                  <a:lstStyle/>
                  <a:p>
                    <a:endParaRPr lang="en-US" dirty="0"/>
                  </a:p>
                </p:txBody>
              </p:sp>
            </p:grpSp>
            <p:sp>
              <p:nvSpPr>
                <p:cNvPr id="176" name="Freeform: Shape 175">
                  <a:extLst>
                    <a:ext uri="{FF2B5EF4-FFF2-40B4-BE49-F238E27FC236}">
                      <a16:creationId xmlns:a16="http://schemas.microsoft.com/office/drawing/2014/main" id="{91861254-CAD9-4705-B3DB-B4E9B49AB4B6}"/>
                    </a:ext>
                  </a:extLst>
                </p:cNvPr>
                <p:cNvSpPr/>
                <p:nvPr/>
              </p:nvSpPr>
              <p:spPr>
                <a:xfrm>
                  <a:off x="7889505" y="-2363804"/>
                  <a:ext cx="323036" cy="323993"/>
                </a:xfrm>
                <a:custGeom>
                  <a:avLst/>
                  <a:gdLst>
                    <a:gd name="connsiteX0" fmla="*/ 322981 w 323036"/>
                    <a:gd name="connsiteY0" fmla="*/ 161968 h 323993"/>
                    <a:gd name="connsiteX1" fmla="*/ 323036 w 323036"/>
                    <a:gd name="connsiteY1" fmla="*/ 159209 h 323993"/>
                    <a:gd name="connsiteX2" fmla="*/ 322815 w 323036"/>
                    <a:gd name="connsiteY2" fmla="*/ 151042 h 323993"/>
                    <a:gd name="connsiteX3" fmla="*/ 322540 w 323036"/>
                    <a:gd name="connsiteY3" fmla="*/ 145026 h 323993"/>
                    <a:gd name="connsiteX4" fmla="*/ 321546 w 323036"/>
                    <a:gd name="connsiteY4" fmla="*/ 137797 h 323993"/>
                    <a:gd name="connsiteX5" fmla="*/ 320332 w 323036"/>
                    <a:gd name="connsiteY5" fmla="*/ 129409 h 323993"/>
                    <a:gd name="connsiteX6" fmla="*/ 318014 w 323036"/>
                    <a:gd name="connsiteY6" fmla="*/ 120027 h 323993"/>
                    <a:gd name="connsiteX7" fmla="*/ 298147 w 323036"/>
                    <a:gd name="connsiteY7" fmla="*/ 74499 h 323993"/>
                    <a:gd name="connsiteX8" fmla="*/ 252288 w 323036"/>
                    <a:gd name="connsiteY8" fmla="*/ 27426 h 323993"/>
                    <a:gd name="connsiteX9" fmla="*/ 177346 w 323036"/>
                    <a:gd name="connsiteY9" fmla="*/ 716 h 323993"/>
                    <a:gd name="connsiteX10" fmla="*/ 155327 w 323036"/>
                    <a:gd name="connsiteY10" fmla="*/ 275 h 323993"/>
                    <a:gd name="connsiteX11" fmla="*/ 144069 w 323036"/>
                    <a:gd name="connsiteY11" fmla="*/ 992 h 323993"/>
                    <a:gd name="connsiteX12" fmla="*/ 132701 w 323036"/>
                    <a:gd name="connsiteY12" fmla="*/ 2703 h 323993"/>
                    <a:gd name="connsiteX13" fmla="*/ 87890 w 323036"/>
                    <a:gd name="connsiteY13" fmla="*/ 17989 h 323993"/>
                    <a:gd name="connsiteX14" fmla="*/ 47605 w 323036"/>
                    <a:gd name="connsiteY14" fmla="*/ 47238 h 323993"/>
                    <a:gd name="connsiteX15" fmla="*/ 17308 w 323036"/>
                    <a:gd name="connsiteY15" fmla="*/ 89399 h 323993"/>
                    <a:gd name="connsiteX16" fmla="*/ 1525 w 323036"/>
                    <a:gd name="connsiteY16" fmla="*/ 140777 h 323993"/>
                    <a:gd name="connsiteX17" fmla="*/ 366 w 323036"/>
                    <a:gd name="connsiteY17" fmla="*/ 154463 h 323993"/>
                    <a:gd name="connsiteX18" fmla="*/ 90 w 323036"/>
                    <a:gd name="connsiteY18" fmla="*/ 168315 h 323993"/>
                    <a:gd name="connsiteX19" fmla="*/ 3622 w 323036"/>
                    <a:gd name="connsiteY19" fmla="*/ 196073 h 323993"/>
                    <a:gd name="connsiteX20" fmla="*/ 26855 w 323036"/>
                    <a:gd name="connsiteY20" fmla="*/ 251314 h 323993"/>
                    <a:gd name="connsiteX21" fmla="*/ 26690 w 323036"/>
                    <a:gd name="connsiteY21" fmla="*/ 249658 h 323993"/>
                    <a:gd name="connsiteX22" fmla="*/ 4119 w 323036"/>
                    <a:gd name="connsiteY22" fmla="*/ 305948 h 323993"/>
                    <a:gd name="connsiteX23" fmla="*/ 2794 w 323036"/>
                    <a:gd name="connsiteY23" fmla="*/ 309259 h 323993"/>
                    <a:gd name="connsiteX24" fmla="*/ 6271 w 323036"/>
                    <a:gd name="connsiteY24" fmla="*/ 308321 h 323993"/>
                    <a:gd name="connsiteX25" fmla="*/ 66478 w 323036"/>
                    <a:gd name="connsiteY25" fmla="*/ 291765 h 323993"/>
                    <a:gd name="connsiteX26" fmla="*/ 64988 w 323036"/>
                    <a:gd name="connsiteY26" fmla="*/ 291489 h 323993"/>
                    <a:gd name="connsiteX27" fmla="*/ 133750 w 323036"/>
                    <a:gd name="connsiteY27" fmla="*/ 321510 h 323993"/>
                    <a:gd name="connsiteX28" fmla="*/ 168958 w 323036"/>
                    <a:gd name="connsiteY28" fmla="*/ 323717 h 323993"/>
                    <a:gd name="connsiteX29" fmla="*/ 185900 w 323036"/>
                    <a:gd name="connsiteY29" fmla="*/ 322117 h 323993"/>
                    <a:gd name="connsiteX30" fmla="*/ 194123 w 323036"/>
                    <a:gd name="connsiteY30" fmla="*/ 320848 h 323993"/>
                    <a:gd name="connsiteX31" fmla="*/ 202069 w 323036"/>
                    <a:gd name="connsiteY31" fmla="*/ 318861 h 323993"/>
                    <a:gd name="connsiteX32" fmla="*/ 293622 w 323036"/>
                    <a:gd name="connsiteY32" fmla="*/ 256060 h 323993"/>
                    <a:gd name="connsiteX33" fmla="*/ 313323 w 323036"/>
                    <a:gd name="connsiteY33" fmla="*/ 218699 h 323993"/>
                    <a:gd name="connsiteX34" fmla="*/ 316359 w 323036"/>
                    <a:gd name="connsiteY34" fmla="*/ 210256 h 323993"/>
                    <a:gd name="connsiteX35" fmla="*/ 318401 w 323036"/>
                    <a:gd name="connsiteY35" fmla="*/ 202254 h 323993"/>
                    <a:gd name="connsiteX36" fmla="*/ 320222 w 323036"/>
                    <a:gd name="connsiteY36" fmla="*/ 194914 h 323993"/>
                    <a:gd name="connsiteX37" fmla="*/ 321215 w 323036"/>
                    <a:gd name="connsiteY37" fmla="*/ 188182 h 323993"/>
                    <a:gd name="connsiteX38" fmla="*/ 322650 w 323036"/>
                    <a:gd name="connsiteY38" fmla="*/ 176924 h 323993"/>
                    <a:gd name="connsiteX39" fmla="*/ 322926 w 323036"/>
                    <a:gd name="connsiteY39" fmla="*/ 168646 h 323993"/>
                    <a:gd name="connsiteX40" fmla="*/ 323036 w 323036"/>
                    <a:gd name="connsiteY40" fmla="*/ 163569 h 323993"/>
                    <a:gd name="connsiteX41" fmla="*/ 322981 w 323036"/>
                    <a:gd name="connsiteY41" fmla="*/ 161968 h 323993"/>
                    <a:gd name="connsiteX42" fmla="*/ 322760 w 323036"/>
                    <a:gd name="connsiteY42" fmla="*/ 163679 h 323993"/>
                    <a:gd name="connsiteX43" fmla="*/ 322374 w 323036"/>
                    <a:gd name="connsiteY43" fmla="*/ 168701 h 323993"/>
                    <a:gd name="connsiteX44" fmla="*/ 321822 w 323036"/>
                    <a:gd name="connsiteY44" fmla="*/ 176924 h 323993"/>
                    <a:gd name="connsiteX45" fmla="*/ 320111 w 323036"/>
                    <a:gd name="connsiteY45" fmla="*/ 188071 h 323993"/>
                    <a:gd name="connsiteX46" fmla="*/ 291911 w 323036"/>
                    <a:gd name="connsiteY46" fmla="*/ 254846 h 323993"/>
                    <a:gd name="connsiteX47" fmla="*/ 201352 w 323036"/>
                    <a:gd name="connsiteY47" fmla="*/ 316047 h 323993"/>
                    <a:gd name="connsiteX48" fmla="*/ 193516 w 323036"/>
                    <a:gd name="connsiteY48" fmla="*/ 317923 h 323993"/>
                    <a:gd name="connsiteX49" fmla="*/ 185403 w 323036"/>
                    <a:gd name="connsiteY49" fmla="*/ 319137 h 323993"/>
                    <a:gd name="connsiteX50" fmla="*/ 168792 w 323036"/>
                    <a:gd name="connsiteY50" fmla="*/ 320627 h 323993"/>
                    <a:gd name="connsiteX51" fmla="*/ 134246 w 323036"/>
                    <a:gd name="connsiteY51" fmla="*/ 318364 h 323993"/>
                    <a:gd name="connsiteX52" fmla="*/ 66975 w 323036"/>
                    <a:gd name="connsiteY52" fmla="*/ 288730 h 323993"/>
                    <a:gd name="connsiteX53" fmla="*/ 66313 w 323036"/>
                    <a:gd name="connsiteY53" fmla="*/ 288233 h 323993"/>
                    <a:gd name="connsiteX54" fmla="*/ 65485 w 323036"/>
                    <a:gd name="connsiteY54" fmla="*/ 288454 h 323993"/>
                    <a:gd name="connsiteX55" fmla="*/ 5278 w 323036"/>
                    <a:gd name="connsiteY55" fmla="*/ 304899 h 323993"/>
                    <a:gd name="connsiteX56" fmla="*/ 7375 w 323036"/>
                    <a:gd name="connsiteY56" fmla="*/ 307272 h 323993"/>
                    <a:gd name="connsiteX57" fmla="*/ 30056 w 323036"/>
                    <a:gd name="connsiteY57" fmla="*/ 250983 h 323993"/>
                    <a:gd name="connsiteX58" fmla="*/ 30387 w 323036"/>
                    <a:gd name="connsiteY58" fmla="*/ 250100 h 323993"/>
                    <a:gd name="connsiteX59" fmla="*/ 29835 w 323036"/>
                    <a:gd name="connsiteY59" fmla="*/ 249327 h 323993"/>
                    <a:gd name="connsiteX60" fmla="*/ 7099 w 323036"/>
                    <a:gd name="connsiteY60" fmla="*/ 195301 h 323993"/>
                    <a:gd name="connsiteX61" fmla="*/ 3677 w 323036"/>
                    <a:gd name="connsiteY61" fmla="*/ 168149 h 323993"/>
                    <a:gd name="connsiteX62" fmla="*/ 3898 w 323036"/>
                    <a:gd name="connsiteY62" fmla="*/ 154574 h 323993"/>
                    <a:gd name="connsiteX63" fmla="*/ 5002 w 323036"/>
                    <a:gd name="connsiteY63" fmla="*/ 141163 h 323993"/>
                    <a:gd name="connsiteX64" fmla="*/ 20398 w 323036"/>
                    <a:gd name="connsiteY64" fmla="*/ 90889 h 323993"/>
                    <a:gd name="connsiteX65" fmla="*/ 49978 w 323036"/>
                    <a:gd name="connsiteY65" fmla="*/ 49555 h 323993"/>
                    <a:gd name="connsiteX66" fmla="*/ 89325 w 323036"/>
                    <a:gd name="connsiteY66" fmla="*/ 20804 h 323993"/>
                    <a:gd name="connsiteX67" fmla="*/ 133198 w 323036"/>
                    <a:gd name="connsiteY67" fmla="*/ 5683 h 323993"/>
                    <a:gd name="connsiteX68" fmla="*/ 144290 w 323036"/>
                    <a:gd name="connsiteY68" fmla="*/ 3972 h 323993"/>
                    <a:gd name="connsiteX69" fmla="*/ 155327 w 323036"/>
                    <a:gd name="connsiteY69" fmla="*/ 3200 h 323993"/>
                    <a:gd name="connsiteX70" fmla="*/ 176960 w 323036"/>
                    <a:gd name="connsiteY70" fmla="*/ 3531 h 323993"/>
                    <a:gd name="connsiteX71" fmla="*/ 250743 w 323036"/>
                    <a:gd name="connsiteY71" fmla="*/ 29357 h 323993"/>
                    <a:gd name="connsiteX72" fmla="*/ 296326 w 323036"/>
                    <a:gd name="connsiteY72" fmla="*/ 75437 h 323993"/>
                    <a:gd name="connsiteX73" fmla="*/ 316524 w 323036"/>
                    <a:gd name="connsiteY73" fmla="*/ 120248 h 323993"/>
                    <a:gd name="connsiteX74" fmla="*/ 319008 w 323036"/>
                    <a:gd name="connsiteY74" fmla="*/ 129519 h 323993"/>
                    <a:gd name="connsiteX75" fmla="*/ 320387 w 323036"/>
                    <a:gd name="connsiteY75" fmla="*/ 137852 h 323993"/>
                    <a:gd name="connsiteX76" fmla="*/ 321546 w 323036"/>
                    <a:gd name="connsiteY76" fmla="*/ 144971 h 323993"/>
                    <a:gd name="connsiteX77" fmla="*/ 321988 w 323036"/>
                    <a:gd name="connsiteY77" fmla="*/ 150931 h 323993"/>
                    <a:gd name="connsiteX78" fmla="*/ 322595 w 323036"/>
                    <a:gd name="connsiteY78" fmla="*/ 159044 h 323993"/>
                    <a:gd name="connsiteX79" fmla="*/ 322981 w 323036"/>
                    <a:gd name="connsiteY79" fmla="*/ 161968 h 32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23036" h="323993">
                      <a:moveTo>
                        <a:pt x="322981" y="161968"/>
                      </a:moveTo>
                      <a:cubicBezTo>
                        <a:pt x="323036" y="161968"/>
                        <a:pt x="323036" y="161030"/>
                        <a:pt x="323036" y="159209"/>
                      </a:cubicBezTo>
                      <a:cubicBezTo>
                        <a:pt x="322981" y="157167"/>
                        <a:pt x="322926" y="154463"/>
                        <a:pt x="322815" y="151042"/>
                      </a:cubicBezTo>
                      <a:cubicBezTo>
                        <a:pt x="322705" y="149221"/>
                        <a:pt x="322760" y="147234"/>
                        <a:pt x="322540" y="145026"/>
                      </a:cubicBezTo>
                      <a:cubicBezTo>
                        <a:pt x="322208" y="142819"/>
                        <a:pt x="321877" y="140391"/>
                        <a:pt x="321546" y="137797"/>
                      </a:cubicBezTo>
                      <a:cubicBezTo>
                        <a:pt x="321160" y="135203"/>
                        <a:pt x="320774" y="132389"/>
                        <a:pt x="320332" y="129409"/>
                      </a:cubicBezTo>
                      <a:cubicBezTo>
                        <a:pt x="319615" y="126484"/>
                        <a:pt x="318842" y="123339"/>
                        <a:pt x="318014" y="120027"/>
                      </a:cubicBezTo>
                      <a:cubicBezTo>
                        <a:pt x="314593" y="106838"/>
                        <a:pt x="308798" y="90834"/>
                        <a:pt x="298147" y="74499"/>
                      </a:cubicBezTo>
                      <a:cubicBezTo>
                        <a:pt x="287662" y="58164"/>
                        <a:pt x="272652" y="41167"/>
                        <a:pt x="252288" y="27426"/>
                      </a:cubicBezTo>
                      <a:cubicBezTo>
                        <a:pt x="231869" y="13906"/>
                        <a:pt x="206208" y="3475"/>
                        <a:pt x="177346" y="716"/>
                      </a:cubicBezTo>
                      <a:cubicBezTo>
                        <a:pt x="170117" y="440"/>
                        <a:pt x="162777" y="-443"/>
                        <a:pt x="155327" y="275"/>
                      </a:cubicBezTo>
                      <a:cubicBezTo>
                        <a:pt x="151630" y="551"/>
                        <a:pt x="147822" y="440"/>
                        <a:pt x="144069" y="992"/>
                      </a:cubicBezTo>
                      <a:cubicBezTo>
                        <a:pt x="140317" y="1544"/>
                        <a:pt x="136509" y="2151"/>
                        <a:pt x="132701" y="2703"/>
                      </a:cubicBezTo>
                      <a:cubicBezTo>
                        <a:pt x="117635" y="5793"/>
                        <a:pt x="102239" y="10263"/>
                        <a:pt x="87890" y="17989"/>
                      </a:cubicBezTo>
                      <a:cubicBezTo>
                        <a:pt x="73487" y="25550"/>
                        <a:pt x="59801" y="35318"/>
                        <a:pt x="47605" y="47238"/>
                      </a:cubicBezTo>
                      <a:cubicBezTo>
                        <a:pt x="35685" y="59378"/>
                        <a:pt x="25310" y="73616"/>
                        <a:pt x="17308" y="89399"/>
                      </a:cubicBezTo>
                      <a:cubicBezTo>
                        <a:pt x="9251" y="105183"/>
                        <a:pt x="3677" y="122621"/>
                        <a:pt x="1525" y="140777"/>
                      </a:cubicBezTo>
                      <a:cubicBezTo>
                        <a:pt x="642" y="145302"/>
                        <a:pt x="642" y="149883"/>
                        <a:pt x="366" y="154463"/>
                      </a:cubicBezTo>
                      <a:cubicBezTo>
                        <a:pt x="90" y="159044"/>
                        <a:pt x="-131" y="163679"/>
                        <a:pt x="90" y="168315"/>
                      </a:cubicBezTo>
                      <a:cubicBezTo>
                        <a:pt x="476" y="177586"/>
                        <a:pt x="1635" y="186912"/>
                        <a:pt x="3622" y="196073"/>
                      </a:cubicBezTo>
                      <a:cubicBezTo>
                        <a:pt x="7871" y="216050"/>
                        <a:pt x="15984" y="234813"/>
                        <a:pt x="26855" y="251314"/>
                      </a:cubicBezTo>
                      <a:lnTo>
                        <a:pt x="26690" y="249658"/>
                      </a:lnTo>
                      <a:cubicBezTo>
                        <a:pt x="19019" y="268808"/>
                        <a:pt x="11458" y="287626"/>
                        <a:pt x="4119" y="305948"/>
                      </a:cubicBezTo>
                      <a:lnTo>
                        <a:pt x="2794" y="309259"/>
                      </a:lnTo>
                      <a:lnTo>
                        <a:pt x="6271" y="308321"/>
                      </a:lnTo>
                      <a:cubicBezTo>
                        <a:pt x="26910" y="302637"/>
                        <a:pt x="46998" y="297118"/>
                        <a:pt x="66478" y="291765"/>
                      </a:cubicBezTo>
                      <a:lnTo>
                        <a:pt x="64988" y="291489"/>
                      </a:lnTo>
                      <a:cubicBezTo>
                        <a:pt x="85959" y="307272"/>
                        <a:pt x="109965" y="317371"/>
                        <a:pt x="133750" y="321510"/>
                      </a:cubicBezTo>
                      <a:cubicBezTo>
                        <a:pt x="145615" y="323607"/>
                        <a:pt x="157535" y="324490"/>
                        <a:pt x="168958" y="323717"/>
                      </a:cubicBezTo>
                      <a:cubicBezTo>
                        <a:pt x="174697" y="323497"/>
                        <a:pt x="180381" y="323221"/>
                        <a:pt x="185900" y="322117"/>
                      </a:cubicBezTo>
                      <a:cubicBezTo>
                        <a:pt x="188659" y="321676"/>
                        <a:pt x="191419" y="321289"/>
                        <a:pt x="194123" y="320848"/>
                      </a:cubicBezTo>
                      <a:cubicBezTo>
                        <a:pt x="196827" y="320351"/>
                        <a:pt x="199476" y="319523"/>
                        <a:pt x="202069" y="318861"/>
                      </a:cubicBezTo>
                      <a:cubicBezTo>
                        <a:pt x="244452" y="307990"/>
                        <a:pt x="275742" y="281887"/>
                        <a:pt x="293622" y="256060"/>
                      </a:cubicBezTo>
                      <a:cubicBezTo>
                        <a:pt x="302728" y="243146"/>
                        <a:pt x="309295" y="230343"/>
                        <a:pt x="313323" y="218699"/>
                      </a:cubicBezTo>
                      <a:cubicBezTo>
                        <a:pt x="314372" y="215774"/>
                        <a:pt x="315365" y="212960"/>
                        <a:pt x="316359" y="210256"/>
                      </a:cubicBezTo>
                      <a:cubicBezTo>
                        <a:pt x="317076" y="207497"/>
                        <a:pt x="317738" y="204792"/>
                        <a:pt x="318401" y="202254"/>
                      </a:cubicBezTo>
                      <a:cubicBezTo>
                        <a:pt x="319008" y="199715"/>
                        <a:pt x="319615" y="197287"/>
                        <a:pt x="320222" y="194914"/>
                      </a:cubicBezTo>
                      <a:cubicBezTo>
                        <a:pt x="320663" y="192541"/>
                        <a:pt x="320939" y="190279"/>
                        <a:pt x="321215" y="188182"/>
                      </a:cubicBezTo>
                      <a:cubicBezTo>
                        <a:pt x="321767" y="183932"/>
                        <a:pt x="322484" y="180180"/>
                        <a:pt x="322650" y="176924"/>
                      </a:cubicBezTo>
                      <a:cubicBezTo>
                        <a:pt x="322760" y="173723"/>
                        <a:pt x="322871" y="170964"/>
                        <a:pt x="322926" y="168646"/>
                      </a:cubicBezTo>
                      <a:cubicBezTo>
                        <a:pt x="322981" y="166549"/>
                        <a:pt x="323036" y="164893"/>
                        <a:pt x="323036" y="163569"/>
                      </a:cubicBezTo>
                      <a:cubicBezTo>
                        <a:pt x="323036" y="162520"/>
                        <a:pt x="322981" y="161968"/>
                        <a:pt x="322981" y="161968"/>
                      </a:cubicBezTo>
                      <a:cubicBezTo>
                        <a:pt x="322926" y="161968"/>
                        <a:pt x="322871" y="162520"/>
                        <a:pt x="322760" y="163679"/>
                      </a:cubicBezTo>
                      <a:cubicBezTo>
                        <a:pt x="322650" y="164948"/>
                        <a:pt x="322540" y="166604"/>
                        <a:pt x="322374" y="168701"/>
                      </a:cubicBezTo>
                      <a:cubicBezTo>
                        <a:pt x="322208" y="170964"/>
                        <a:pt x="322043" y="173723"/>
                        <a:pt x="321822" y="176924"/>
                      </a:cubicBezTo>
                      <a:cubicBezTo>
                        <a:pt x="321546" y="180180"/>
                        <a:pt x="320774" y="183877"/>
                        <a:pt x="320111" y="188071"/>
                      </a:cubicBezTo>
                      <a:cubicBezTo>
                        <a:pt x="317076" y="204627"/>
                        <a:pt x="310454" y="229460"/>
                        <a:pt x="291911" y="254846"/>
                      </a:cubicBezTo>
                      <a:cubicBezTo>
                        <a:pt x="273976" y="280176"/>
                        <a:pt x="243017" y="305617"/>
                        <a:pt x="201352" y="316047"/>
                      </a:cubicBezTo>
                      <a:cubicBezTo>
                        <a:pt x="198758" y="316654"/>
                        <a:pt x="196164" y="317481"/>
                        <a:pt x="193516" y="317923"/>
                      </a:cubicBezTo>
                      <a:cubicBezTo>
                        <a:pt x="190811" y="318309"/>
                        <a:pt x="188163" y="318751"/>
                        <a:pt x="185403" y="319137"/>
                      </a:cubicBezTo>
                      <a:cubicBezTo>
                        <a:pt x="179995" y="320186"/>
                        <a:pt x="174421" y="320406"/>
                        <a:pt x="168792" y="320627"/>
                      </a:cubicBezTo>
                      <a:cubicBezTo>
                        <a:pt x="157535" y="321344"/>
                        <a:pt x="145890" y="320461"/>
                        <a:pt x="134246" y="318364"/>
                      </a:cubicBezTo>
                      <a:cubicBezTo>
                        <a:pt x="110958" y="314170"/>
                        <a:pt x="87504" y="304237"/>
                        <a:pt x="66975" y="288730"/>
                      </a:cubicBezTo>
                      <a:lnTo>
                        <a:pt x="66313" y="288233"/>
                      </a:lnTo>
                      <a:lnTo>
                        <a:pt x="65485" y="288454"/>
                      </a:lnTo>
                      <a:cubicBezTo>
                        <a:pt x="46060" y="293752"/>
                        <a:pt x="25917" y="299215"/>
                        <a:pt x="5278" y="304899"/>
                      </a:cubicBezTo>
                      <a:lnTo>
                        <a:pt x="7375" y="307272"/>
                      </a:lnTo>
                      <a:cubicBezTo>
                        <a:pt x="14769" y="288950"/>
                        <a:pt x="22330" y="270132"/>
                        <a:pt x="30056" y="250983"/>
                      </a:cubicBezTo>
                      <a:lnTo>
                        <a:pt x="30387" y="250100"/>
                      </a:lnTo>
                      <a:lnTo>
                        <a:pt x="29835" y="249327"/>
                      </a:lnTo>
                      <a:cubicBezTo>
                        <a:pt x="19184" y="233158"/>
                        <a:pt x="11293" y="214781"/>
                        <a:pt x="7099" y="195301"/>
                      </a:cubicBezTo>
                      <a:cubicBezTo>
                        <a:pt x="5167" y="186305"/>
                        <a:pt x="4063" y="177255"/>
                        <a:pt x="3677" y="168149"/>
                      </a:cubicBezTo>
                      <a:cubicBezTo>
                        <a:pt x="3456" y="163624"/>
                        <a:pt x="3622" y="159099"/>
                        <a:pt x="3898" y="154574"/>
                      </a:cubicBezTo>
                      <a:cubicBezTo>
                        <a:pt x="4174" y="150104"/>
                        <a:pt x="4174" y="145578"/>
                        <a:pt x="5002" y="141163"/>
                      </a:cubicBezTo>
                      <a:cubicBezTo>
                        <a:pt x="7099" y="123394"/>
                        <a:pt x="12507" y="106341"/>
                        <a:pt x="20398" y="90889"/>
                      </a:cubicBezTo>
                      <a:cubicBezTo>
                        <a:pt x="28179" y="75437"/>
                        <a:pt x="38279" y="61531"/>
                        <a:pt x="49978" y="49555"/>
                      </a:cubicBezTo>
                      <a:cubicBezTo>
                        <a:pt x="61898" y="37856"/>
                        <a:pt x="75253" y="28254"/>
                        <a:pt x="89325" y="20804"/>
                      </a:cubicBezTo>
                      <a:cubicBezTo>
                        <a:pt x="103342" y="13188"/>
                        <a:pt x="118463" y="8718"/>
                        <a:pt x="133198" y="5683"/>
                      </a:cubicBezTo>
                      <a:cubicBezTo>
                        <a:pt x="136950" y="5131"/>
                        <a:pt x="140648" y="4524"/>
                        <a:pt x="144290" y="3972"/>
                      </a:cubicBezTo>
                      <a:cubicBezTo>
                        <a:pt x="147988" y="3420"/>
                        <a:pt x="151685" y="3475"/>
                        <a:pt x="155327" y="3200"/>
                      </a:cubicBezTo>
                      <a:cubicBezTo>
                        <a:pt x="162667" y="2482"/>
                        <a:pt x="169841" y="3310"/>
                        <a:pt x="176960" y="3531"/>
                      </a:cubicBezTo>
                      <a:cubicBezTo>
                        <a:pt x="205270" y="6124"/>
                        <a:pt x="230545" y="16223"/>
                        <a:pt x="250743" y="29357"/>
                      </a:cubicBezTo>
                      <a:cubicBezTo>
                        <a:pt x="270886" y="42768"/>
                        <a:pt x="285841" y="59378"/>
                        <a:pt x="296326" y="75437"/>
                      </a:cubicBezTo>
                      <a:cubicBezTo>
                        <a:pt x="307032" y="91496"/>
                        <a:pt x="312937" y="107224"/>
                        <a:pt x="316524" y="120248"/>
                      </a:cubicBezTo>
                      <a:cubicBezTo>
                        <a:pt x="317407" y="123504"/>
                        <a:pt x="318235" y="126594"/>
                        <a:pt x="319008" y="129519"/>
                      </a:cubicBezTo>
                      <a:cubicBezTo>
                        <a:pt x="319504" y="132499"/>
                        <a:pt x="319946" y="135259"/>
                        <a:pt x="320387" y="137852"/>
                      </a:cubicBezTo>
                      <a:cubicBezTo>
                        <a:pt x="320829" y="140446"/>
                        <a:pt x="321215" y="142819"/>
                        <a:pt x="321546" y="144971"/>
                      </a:cubicBezTo>
                      <a:cubicBezTo>
                        <a:pt x="321767" y="147179"/>
                        <a:pt x="321822" y="149165"/>
                        <a:pt x="321988" y="150931"/>
                      </a:cubicBezTo>
                      <a:cubicBezTo>
                        <a:pt x="322264" y="154353"/>
                        <a:pt x="322429" y="157057"/>
                        <a:pt x="322595" y="159044"/>
                      </a:cubicBezTo>
                      <a:cubicBezTo>
                        <a:pt x="322760" y="161030"/>
                        <a:pt x="322871" y="161968"/>
                        <a:pt x="322981" y="161968"/>
                      </a:cubicBezTo>
                      <a:close/>
                    </a:path>
                  </a:pathLst>
                </a:custGeom>
                <a:solidFill>
                  <a:srgbClr val="103464"/>
                </a:solidFill>
                <a:ln w="5505" cap="flat">
                  <a:solidFill>
                    <a:srgbClr val="95B7A9"/>
                  </a:solidFill>
                  <a:prstDash val="solid"/>
                  <a:miter/>
                </a:ln>
              </p:spPr>
              <p:txBody>
                <a:bodyPr rtlCol="0" anchor="ctr"/>
                <a:lstStyle/>
                <a:p>
                  <a:endParaRPr lang="en-US" dirty="0"/>
                </a:p>
              </p:txBody>
            </p:sp>
          </p:grpSp>
          <p:grpSp>
            <p:nvGrpSpPr>
              <p:cNvPr id="23" name="Graphic 179">
                <a:extLst>
                  <a:ext uri="{FF2B5EF4-FFF2-40B4-BE49-F238E27FC236}">
                    <a16:creationId xmlns:a16="http://schemas.microsoft.com/office/drawing/2014/main" id="{34EB158A-E6A9-480A-B9DF-634E6A02035B}"/>
                  </a:ext>
                </a:extLst>
              </p:cNvPr>
              <p:cNvGrpSpPr/>
              <p:nvPr/>
            </p:nvGrpSpPr>
            <p:grpSpPr>
              <a:xfrm>
                <a:off x="1902819" y="2704337"/>
                <a:ext cx="2013556" cy="3106680"/>
                <a:chOff x="6434680" y="-2148541"/>
                <a:chExt cx="1325781" cy="2045523"/>
              </a:xfrm>
            </p:grpSpPr>
            <p:grpSp>
              <p:nvGrpSpPr>
                <p:cNvPr id="159" name="Graphic 179">
                  <a:extLst>
                    <a:ext uri="{FF2B5EF4-FFF2-40B4-BE49-F238E27FC236}">
                      <a16:creationId xmlns:a16="http://schemas.microsoft.com/office/drawing/2014/main" id="{40C1EA61-69CF-40F0-8EBF-63284A01044E}"/>
                    </a:ext>
                  </a:extLst>
                </p:cNvPr>
                <p:cNvGrpSpPr/>
                <p:nvPr/>
              </p:nvGrpSpPr>
              <p:grpSpPr>
                <a:xfrm>
                  <a:off x="6434680" y="-2148541"/>
                  <a:ext cx="1325781" cy="2045523"/>
                  <a:chOff x="6434680" y="-2148541"/>
                  <a:chExt cx="1325781" cy="2045523"/>
                </a:xfrm>
              </p:grpSpPr>
              <p:grpSp>
                <p:nvGrpSpPr>
                  <p:cNvPr id="165" name="Graphic 179">
                    <a:extLst>
                      <a:ext uri="{FF2B5EF4-FFF2-40B4-BE49-F238E27FC236}">
                        <a16:creationId xmlns:a16="http://schemas.microsoft.com/office/drawing/2014/main" id="{3B1FBB04-2011-4B11-8FA1-C29941692CF7}"/>
                      </a:ext>
                    </a:extLst>
                  </p:cNvPr>
                  <p:cNvGrpSpPr/>
                  <p:nvPr/>
                </p:nvGrpSpPr>
                <p:grpSpPr>
                  <a:xfrm>
                    <a:off x="6566727" y="-2148541"/>
                    <a:ext cx="1193734" cy="2045523"/>
                    <a:chOff x="6566727" y="-2148541"/>
                    <a:chExt cx="1193734" cy="2045523"/>
                  </a:xfrm>
                </p:grpSpPr>
                <p:sp>
                  <p:nvSpPr>
                    <p:cNvPr id="171" name="Freeform: Shape 170">
                      <a:extLst>
                        <a:ext uri="{FF2B5EF4-FFF2-40B4-BE49-F238E27FC236}">
                          <a16:creationId xmlns:a16="http://schemas.microsoft.com/office/drawing/2014/main" id="{10261660-2C39-4938-A52D-BF1008EF088C}"/>
                        </a:ext>
                      </a:extLst>
                    </p:cNvPr>
                    <p:cNvSpPr/>
                    <p:nvPr/>
                  </p:nvSpPr>
                  <p:spPr>
                    <a:xfrm>
                      <a:off x="6566727" y="-2148541"/>
                      <a:ext cx="1193734" cy="1598795"/>
                    </a:xfrm>
                    <a:custGeom>
                      <a:avLst/>
                      <a:gdLst>
                        <a:gd name="connsiteX0" fmla="*/ 70 w 1193734"/>
                        <a:gd name="connsiteY0" fmla="*/ 597509 h 1598795"/>
                        <a:gd name="connsiteX1" fmla="*/ 318767 w 1193734"/>
                        <a:gd name="connsiteY1" fmla="*/ 597509 h 1598795"/>
                        <a:gd name="connsiteX2" fmla="*/ 596847 w 1193734"/>
                        <a:gd name="connsiteY2" fmla="*/ 325113 h 1598795"/>
                        <a:gd name="connsiteX3" fmla="*/ 846562 w 1193734"/>
                        <a:gd name="connsiteY3" fmla="*/ 489731 h 1598795"/>
                        <a:gd name="connsiteX4" fmla="*/ 823880 w 1193734"/>
                        <a:gd name="connsiteY4" fmla="*/ 747889 h 1598795"/>
                        <a:gd name="connsiteX5" fmla="*/ 438630 w 1193734"/>
                        <a:gd name="connsiteY5" fmla="*/ 888723 h 1598795"/>
                        <a:gd name="connsiteX6" fmla="*/ 436588 w 1193734"/>
                        <a:gd name="connsiteY6" fmla="*/ 1598796 h 1598795"/>
                        <a:gd name="connsiteX7" fmla="*/ 751753 w 1193734"/>
                        <a:gd name="connsiteY7" fmla="*/ 1598796 h 1598795"/>
                        <a:gd name="connsiteX8" fmla="*/ 751753 w 1193734"/>
                        <a:gd name="connsiteY8" fmla="*/ 1177840 h 1598795"/>
                        <a:gd name="connsiteX9" fmla="*/ 1193734 w 1193734"/>
                        <a:gd name="connsiteY9" fmla="*/ 576483 h 1598795"/>
                        <a:gd name="connsiteX10" fmla="*/ 614286 w 1193734"/>
                        <a:gd name="connsiteY10" fmla="*/ 3270 h 1598795"/>
                        <a:gd name="connsiteX11" fmla="*/ 321305 w 1193734"/>
                        <a:gd name="connsiteY11" fmla="*/ 14638 h 1598795"/>
                        <a:gd name="connsiteX12" fmla="*/ 70 w 1193734"/>
                        <a:gd name="connsiteY12" fmla="*/ 597509 h 159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3734" h="1598795">
                          <a:moveTo>
                            <a:pt x="70" y="597509"/>
                          </a:moveTo>
                          <a:lnTo>
                            <a:pt x="318767" y="597509"/>
                          </a:lnTo>
                          <a:cubicBezTo>
                            <a:pt x="318767" y="597509"/>
                            <a:pt x="318767" y="329914"/>
                            <a:pt x="596847" y="325113"/>
                          </a:cubicBezTo>
                          <a:cubicBezTo>
                            <a:pt x="741268" y="322629"/>
                            <a:pt x="816155" y="417217"/>
                            <a:pt x="846562" y="489731"/>
                          </a:cubicBezTo>
                          <a:cubicBezTo>
                            <a:pt x="881880" y="573889"/>
                            <a:pt x="871175" y="669802"/>
                            <a:pt x="823880" y="747889"/>
                          </a:cubicBezTo>
                          <a:cubicBezTo>
                            <a:pt x="769799" y="837014"/>
                            <a:pt x="653412" y="926580"/>
                            <a:pt x="438630" y="888723"/>
                          </a:cubicBezTo>
                          <a:lnTo>
                            <a:pt x="436588" y="1598796"/>
                          </a:lnTo>
                          <a:lnTo>
                            <a:pt x="751753" y="1598796"/>
                          </a:lnTo>
                          <a:lnTo>
                            <a:pt x="751753" y="1177840"/>
                          </a:lnTo>
                          <a:cubicBezTo>
                            <a:pt x="751753" y="1177840"/>
                            <a:pt x="1193734" y="1063606"/>
                            <a:pt x="1193734" y="576483"/>
                          </a:cubicBezTo>
                          <a:cubicBezTo>
                            <a:pt x="1193734" y="110441"/>
                            <a:pt x="816872" y="9782"/>
                            <a:pt x="614286" y="3270"/>
                          </a:cubicBezTo>
                          <a:cubicBezTo>
                            <a:pt x="501597" y="-317"/>
                            <a:pt x="460704" y="-5173"/>
                            <a:pt x="321305" y="14638"/>
                          </a:cubicBezTo>
                          <a:cubicBezTo>
                            <a:pt x="143718" y="39858"/>
                            <a:pt x="-3683" y="246142"/>
                            <a:pt x="70" y="597509"/>
                          </a:cubicBezTo>
                          <a:close/>
                        </a:path>
                      </a:pathLst>
                    </a:custGeom>
                    <a:solidFill>
                      <a:srgbClr val="E8505B"/>
                    </a:solidFill>
                    <a:ln w="550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6D6E6ED5-0C26-4B05-8B6A-D58A3E3E88A1}"/>
                        </a:ext>
                      </a:extLst>
                    </p:cNvPr>
                    <p:cNvSpPr/>
                    <p:nvPr/>
                  </p:nvSpPr>
                  <p:spPr>
                    <a:xfrm>
                      <a:off x="7002432"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E8505B"/>
                    </a:solidFill>
                    <a:ln w="550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042C5FE-580F-40C5-B4DE-D5777D0257BB}"/>
                        </a:ext>
                      </a:extLst>
                    </p:cNvPr>
                    <p:cNvSpPr/>
                    <p:nvPr/>
                  </p:nvSpPr>
                  <p:spPr>
                    <a:xfrm>
                      <a:off x="7002432"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0D616C"/>
                    </a:solidFill>
                    <a:ln w="550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3F837396-BA76-486A-BE8E-C0F3714F26AB}"/>
                        </a:ext>
                      </a:extLst>
                    </p:cNvPr>
                    <p:cNvSpPr/>
                    <p:nvPr/>
                  </p:nvSpPr>
                  <p:spPr>
                    <a:xfrm>
                      <a:off x="6566727" y="-2148541"/>
                      <a:ext cx="1193734" cy="1598795"/>
                    </a:xfrm>
                    <a:custGeom>
                      <a:avLst/>
                      <a:gdLst>
                        <a:gd name="connsiteX0" fmla="*/ 70 w 1193734"/>
                        <a:gd name="connsiteY0" fmla="*/ 597509 h 1598795"/>
                        <a:gd name="connsiteX1" fmla="*/ 318767 w 1193734"/>
                        <a:gd name="connsiteY1" fmla="*/ 597509 h 1598795"/>
                        <a:gd name="connsiteX2" fmla="*/ 596847 w 1193734"/>
                        <a:gd name="connsiteY2" fmla="*/ 325113 h 1598795"/>
                        <a:gd name="connsiteX3" fmla="*/ 846562 w 1193734"/>
                        <a:gd name="connsiteY3" fmla="*/ 489731 h 1598795"/>
                        <a:gd name="connsiteX4" fmla="*/ 823880 w 1193734"/>
                        <a:gd name="connsiteY4" fmla="*/ 747889 h 1598795"/>
                        <a:gd name="connsiteX5" fmla="*/ 438630 w 1193734"/>
                        <a:gd name="connsiteY5" fmla="*/ 888723 h 1598795"/>
                        <a:gd name="connsiteX6" fmla="*/ 436588 w 1193734"/>
                        <a:gd name="connsiteY6" fmla="*/ 1598796 h 1598795"/>
                        <a:gd name="connsiteX7" fmla="*/ 751753 w 1193734"/>
                        <a:gd name="connsiteY7" fmla="*/ 1598796 h 1598795"/>
                        <a:gd name="connsiteX8" fmla="*/ 751753 w 1193734"/>
                        <a:gd name="connsiteY8" fmla="*/ 1177840 h 1598795"/>
                        <a:gd name="connsiteX9" fmla="*/ 1193734 w 1193734"/>
                        <a:gd name="connsiteY9" fmla="*/ 576483 h 1598795"/>
                        <a:gd name="connsiteX10" fmla="*/ 614286 w 1193734"/>
                        <a:gd name="connsiteY10" fmla="*/ 3270 h 1598795"/>
                        <a:gd name="connsiteX11" fmla="*/ 321305 w 1193734"/>
                        <a:gd name="connsiteY11" fmla="*/ 14638 h 1598795"/>
                        <a:gd name="connsiteX12" fmla="*/ 70 w 1193734"/>
                        <a:gd name="connsiteY12" fmla="*/ 597509 h 159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3734" h="1598795">
                          <a:moveTo>
                            <a:pt x="70" y="597509"/>
                          </a:moveTo>
                          <a:lnTo>
                            <a:pt x="318767" y="597509"/>
                          </a:lnTo>
                          <a:cubicBezTo>
                            <a:pt x="318767" y="597509"/>
                            <a:pt x="318767" y="329914"/>
                            <a:pt x="596847" y="325113"/>
                          </a:cubicBezTo>
                          <a:cubicBezTo>
                            <a:pt x="741268" y="322629"/>
                            <a:pt x="816155" y="417217"/>
                            <a:pt x="846562" y="489731"/>
                          </a:cubicBezTo>
                          <a:cubicBezTo>
                            <a:pt x="881880" y="573889"/>
                            <a:pt x="871175" y="669802"/>
                            <a:pt x="823880" y="747889"/>
                          </a:cubicBezTo>
                          <a:cubicBezTo>
                            <a:pt x="769799" y="837014"/>
                            <a:pt x="653412" y="926580"/>
                            <a:pt x="438630" y="888723"/>
                          </a:cubicBezTo>
                          <a:lnTo>
                            <a:pt x="436588" y="1598796"/>
                          </a:lnTo>
                          <a:lnTo>
                            <a:pt x="751753" y="1598796"/>
                          </a:lnTo>
                          <a:lnTo>
                            <a:pt x="751753" y="1177840"/>
                          </a:lnTo>
                          <a:cubicBezTo>
                            <a:pt x="751753" y="1177840"/>
                            <a:pt x="1193734" y="1063606"/>
                            <a:pt x="1193734" y="576483"/>
                          </a:cubicBezTo>
                          <a:cubicBezTo>
                            <a:pt x="1193734" y="110441"/>
                            <a:pt x="816872" y="9782"/>
                            <a:pt x="614286" y="3270"/>
                          </a:cubicBezTo>
                          <a:cubicBezTo>
                            <a:pt x="501597" y="-317"/>
                            <a:pt x="460704" y="-5173"/>
                            <a:pt x="321305" y="14638"/>
                          </a:cubicBezTo>
                          <a:cubicBezTo>
                            <a:pt x="143718" y="39858"/>
                            <a:pt x="-3683" y="246142"/>
                            <a:pt x="70" y="597509"/>
                          </a:cubicBezTo>
                          <a:close/>
                        </a:path>
                      </a:pathLst>
                    </a:custGeom>
                    <a:solidFill>
                      <a:srgbClr val="0D616C"/>
                    </a:solidFill>
                    <a:ln w="5505" cap="flat">
                      <a:noFill/>
                      <a:prstDash val="solid"/>
                      <a:miter/>
                    </a:ln>
                  </p:spPr>
                  <p:txBody>
                    <a:bodyPr rtlCol="0" anchor="ctr"/>
                    <a:lstStyle/>
                    <a:p>
                      <a:endParaRPr lang="en-US" dirty="0"/>
                    </a:p>
                  </p:txBody>
                </p:sp>
              </p:grpSp>
              <p:grpSp>
                <p:nvGrpSpPr>
                  <p:cNvPr id="166" name="Graphic 179">
                    <a:extLst>
                      <a:ext uri="{FF2B5EF4-FFF2-40B4-BE49-F238E27FC236}">
                        <a16:creationId xmlns:a16="http://schemas.microsoft.com/office/drawing/2014/main" id="{A60D44F9-4D31-410F-9FEC-45E14F09F6BB}"/>
                      </a:ext>
                    </a:extLst>
                  </p:cNvPr>
                  <p:cNvGrpSpPr/>
                  <p:nvPr/>
                </p:nvGrpSpPr>
                <p:grpSpPr>
                  <a:xfrm>
                    <a:off x="6434680" y="-2146319"/>
                    <a:ext cx="1193721" cy="2043301"/>
                    <a:chOff x="6434680" y="-2146319"/>
                    <a:chExt cx="1193721" cy="2043301"/>
                  </a:xfrm>
                </p:grpSpPr>
                <p:sp>
                  <p:nvSpPr>
                    <p:cNvPr id="167" name="Freeform: Shape 166">
                      <a:extLst>
                        <a:ext uri="{FF2B5EF4-FFF2-40B4-BE49-F238E27FC236}">
                          <a16:creationId xmlns:a16="http://schemas.microsoft.com/office/drawing/2014/main" id="{8E2F0B89-CD4C-4BF7-8EAB-A609C90D4F43}"/>
                        </a:ext>
                      </a:extLst>
                    </p:cNvPr>
                    <p:cNvSpPr/>
                    <p:nvPr/>
                  </p:nvSpPr>
                  <p:spPr>
                    <a:xfrm>
                      <a:off x="6434680" y="-2146319"/>
                      <a:ext cx="1193721" cy="1596574"/>
                    </a:xfrm>
                    <a:custGeom>
                      <a:avLst/>
                      <a:gdLst>
                        <a:gd name="connsiteX0" fmla="*/ 58 w 1193721"/>
                        <a:gd name="connsiteY0" fmla="*/ 595287 h 1596574"/>
                        <a:gd name="connsiteX1" fmla="*/ 318754 w 1193721"/>
                        <a:gd name="connsiteY1" fmla="*/ 595287 h 1596574"/>
                        <a:gd name="connsiteX2" fmla="*/ 596835 w 1193721"/>
                        <a:gd name="connsiteY2" fmla="*/ 322891 h 1596574"/>
                        <a:gd name="connsiteX3" fmla="*/ 846549 w 1193721"/>
                        <a:gd name="connsiteY3" fmla="*/ 487509 h 1596574"/>
                        <a:gd name="connsiteX4" fmla="*/ 823868 w 1193721"/>
                        <a:gd name="connsiteY4" fmla="*/ 745668 h 1596574"/>
                        <a:gd name="connsiteX5" fmla="*/ 436576 w 1193721"/>
                        <a:gd name="connsiteY5" fmla="*/ 877947 h 1596574"/>
                        <a:gd name="connsiteX6" fmla="*/ 436576 w 1193721"/>
                        <a:gd name="connsiteY6" fmla="*/ 1596574 h 1596574"/>
                        <a:gd name="connsiteX7" fmla="*/ 751741 w 1193721"/>
                        <a:gd name="connsiteY7" fmla="*/ 1596574 h 1596574"/>
                        <a:gd name="connsiteX8" fmla="*/ 751741 w 1193721"/>
                        <a:gd name="connsiteY8" fmla="*/ 1175619 h 1596574"/>
                        <a:gd name="connsiteX9" fmla="*/ 1193722 w 1193721"/>
                        <a:gd name="connsiteY9" fmla="*/ 574261 h 1596574"/>
                        <a:gd name="connsiteX10" fmla="*/ 596890 w 1193721"/>
                        <a:gd name="connsiteY10" fmla="*/ 0 h 1596574"/>
                        <a:gd name="connsiteX11" fmla="*/ 58 w 1193721"/>
                        <a:gd name="connsiteY11" fmla="*/ 595287 h 15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721" h="1596574">
                          <a:moveTo>
                            <a:pt x="58" y="595287"/>
                          </a:moveTo>
                          <a:lnTo>
                            <a:pt x="318754" y="595287"/>
                          </a:lnTo>
                          <a:cubicBezTo>
                            <a:pt x="318754" y="595287"/>
                            <a:pt x="318754" y="327692"/>
                            <a:pt x="596835" y="322891"/>
                          </a:cubicBezTo>
                          <a:cubicBezTo>
                            <a:pt x="741255" y="320408"/>
                            <a:pt x="816142" y="414996"/>
                            <a:pt x="846549" y="487509"/>
                          </a:cubicBezTo>
                          <a:cubicBezTo>
                            <a:pt x="881868" y="571667"/>
                            <a:pt x="871162" y="667580"/>
                            <a:pt x="823868" y="745668"/>
                          </a:cubicBezTo>
                          <a:cubicBezTo>
                            <a:pt x="769786" y="834792"/>
                            <a:pt x="651358" y="915805"/>
                            <a:pt x="436576" y="877947"/>
                          </a:cubicBezTo>
                          <a:lnTo>
                            <a:pt x="436576" y="1596574"/>
                          </a:lnTo>
                          <a:lnTo>
                            <a:pt x="751741" y="1596574"/>
                          </a:lnTo>
                          <a:lnTo>
                            <a:pt x="751741" y="1175619"/>
                          </a:lnTo>
                          <a:cubicBezTo>
                            <a:pt x="751741" y="1175619"/>
                            <a:pt x="1193722" y="1061384"/>
                            <a:pt x="1193722" y="574261"/>
                          </a:cubicBezTo>
                          <a:cubicBezTo>
                            <a:pt x="1193722" y="108219"/>
                            <a:pt x="775801" y="-55"/>
                            <a:pt x="596890" y="0"/>
                          </a:cubicBezTo>
                          <a:cubicBezTo>
                            <a:pt x="460140" y="0"/>
                            <a:pt x="-5958" y="33056"/>
                            <a:pt x="58" y="595287"/>
                          </a:cubicBezTo>
                          <a:close/>
                        </a:path>
                      </a:pathLst>
                    </a:custGeom>
                    <a:solidFill>
                      <a:srgbClr val="E8505B"/>
                    </a:solidFill>
                    <a:ln w="550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31165234-DD14-44E2-A0A5-87296A4DAEE7}"/>
                        </a:ext>
                      </a:extLst>
                    </p:cNvPr>
                    <p:cNvSpPr/>
                    <p:nvPr/>
                  </p:nvSpPr>
                  <p:spPr>
                    <a:xfrm>
                      <a:off x="6434680" y="-2146319"/>
                      <a:ext cx="1193721" cy="1596574"/>
                    </a:xfrm>
                    <a:custGeom>
                      <a:avLst/>
                      <a:gdLst>
                        <a:gd name="connsiteX0" fmla="*/ 58 w 1193721"/>
                        <a:gd name="connsiteY0" fmla="*/ 595287 h 1596574"/>
                        <a:gd name="connsiteX1" fmla="*/ 318754 w 1193721"/>
                        <a:gd name="connsiteY1" fmla="*/ 595287 h 1596574"/>
                        <a:gd name="connsiteX2" fmla="*/ 596835 w 1193721"/>
                        <a:gd name="connsiteY2" fmla="*/ 322891 h 1596574"/>
                        <a:gd name="connsiteX3" fmla="*/ 846549 w 1193721"/>
                        <a:gd name="connsiteY3" fmla="*/ 487509 h 1596574"/>
                        <a:gd name="connsiteX4" fmla="*/ 823868 w 1193721"/>
                        <a:gd name="connsiteY4" fmla="*/ 745668 h 1596574"/>
                        <a:gd name="connsiteX5" fmla="*/ 436576 w 1193721"/>
                        <a:gd name="connsiteY5" fmla="*/ 877947 h 1596574"/>
                        <a:gd name="connsiteX6" fmla="*/ 436576 w 1193721"/>
                        <a:gd name="connsiteY6" fmla="*/ 1596574 h 1596574"/>
                        <a:gd name="connsiteX7" fmla="*/ 751741 w 1193721"/>
                        <a:gd name="connsiteY7" fmla="*/ 1596574 h 1596574"/>
                        <a:gd name="connsiteX8" fmla="*/ 751741 w 1193721"/>
                        <a:gd name="connsiteY8" fmla="*/ 1175619 h 1596574"/>
                        <a:gd name="connsiteX9" fmla="*/ 1193722 w 1193721"/>
                        <a:gd name="connsiteY9" fmla="*/ 574261 h 1596574"/>
                        <a:gd name="connsiteX10" fmla="*/ 596890 w 1193721"/>
                        <a:gd name="connsiteY10" fmla="*/ 0 h 1596574"/>
                        <a:gd name="connsiteX11" fmla="*/ 58 w 1193721"/>
                        <a:gd name="connsiteY11" fmla="*/ 595287 h 15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721" h="1596574">
                          <a:moveTo>
                            <a:pt x="58" y="595287"/>
                          </a:moveTo>
                          <a:lnTo>
                            <a:pt x="318754" y="595287"/>
                          </a:lnTo>
                          <a:cubicBezTo>
                            <a:pt x="318754" y="595287"/>
                            <a:pt x="318754" y="327692"/>
                            <a:pt x="596835" y="322891"/>
                          </a:cubicBezTo>
                          <a:cubicBezTo>
                            <a:pt x="741255" y="320408"/>
                            <a:pt x="816142" y="414996"/>
                            <a:pt x="846549" y="487509"/>
                          </a:cubicBezTo>
                          <a:cubicBezTo>
                            <a:pt x="881868" y="571667"/>
                            <a:pt x="871162" y="667580"/>
                            <a:pt x="823868" y="745668"/>
                          </a:cubicBezTo>
                          <a:cubicBezTo>
                            <a:pt x="769786" y="834792"/>
                            <a:pt x="651358" y="915805"/>
                            <a:pt x="436576" y="877947"/>
                          </a:cubicBezTo>
                          <a:lnTo>
                            <a:pt x="436576" y="1596574"/>
                          </a:lnTo>
                          <a:lnTo>
                            <a:pt x="751741" y="1596574"/>
                          </a:lnTo>
                          <a:lnTo>
                            <a:pt x="751741" y="1175619"/>
                          </a:lnTo>
                          <a:cubicBezTo>
                            <a:pt x="751741" y="1175619"/>
                            <a:pt x="1193722" y="1061384"/>
                            <a:pt x="1193722" y="574261"/>
                          </a:cubicBezTo>
                          <a:cubicBezTo>
                            <a:pt x="1193722" y="108219"/>
                            <a:pt x="775801" y="-55"/>
                            <a:pt x="596890" y="0"/>
                          </a:cubicBezTo>
                          <a:cubicBezTo>
                            <a:pt x="460140" y="0"/>
                            <a:pt x="-5958" y="33056"/>
                            <a:pt x="58" y="595287"/>
                          </a:cubicBezTo>
                          <a:close/>
                        </a:path>
                      </a:pathLst>
                    </a:custGeom>
                    <a:solidFill>
                      <a:srgbClr val="002E35"/>
                    </a:solidFill>
                    <a:ln w="550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96363C68-1FC2-4BE2-A636-099C1D49D621}"/>
                        </a:ext>
                      </a:extLst>
                    </p:cNvPr>
                    <p:cNvSpPr/>
                    <p:nvPr/>
                  </p:nvSpPr>
                  <p:spPr>
                    <a:xfrm>
                      <a:off x="6870428"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E8505B"/>
                    </a:solidFill>
                    <a:ln w="550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6D641D7D-AFD9-46E4-B417-B8B7FBE66FED}"/>
                        </a:ext>
                      </a:extLst>
                    </p:cNvPr>
                    <p:cNvSpPr/>
                    <p:nvPr/>
                  </p:nvSpPr>
                  <p:spPr>
                    <a:xfrm>
                      <a:off x="6870428"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002E35"/>
                    </a:solidFill>
                    <a:ln w="5505" cap="flat">
                      <a:noFill/>
                      <a:prstDash val="solid"/>
                      <a:miter/>
                    </a:ln>
                  </p:spPr>
                  <p:txBody>
                    <a:bodyPr rtlCol="0" anchor="ctr"/>
                    <a:lstStyle/>
                    <a:p>
                      <a:endParaRPr lang="en-US" dirty="0"/>
                    </a:p>
                  </p:txBody>
                </p:sp>
              </p:grpSp>
            </p:grpSp>
            <p:sp>
              <p:nvSpPr>
                <p:cNvPr id="160" name="Freeform: Shape 159">
                  <a:extLst>
                    <a:ext uri="{FF2B5EF4-FFF2-40B4-BE49-F238E27FC236}">
                      <a16:creationId xmlns:a16="http://schemas.microsoft.com/office/drawing/2014/main" id="{C707E157-E9FE-47B0-98E6-0048B346FFEF}"/>
                    </a:ext>
                  </a:extLst>
                </p:cNvPr>
                <p:cNvSpPr/>
                <p:nvPr/>
              </p:nvSpPr>
              <p:spPr>
                <a:xfrm>
                  <a:off x="6751613" y="-1825238"/>
                  <a:ext cx="315938" cy="269956"/>
                </a:xfrm>
                <a:custGeom>
                  <a:avLst/>
                  <a:gdLst>
                    <a:gd name="connsiteX0" fmla="*/ 315937 w 315938"/>
                    <a:gd name="connsiteY0" fmla="*/ 3300 h 269956"/>
                    <a:gd name="connsiteX1" fmla="*/ 311191 w 315938"/>
                    <a:gd name="connsiteY1" fmla="*/ 3024 h 269956"/>
                    <a:gd name="connsiteX2" fmla="*/ 297616 w 315938"/>
                    <a:gd name="connsiteY2" fmla="*/ 1920 h 269956"/>
                    <a:gd name="connsiteX3" fmla="*/ 247618 w 315938"/>
                    <a:gd name="connsiteY3" fmla="*/ 4017 h 269956"/>
                    <a:gd name="connsiteX4" fmla="*/ 175490 w 315938"/>
                    <a:gd name="connsiteY4" fmla="*/ 20959 h 269956"/>
                    <a:gd name="connsiteX5" fmla="*/ 135315 w 315938"/>
                    <a:gd name="connsiteY5" fmla="*/ 38232 h 269956"/>
                    <a:gd name="connsiteX6" fmla="*/ 96023 w 315938"/>
                    <a:gd name="connsiteY6" fmla="*/ 63673 h 269956"/>
                    <a:gd name="connsiteX7" fmla="*/ 63850 w 315938"/>
                    <a:gd name="connsiteY7" fmla="*/ 97667 h 269956"/>
                    <a:gd name="connsiteX8" fmla="*/ 39734 w 315938"/>
                    <a:gd name="connsiteY8" fmla="*/ 134200 h 269956"/>
                    <a:gd name="connsiteX9" fmla="*/ 11203 w 315938"/>
                    <a:gd name="connsiteY9" fmla="*/ 202575 h 269956"/>
                    <a:gd name="connsiteX10" fmla="*/ 1600 w 315938"/>
                    <a:gd name="connsiteY10" fmla="*/ 251635 h 269956"/>
                    <a:gd name="connsiteX11" fmla="*/ 607 w 315938"/>
                    <a:gd name="connsiteY11" fmla="*/ 265211 h 269956"/>
                    <a:gd name="connsiteX12" fmla="*/ 166 w 315938"/>
                    <a:gd name="connsiteY12" fmla="*/ 269957 h 269956"/>
                    <a:gd name="connsiteX13" fmla="*/ 0 w 315938"/>
                    <a:gd name="connsiteY13" fmla="*/ 265211 h 269956"/>
                    <a:gd name="connsiteX14" fmla="*/ 497 w 315938"/>
                    <a:gd name="connsiteY14" fmla="*/ 251525 h 269956"/>
                    <a:gd name="connsiteX15" fmla="*/ 9216 w 315938"/>
                    <a:gd name="connsiteY15" fmla="*/ 201968 h 269956"/>
                    <a:gd name="connsiteX16" fmla="*/ 37416 w 315938"/>
                    <a:gd name="connsiteY16" fmla="*/ 132876 h 269956"/>
                    <a:gd name="connsiteX17" fmla="*/ 61587 w 315938"/>
                    <a:gd name="connsiteY17" fmla="*/ 95901 h 269956"/>
                    <a:gd name="connsiteX18" fmla="*/ 94147 w 315938"/>
                    <a:gd name="connsiteY18" fmla="*/ 61410 h 269956"/>
                    <a:gd name="connsiteX19" fmla="*/ 133991 w 315938"/>
                    <a:gd name="connsiteY19" fmla="*/ 35694 h 269956"/>
                    <a:gd name="connsiteX20" fmla="*/ 174607 w 315938"/>
                    <a:gd name="connsiteY20" fmla="*/ 18421 h 269956"/>
                    <a:gd name="connsiteX21" fmla="*/ 247397 w 315938"/>
                    <a:gd name="connsiteY21" fmla="*/ 1920 h 269956"/>
                    <a:gd name="connsiteX22" fmla="*/ 297671 w 315938"/>
                    <a:gd name="connsiteY22" fmla="*/ 761 h 269956"/>
                    <a:gd name="connsiteX23" fmla="*/ 311247 w 315938"/>
                    <a:gd name="connsiteY23" fmla="*/ 2417 h 269956"/>
                    <a:gd name="connsiteX24" fmla="*/ 315937 w 315938"/>
                    <a:gd name="connsiteY24" fmla="*/ 3300 h 2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5938" h="269956">
                      <a:moveTo>
                        <a:pt x="315937" y="3300"/>
                      </a:moveTo>
                      <a:cubicBezTo>
                        <a:pt x="315937" y="3410"/>
                        <a:pt x="314282" y="3300"/>
                        <a:pt x="311191" y="3024"/>
                      </a:cubicBezTo>
                      <a:cubicBezTo>
                        <a:pt x="308046" y="2858"/>
                        <a:pt x="303521" y="1975"/>
                        <a:pt x="297616" y="1920"/>
                      </a:cubicBezTo>
                      <a:cubicBezTo>
                        <a:pt x="285806" y="1148"/>
                        <a:pt x="268643" y="1423"/>
                        <a:pt x="247618" y="4017"/>
                      </a:cubicBezTo>
                      <a:cubicBezTo>
                        <a:pt x="226647" y="6666"/>
                        <a:pt x="201869" y="11854"/>
                        <a:pt x="175490" y="20959"/>
                      </a:cubicBezTo>
                      <a:cubicBezTo>
                        <a:pt x="162356" y="25705"/>
                        <a:pt x="148725" y="31113"/>
                        <a:pt x="135315" y="38232"/>
                      </a:cubicBezTo>
                      <a:cubicBezTo>
                        <a:pt x="121795" y="45075"/>
                        <a:pt x="108384" y="53464"/>
                        <a:pt x="96023" y="63673"/>
                      </a:cubicBezTo>
                      <a:cubicBezTo>
                        <a:pt x="83551" y="73772"/>
                        <a:pt x="73011" y="85581"/>
                        <a:pt x="63850" y="97667"/>
                      </a:cubicBezTo>
                      <a:cubicBezTo>
                        <a:pt x="54634" y="109753"/>
                        <a:pt x="46632" y="122059"/>
                        <a:pt x="39734" y="134200"/>
                      </a:cubicBezTo>
                      <a:cubicBezTo>
                        <a:pt x="26158" y="158647"/>
                        <a:pt x="16942" y="182211"/>
                        <a:pt x="11203" y="202575"/>
                      </a:cubicBezTo>
                      <a:cubicBezTo>
                        <a:pt x="5353" y="222883"/>
                        <a:pt x="2759" y="239880"/>
                        <a:pt x="1600" y="251635"/>
                      </a:cubicBezTo>
                      <a:cubicBezTo>
                        <a:pt x="938" y="257540"/>
                        <a:pt x="717" y="262120"/>
                        <a:pt x="607" y="265211"/>
                      </a:cubicBezTo>
                      <a:cubicBezTo>
                        <a:pt x="441" y="268301"/>
                        <a:pt x="276" y="269957"/>
                        <a:pt x="166" y="269957"/>
                      </a:cubicBezTo>
                      <a:cubicBezTo>
                        <a:pt x="55" y="269957"/>
                        <a:pt x="0" y="268301"/>
                        <a:pt x="0" y="265211"/>
                      </a:cubicBezTo>
                      <a:cubicBezTo>
                        <a:pt x="0" y="262065"/>
                        <a:pt x="0" y="257485"/>
                        <a:pt x="497" y="251525"/>
                      </a:cubicBezTo>
                      <a:cubicBezTo>
                        <a:pt x="1324" y="239660"/>
                        <a:pt x="3587" y="222497"/>
                        <a:pt x="9216" y="201968"/>
                      </a:cubicBezTo>
                      <a:cubicBezTo>
                        <a:pt x="14735" y="181439"/>
                        <a:pt x="23840" y="157599"/>
                        <a:pt x="37416" y="132876"/>
                      </a:cubicBezTo>
                      <a:cubicBezTo>
                        <a:pt x="44314" y="120624"/>
                        <a:pt x="52316" y="108152"/>
                        <a:pt x="61587" y="95901"/>
                      </a:cubicBezTo>
                      <a:cubicBezTo>
                        <a:pt x="70803" y="83705"/>
                        <a:pt x="81454" y="71675"/>
                        <a:pt x="94147" y="61410"/>
                      </a:cubicBezTo>
                      <a:cubicBezTo>
                        <a:pt x="106729" y="51035"/>
                        <a:pt x="120305" y="42592"/>
                        <a:pt x="133991" y="35694"/>
                      </a:cubicBezTo>
                      <a:cubicBezTo>
                        <a:pt x="147566" y="28520"/>
                        <a:pt x="161363" y="23111"/>
                        <a:pt x="174607" y="18421"/>
                      </a:cubicBezTo>
                      <a:cubicBezTo>
                        <a:pt x="201262" y="9315"/>
                        <a:pt x="226261" y="4293"/>
                        <a:pt x="247397" y="1920"/>
                      </a:cubicBezTo>
                      <a:cubicBezTo>
                        <a:pt x="268533" y="-398"/>
                        <a:pt x="285861" y="-398"/>
                        <a:pt x="297671" y="761"/>
                      </a:cubicBezTo>
                      <a:cubicBezTo>
                        <a:pt x="303631" y="982"/>
                        <a:pt x="308156" y="2086"/>
                        <a:pt x="311247" y="2417"/>
                      </a:cubicBezTo>
                      <a:cubicBezTo>
                        <a:pt x="314337" y="2913"/>
                        <a:pt x="315993" y="3245"/>
                        <a:pt x="315937" y="3300"/>
                      </a:cubicBezTo>
                      <a:close/>
                    </a:path>
                  </a:pathLst>
                </a:custGeom>
                <a:solidFill>
                  <a:srgbClr val="263238"/>
                </a:solidFill>
                <a:ln w="550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9D7D1D1-51F2-45B5-8077-84132DCA824C}"/>
                    </a:ext>
                  </a:extLst>
                </p:cNvPr>
                <p:cNvSpPr/>
                <p:nvPr/>
              </p:nvSpPr>
              <p:spPr>
                <a:xfrm>
                  <a:off x="7009716" y="-2146430"/>
                  <a:ext cx="538066" cy="267594"/>
                </a:xfrm>
                <a:custGeom>
                  <a:avLst/>
                  <a:gdLst>
                    <a:gd name="connsiteX0" fmla="*/ 538059 w 538066"/>
                    <a:gd name="connsiteY0" fmla="*/ 267595 h 267594"/>
                    <a:gd name="connsiteX1" fmla="*/ 537011 w 538066"/>
                    <a:gd name="connsiteY1" fmla="*/ 266326 h 267594"/>
                    <a:gd name="connsiteX2" fmla="*/ 534196 w 538066"/>
                    <a:gd name="connsiteY2" fmla="*/ 262463 h 267594"/>
                    <a:gd name="connsiteX3" fmla="*/ 523711 w 538066"/>
                    <a:gd name="connsiteY3" fmla="*/ 247563 h 267594"/>
                    <a:gd name="connsiteX4" fmla="*/ 516096 w 538066"/>
                    <a:gd name="connsiteY4" fmla="*/ 236857 h 267594"/>
                    <a:gd name="connsiteX5" fmla="*/ 506162 w 538066"/>
                    <a:gd name="connsiteY5" fmla="*/ 224771 h 267594"/>
                    <a:gd name="connsiteX6" fmla="*/ 494739 w 538066"/>
                    <a:gd name="connsiteY6" fmla="*/ 210864 h 267594"/>
                    <a:gd name="connsiteX7" fmla="*/ 480942 w 538066"/>
                    <a:gd name="connsiteY7" fmla="*/ 196185 h 267594"/>
                    <a:gd name="connsiteX8" fmla="*/ 465490 w 538066"/>
                    <a:gd name="connsiteY8" fmla="*/ 180291 h 267594"/>
                    <a:gd name="connsiteX9" fmla="*/ 447665 w 538066"/>
                    <a:gd name="connsiteY9" fmla="*/ 164177 h 267594"/>
                    <a:gd name="connsiteX10" fmla="*/ 438229 w 538066"/>
                    <a:gd name="connsiteY10" fmla="*/ 155734 h 267594"/>
                    <a:gd name="connsiteX11" fmla="*/ 427964 w 538066"/>
                    <a:gd name="connsiteY11" fmla="*/ 147621 h 267594"/>
                    <a:gd name="connsiteX12" fmla="*/ 406442 w 538066"/>
                    <a:gd name="connsiteY12" fmla="*/ 130900 h 267594"/>
                    <a:gd name="connsiteX13" fmla="*/ 302031 w 538066"/>
                    <a:gd name="connsiteY13" fmla="*/ 69203 h 267594"/>
                    <a:gd name="connsiteX14" fmla="*/ 272948 w 538066"/>
                    <a:gd name="connsiteY14" fmla="*/ 56069 h 267594"/>
                    <a:gd name="connsiteX15" fmla="*/ 244031 w 538066"/>
                    <a:gd name="connsiteY15" fmla="*/ 44866 h 267594"/>
                    <a:gd name="connsiteX16" fmla="*/ 215776 w 538066"/>
                    <a:gd name="connsiteY16" fmla="*/ 35153 h 267594"/>
                    <a:gd name="connsiteX17" fmla="*/ 188348 w 538066"/>
                    <a:gd name="connsiteY17" fmla="*/ 26765 h 267594"/>
                    <a:gd name="connsiteX18" fmla="*/ 161970 w 538066"/>
                    <a:gd name="connsiteY18" fmla="*/ 19812 h 267594"/>
                    <a:gd name="connsiteX19" fmla="*/ 136805 w 538066"/>
                    <a:gd name="connsiteY19" fmla="*/ 14459 h 267594"/>
                    <a:gd name="connsiteX20" fmla="*/ 113186 w 538066"/>
                    <a:gd name="connsiteY20" fmla="*/ 9933 h 267594"/>
                    <a:gd name="connsiteX21" fmla="*/ 91222 w 538066"/>
                    <a:gd name="connsiteY21" fmla="*/ 6733 h 267594"/>
                    <a:gd name="connsiteX22" fmla="*/ 53309 w 538066"/>
                    <a:gd name="connsiteY22" fmla="*/ 2759 h 267594"/>
                    <a:gd name="connsiteX23" fmla="*/ 37692 w 538066"/>
                    <a:gd name="connsiteY23" fmla="*/ 1490 h 267594"/>
                    <a:gd name="connsiteX24" fmla="*/ 24558 w 538066"/>
                    <a:gd name="connsiteY24" fmla="*/ 1159 h 267594"/>
                    <a:gd name="connsiteX25" fmla="*/ 6346 w 538066"/>
                    <a:gd name="connsiteY25" fmla="*/ 552 h 267594"/>
                    <a:gd name="connsiteX26" fmla="*/ 1600 w 538066"/>
                    <a:gd name="connsiteY26" fmla="*/ 331 h 267594"/>
                    <a:gd name="connsiteX27" fmla="*/ 0 w 538066"/>
                    <a:gd name="connsiteY27" fmla="*/ 166 h 267594"/>
                    <a:gd name="connsiteX28" fmla="*/ 1600 w 538066"/>
                    <a:gd name="connsiteY28" fmla="*/ 55 h 267594"/>
                    <a:gd name="connsiteX29" fmla="*/ 6346 w 538066"/>
                    <a:gd name="connsiteY29" fmla="*/ 0 h 267594"/>
                    <a:gd name="connsiteX30" fmla="*/ 24558 w 538066"/>
                    <a:gd name="connsiteY30" fmla="*/ 55 h 267594"/>
                    <a:gd name="connsiteX31" fmla="*/ 37747 w 538066"/>
                    <a:gd name="connsiteY31" fmla="*/ 166 h 267594"/>
                    <a:gd name="connsiteX32" fmla="*/ 53364 w 538066"/>
                    <a:gd name="connsiteY32" fmla="*/ 1214 h 267594"/>
                    <a:gd name="connsiteX33" fmla="*/ 91442 w 538066"/>
                    <a:gd name="connsiteY33" fmla="*/ 4801 h 267594"/>
                    <a:gd name="connsiteX34" fmla="*/ 113462 w 538066"/>
                    <a:gd name="connsiteY34" fmla="*/ 7781 h 267594"/>
                    <a:gd name="connsiteX35" fmla="*/ 137191 w 538066"/>
                    <a:gd name="connsiteY35" fmla="*/ 12141 h 267594"/>
                    <a:gd name="connsiteX36" fmla="*/ 162466 w 538066"/>
                    <a:gd name="connsiteY36" fmla="*/ 17383 h 267594"/>
                    <a:gd name="connsiteX37" fmla="*/ 189011 w 538066"/>
                    <a:gd name="connsiteY37" fmla="*/ 24226 h 267594"/>
                    <a:gd name="connsiteX38" fmla="*/ 216548 w 538066"/>
                    <a:gd name="connsiteY38" fmla="*/ 32560 h 267594"/>
                    <a:gd name="connsiteX39" fmla="*/ 244969 w 538066"/>
                    <a:gd name="connsiteY39" fmla="*/ 42272 h 267594"/>
                    <a:gd name="connsiteX40" fmla="*/ 273996 w 538066"/>
                    <a:gd name="connsiteY40" fmla="*/ 53475 h 267594"/>
                    <a:gd name="connsiteX41" fmla="*/ 303190 w 538066"/>
                    <a:gd name="connsiteY41" fmla="*/ 66664 h 267594"/>
                    <a:gd name="connsiteX42" fmla="*/ 407932 w 538066"/>
                    <a:gd name="connsiteY42" fmla="*/ 128803 h 267594"/>
                    <a:gd name="connsiteX43" fmla="*/ 429509 w 538066"/>
                    <a:gd name="connsiteY43" fmla="*/ 145690 h 267594"/>
                    <a:gd name="connsiteX44" fmla="*/ 439774 w 538066"/>
                    <a:gd name="connsiteY44" fmla="*/ 153857 h 267594"/>
                    <a:gd name="connsiteX45" fmla="*/ 449211 w 538066"/>
                    <a:gd name="connsiteY45" fmla="*/ 162356 h 267594"/>
                    <a:gd name="connsiteX46" fmla="*/ 466980 w 538066"/>
                    <a:gd name="connsiteY46" fmla="*/ 178636 h 267594"/>
                    <a:gd name="connsiteX47" fmla="*/ 482377 w 538066"/>
                    <a:gd name="connsiteY47" fmla="*/ 194695 h 267594"/>
                    <a:gd name="connsiteX48" fmla="*/ 496118 w 538066"/>
                    <a:gd name="connsiteY48" fmla="*/ 209540 h 267594"/>
                    <a:gd name="connsiteX49" fmla="*/ 507376 w 538066"/>
                    <a:gd name="connsiteY49" fmla="*/ 223612 h 267594"/>
                    <a:gd name="connsiteX50" fmla="*/ 517144 w 538066"/>
                    <a:gd name="connsiteY50" fmla="*/ 235863 h 267594"/>
                    <a:gd name="connsiteX51" fmla="*/ 524539 w 538066"/>
                    <a:gd name="connsiteY51" fmla="*/ 246790 h 267594"/>
                    <a:gd name="connsiteX52" fmla="*/ 534583 w 538066"/>
                    <a:gd name="connsiteY52" fmla="*/ 262021 h 267594"/>
                    <a:gd name="connsiteX53" fmla="*/ 537121 w 538066"/>
                    <a:gd name="connsiteY53" fmla="*/ 265995 h 267594"/>
                    <a:gd name="connsiteX54" fmla="*/ 538059 w 538066"/>
                    <a:gd name="connsiteY54" fmla="*/ 267595 h 2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38066" h="267594">
                      <a:moveTo>
                        <a:pt x="538059" y="267595"/>
                      </a:moveTo>
                      <a:cubicBezTo>
                        <a:pt x="538004" y="267595"/>
                        <a:pt x="537673" y="267209"/>
                        <a:pt x="537011" y="266326"/>
                      </a:cubicBezTo>
                      <a:cubicBezTo>
                        <a:pt x="536294" y="265332"/>
                        <a:pt x="535355" y="264063"/>
                        <a:pt x="534196" y="262463"/>
                      </a:cubicBezTo>
                      <a:cubicBezTo>
                        <a:pt x="531658" y="258876"/>
                        <a:pt x="528181" y="253909"/>
                        <a:pt x="523711" y="247563"/>
                      </a:cubicBezTo>
                      <a:cubicBezTo>
                        <a:pt x="521393" y="244362"/>
                        <a:pt x="519020" y="240664"/>
                        <a:pt x="516096" y="236857"/>
                      </a:cubicBezTo>
                      <a:cubicBezTo>
                        <a:pt x="513005" y="233159"/>
                        <a:pt x="509694" y="229131"/>
                        <a:pt x="506162" y="224771"/>
                      </a:cubicBezTo>
                      <a:cubicBezTo>
                        <a:pt x="502575" y="220411"/>
                        <a:pt x="498767" y="215776"/>
                        <a:pt x="494739" y="210864"/>
                      </a:cubicBezTo>
                      <a:cubicBezTo>
                        <a:pt x="490600" y="206063"/>
                        <a:pt x="485744" y="201372"/>
                        <a:pt x="480942" y="196185"/>
                      </a:cubicBezTo>
                      <a:cubicBezTo>
                        <a:pt x="475976" y="191163"/>
                        <a:pt x="471064" y="185589"/>
                        <a:pt x="465490" y="180291"/>
                      </a:cubicBezTo>
                      <a:cubicBezTo>
                        <a:pt x="459751" y="175104"/>
                        <a:pt x="453846" y="169751"/>
                        <a:pt x="447665" y="164177"/>
                      </a:cubicBezTo>
                      <a:cubicBezTo>
                        <a:pt x="444575" y="161418"/>
                        <a:pt x="441540" y="158493"/>
                        <a:pt x="438229" y="155734"/>
                      </a:cubicBezTo>
                      <a:cubicBezTo>
                        <a:pt x="434862" y="153085"/>
                        <a:pt x="431441" y="150381"/>
                        <a:pt x="427964" y="147621"/>
                      </a:cubicBezTo>
                      <a:cubicBezTo>
                        <a:pt x="420956" y="142213"/>
                        <a:pt x="414002" y="136364"/>
                        <a:pt x="406442" y="130900"/>
                      </a:cubicBezTo>
                      <a:cubicBezTo>
                        <a:pt x="376200" y="108992"/>
                        <a:pt x="340826" y="87911"/>
                        <a:pt x="302031" y="69203"/>
                      </a:cubicBezTo>
                      <a:cubicBezTo>
                        <a:pt x="292208" y="64788"/>
                        <a:pt x="282495" y="60373"/>
                        <a:pt x="272948" y="56069"/>
                      </a:cubicBezTo>
                      <a:cubicBezTo>
                        <a:pt x="263180" y="52261"/>
                        <a:pt x="253522" y="48508"/>
                        <a:pt x="244031" y="44866"/>
                      </a:cubicBezTo>
                      <a:cubicBezTo>
                        <a:pt x="234649" y="40948"/>
                        <a:pt x="225047" y="38188"/>
                        <a:pt x="215776" y="35153"/>
                      </a:cubicBezTo>
                      <a:cubicBezTo>
                        <a:pt x="206449" y="32284"/>
                        <a:pt x="197454" y="28917"/>
                        <a:pt x="188348" y="26765"/>
                      </a:cubicBezTo>
                      <a:cubicBezTo>
                        <a:pt x="179298" y="24392"/>
                        <a:pt x="170524" y="22074"/>
                        <a:pt x="161970" y="19812"/>
                      </a:cubicBezTo>
                      <a:cubicBezTo>
                        <a:pt x="153416" y="17549"/>
                        <a:pt x="144917" y="16225"/>
                        <a:pt x="136805" y="14459"/>
                      </a:cubicBezTo>
                      <a:cubicBezTo>
                        <a:pt x="128638" y="12913"/>
                        <a:pt x="120856" y="10927"/>
                        <a:pt x="113186" y="9933"/>
                      </a:cubicBezTo>
                      <a:cubicBezTo>
                        <a:pt x="105570" y="8830"/>
                        <a:pt x="98230" y="7781"/>
                        <a:pt x="91222" y="6733"/>
                      </a:cubicBezTo>
                      <a:cubicBezTo>
                        <a:pt x="77260" y="4360"/>
                        <a:pt x="64457" y="3863"/>
                        <a:pt x="53309" y="2759"/>
                      </a:cubicBezTo>
                      <a:cubicBezTo>
                        <a:pt x="47735" y="2318"/>
                        <a:pt x="42493" y="1711"/>
                        <a:pt x="37692" y="1490"/>
                      </a:cubicBezTo>
                      <a:cubicBezTo>
                        <a:pt x="32891" y="1380"/>
                        <a:pt x="28531" y="1269"/>
                        <a:pt x="24558" y="1159"/>
                      </a:cubicBezTo>
                      <a:cubicBezTo>
                        <a:pt x="16832" y="883"/>
                        <a:pt x="10706" y="717"/>
                        <a:pt x="6346" y="552"/>
                      </a:cubicBezTo>
                      <a:cubicBezTo>
                        <a:pt x="4415" y="441"/>
                        <a:pt x="2814" y="386"/>
                        <a:pt x="1600" y="331"/>
                      </a:cubicBezTo>
                      <a:cubicBezTo>
                        <a:pt x="552" y="276"/>
                        <a:pt x="0" y="221"/>
                        <a:pt x="0" y="166"/>
                      </a:cubicBezTo>
                      <a:cubicBezTo>
                        <a:pt x="0" y="110"/>
                        <a:pt x="552" y="55"/>
                        <a:pt x="1600" y="55"/>
                      </a:cubicBezTo>
                      <a:cubicBezTo>
                        <a:pt x="2814" y="55"/>
                        <a:pt x="4415" y="0"/>
                        <a:pt x="6346" y="0"/>
                      </a:cubicBezTo>
                      <a:cubicBezTo>
                        <a:pt x="10706" y="0"/>
                        <a:pt x="16832" y="0"/>
                        <a:pt x="24558" y="55"/>
                      </a:cubicBezTo>
                      <a:cubicBezTo>
                        <a:pt x="28531" y="110"/>
                        <a:pt x="32946" y="110"/>
                        <a:pt x="37747" y="166"/>
                      </a:cubicBezTo>
                      <a:cubicBezTo>
                        <a:pt x="42548" y="331"/>
                        <a:pt x="47791" y="828"/>
                        <a:pt x="53364" y="1214"/>
                      </a:cubicBezTo>
                      <a:cubicBezTo>
                        <a:pt x="64567" y="2207"/>
                        <a:pt x="77425" y="2539"/>
                        <a:pt x="91442" y="4801"/>
                      </a:cubicBezTo>
                      <a:cubicBezTo>
                        <a:pt x="98451" y="5739"/>
                        <a:pt x="105846" y="6733"/>
                        <a:pt x="113462" y="7781"/>
                      </a:cubicBezTo>
                      <a:cubicBezTo>
                        <a:pt x="121132" y="8664"/>
                        <a:pt x="128969" y="10651"/>
                        <a:pt x="137191" y="12141"/>
                      </a:cubicBezTo>
                      <a:cubicBezTo>
                        <a:pt x="145359" y="13852"/>
                        <a:pt x="153857" y="15176"/>
                        <a:pt x="162466" y="17383"/>
                      </a:cubicBezTo>
                      <a:cubicBezTo>
                        <a:pt x="171075" y="19591"/>
                        <a:pt x="179905" y="21909"/>
                        <a:pt x="189011" y="24226"/>
                      </a:cubicBezTo>
                      <a:cubicBezTo>
                        <a:pt x="198171" y="26324"/>
                        <a:pt x="207167" y="29635"/>
                        <a:pt x="216548" y="32560"/>
                      </a:cubicBezTo>
                      <a:cubicBezTo>
                        <a:pt x="225875" y="35595"/>
                        <a:pt x="235532" y="38354"/>
                        <a:pt x="244969" y="42272"/>
                      </a:cubicBezTo>
                      <a:cubicBezTo>
                        <a:pt x="254461" y="45970"/>
                        <a:pt x="264173" y="49667"/>
                        <a:pt x="273996" y="53475"/>
                      </a:cubicBezTo>
                      <a:cubicBezTo>
                        <a:pt x="283599" y="57835"/>
                        <a:pt x="293366" y="62194"/>
                        <a:pt x="303190" y="66664"/>
                      </a:cubicBezTo>
                      <a:cubicBezTo>
                        <a:pt x="342151" y="85427"/>
                        <a:pt x="377635" y="106674"/>
                        <a:pt x="407932" y="128803"/>
                      </a:cubicBezTo>
                      <a:cubicBezTo>
                        <a:pt x="415547" y="134267"/>
                        <a:pt x="422501" y="140227"/>
                        <a:pt x="429509" y="145690"/>
                      </a:cubicBezTo>
                      <a:cubicBezTo>
                        <a:pt x="432986" y="148449"/>
                        <a:pt x="436408" y="151209"/>
                        <a:pt x="439774" y="153857"/>
                      </a:cubicBezTo>
                      <a:cubicBezTo>
                        <a:pt x="443085" y="156617"/>
                        <a:pt x="446120" y="159597"/>
                        <a:pt x="449211" y="162356"/>
                      </a:cubicBezTo>
                      <a:cubicBezTo>
                        <a:pt x="455336" y="167985"/>
                        <a:pt x="461296" y="173448"/>
                        <a:pt x="466980" y="178636"/>
                      </a:cubicBezTo>
                      <a:cubicBezTo>
                        <a:pt x="472554" y="183989"/>
                        <a:pt x="477466" y="189618"/>
                        <a:pt x="482377" y="194695"/>
                      </a:cubicBezTo>
                      <a:cubicBezTo>
                        <a:pt x="487178" y="199882"/>
                        <a:pt x="491980" y="204683"/>
                        <a:pt x="496118" y="209540"/>
                      </a:cubicBezTo>
                      <a:cubicBezTo>
                        <a:pt x="500092" y="214506"/>
                        <a:pt x="503900" y="219197"/>
                        <a:pt x="507376" y="223612"/>
                      </a:cubicBezTo>
                      <a:cubicBezTo>
                        <a:pt x="510908" y="228027"/>
                        <a:pt x="514164" y="232111"/>
                        <a:pt x="517144" y="235863"/>
                      </a:cubicBezTo>
                      <a:cubicBezTo>
                        <a:pt x="519958" y="239781"/>
                        <a:pt x="522332" y="243479"/>
                        <a:pt x="524539" y="246790"/>
                      </a:cubicBezTo>
                      <a:cubicBezTo>
                        <a:pt x="528843" y="253247"/>
                        <a:pt x="532210" y="258379"/>
                        <a:pt x="534583" y="262021"/>
                      </a:cubicBezTo>
                      <a:cubicBezTo>
                        <a:pt x="535631" y="263677"/>
                        <a:pt x="536459" y="265001"/>
                        <a:pt x="537121" y="265995"/>
                      </a:cubicBezTo>
                      <a:cubicBezTo>
                        <a:pt x="537839" y="267098"/>
                        <a:pt x="538115" y="267595"/>
                        <a:pt x="538059" y="267595"/>
                      </a:cubicBezTo>
                      <a:close/>
                    </a:path>
                  </a:pathLst>
                </a:custGeom>
                <a:solidFill>
                  <a:srgbClr val="263238"/>
                </a:solidFill>
                <a:ln w="550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B5C8F522-7E05-4C0F-9871-B23861F3C959}"/>
                    </a:ext>
                  </a:extLst>
                </p:cNvPr>
                <p:cNvSpPr/>
                <p:nvPr/>
              </p:nvSpPr>
              <p:spPr>
                <a:xfrm>
                  <a:off x="7187633" y="-1194536"/>
                  <a:ext cx="326923" cy="225453"/>
                </a:xfrm>
                <a:custGeom>
                  <a:avLst/>
                  <a:gdLst>
                    <a:gd name="connsiteX0" fmla="*/ 326921 w 326923"/>
                    <a:gd name="connsiteY0" fmla="*/ 2 h 225453"/>
                    <a:gd name="connsiteX1" fmla="*/ 324493 w 326923"/>
                    <a:gd name="connsiteY1" fmla="*/ 3313 h 225453"/>
                    <a:gd name="connsiteX2" fmla="*/ 317153 w 326923"/>
                    <a:gd name="connsiteY2" fmla="*/ 12474 h 225453"/>
                    <a:gd name="connsiteX3" fmla="*/ 305123 w 326923"/>
                    <a:gd name="connsiteY3" fmla="*/ 26602 h 225453"/>
                    <a:gd name="connsiteX4" fmla="*/ 288512 w 326923"/>
                    <a:gd name="connsiteY4" fmla="*/ 44758 h 225453"/>
                    <a:gd name="connsiteX5" fmla="*/ 267486 w 326923"/>
                    <a:gd name="connsiteY5" fmla="*/ 65894 h 225453"/>
                    <a:gd name="connsiteX6" fmla="*/ 242266 w 326923"/>
                    <a:gd name="connsiteY6" fmla="*/ 89072 h 225453"/>
                    <a:gd name="connsiteX7" fmla="*/ 180348 w 326923"/>
                    <a:gd name="connsiteY7" fmla="*/ 137193 h 225453"/>
                    <a:gd name="connsiteX8" fmla="*/ 113353 w 326923"/>
                    <a:gd name="connsiteY8" fmla="*/ 177976 h 225453"/>
                    <a:gd name="connsiteX9" fmla="*/ 82725 w 326923"/>
                    <a:gd name="connsiteY9" fmla="*/ 193317 h 225453"/>
                    <a:gd name="connsiteX10" fmla="*/ 55463 w 326923"/>
                    <a:gd name="connsiteY10" fmla="*/ 205458 h 225453"/>
                    <a:gd name="connsiteX11" fmla="*/ 32616 w 326923"/>
                    <a:gd name="connsiteY11" fmla="*/ 214509 h 225453"/>
                    <a:gd name="connsiteX12" fmla="*/ 15122 w 326923"/>
                    <a:gd name="connsiteY12" fmla="*/ 220745 h 225453"/>
                    <a:gd name="connsiteX13" fmla="*/ 3975 w 326923"/>
                    <a:gd name="connsiteY13" fmla="*/ 224387 h 225453"/>
                    <a:gd name="connsiteX14" fmla="*/ 2 w 326923"/>
                    <a:gd name="connsiteY14" fmla="*/ 225435 h 225453"/>
                    <a:gd name="connsiteX15" fmla="*/ 3754 w 326923"/>
                    <a:gd name="connsiteY15" fmla="*/ 223835 h 225453"/>
                    <a:gd name="connsiteX16" fmla="*/ 14736 w 326923"/>
                    <a:gd name="connsiteY16" fmla="*/ 219696 h 225453"/>
                    <a:gd name="connsiteX17" fmla="*/ 32009 w 326923"/>
                    <a:gd name="connsiteY17" fmla="*/ 213018 h 225453"/>
                    <a:gd name="connsiteX18" fmla="*/ 54635 w 326923"/>
                    <a:gd name="connsiteY18" fmla="*/ 203582 h 225453"/>
                    <a:gd name="connsiteX19" fmla="*/ 81621 w 326923"/>
                    <a:gd name="connsiteY19" fmla="*/ 191165 h 225453"/>
                    <a:gd name="connsiteX20" fmla="*/ 112028 w 326923"/>
                    <a:gd name="connsiteY20" fmla="*/ 175658 h 225453"/>
                    <a:gd name="connsiteX21" fmla="*/ 178637 w 326923"/>
                    <a:gd name="connsiteY21" fmla="*/ 134821 h 225453"/>
                    <a:gd name="connsiteX22" fmla="*/ 240445 w 326923"/>
                    <a:gd name="connsiteY22" fmla="*/ 87085 h 225453"/>
                    <a:gd name="connsiteX23" fmla="*/ 265720 w 326923"/>
                    <a:gd name="connsiteY23" fmla="*/ 64183 h 225453"/>
                    <a:gd name="connsiteX24" fmla="*/ 286911 w 326923"/>
                    <a:gd name="connsiteY24" fmla="*/ 43378 h 225453"/>
                    <a:gd name="connsiteX25" fmla="*/ 303743 w 326923"/>
                    <a:gd name="connsiteY25" fmla="*/ 25553 h 225453"/>
                    <a:gd name="connsiteX26" fmla="*/ 316105 w 326923"/>
                    <a:gd name="connsiteY26" fmla="*/ 11757 h 225453"/>
                    <a:gd name="connsiteX27" fmla="*/ 323886 w 326923"/>
                    <a:gd name="connsiteY27" fmla="*/ 2982 h 225453"/>
                    <a:gd name="connsiteX28" fmla="*/ 326921 w 326923"/>
                    <a:gd name="connsiteY28" fmla="*/ 2 h 2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6923" h="225453">
                      <a:moveTo>
                        <a:pt x="326921" y="2"/>
                      </a:moveTo>
                      <a:cubicBezTo>
                        <a:pt x="326976" y="57"/>
                        <a:pt x="326148" y="1216"/>
                        <a:pt x="324493" y="3313"/>
                      </a:cubicBezTo>
                      <a:cubicBezTo>
                        <a:pt x="322617" y="5631"/>
                        <a:pt x="320188" y="8666"/>
                        <a:pt x="317153" y="12474"/>
                      </a:cubicBezTo>
                      <a:cubicBezTo>
                        <a:pt x="313952" y="16447"/>
                        <a:pt x="309979" y="21248"/>
                        <a:pt x="305123" y="26602"/>
                      </a:cubicBezTo>
                      <a:cubicBezTo>
                        <a:pt x="300266" y="32010"/>
                        <a:pt x="294969" y="38301"/>
                        <a:pt x="288512" y="44758"/>
                      </a:cubicBezTo>
                      <a:cubicBezTo>
                        <a:pt x="282221" y="51380"/>
                        <a:pt x="275322" y="58554"/>
                        <a:pt x="267486" y="65894"/>
                      </a:cubicBezTo>
                      <a:cubicBezTo>
                        <a:pt x="259871" y="73454"/>
                        <a:pt x="251262" y="81015"/>
                        <a:pt x="242266" y="89072"/>
                      </a:cubicBezTo>
                      <a:cubicBezTo>
                        <a:pt x="224000" y="104800"/>
                        <a:pt x="203195" y="121300"/>
                        <a:pt x="180348" y="137193"/>
                      </a:cubicBezTo>
                      <a:cubicBezTo>
                        <a:pt x="157391" y="152921"/>
                        <a:pt x="134544" y="166497"/>
                        <a:pt x="113353" y="177976"/>
                      </a:cubicBezTo>
                      <a:cubicBezTo>
                        <a:pt x="102647" y="183494"/>
                        <a:pt x="92493" y="188902"/>
                        <a:pt x="82725" y="193317"/>
                      </a:cubicBezTo>
                      <a:cubicBezTo>
                        <a:pt x="73067" y="198008"/>
                        <a:pt x="63906" y="201926"/>
                        <a:pt x="55463" y="205458"/>
                      </a:cubicBezTo>
                      <a:cubicBezTo>
                        <a:pt x="47130" y="209156"/>
                        <a:pt x="39349" y="211915"/>
                        <a:pt x="32616" y="214509"/>
                      </a:cubicBezTo>
                      <a:cubicBezTo>
                        <a:pt x="25884" y="217157"/>
                        <a:pt x="19979" y="219144"/>
                        <a:pt x="15122" y="220745"/>
                      </a:cubicBezTo>
                      <a:cubicBezTo>
                        <a:pt x="10487" y="222234"/>
                        <a:pt x="6789" y="223449"/>
                        <a:pt x="3975" y="224387"/>
                      </a:cubicBezTo>
                      <a:cubicBezTo>
                        <a:pt x="1436" y="225159"/>
                        <a:pt x="57" y="225546"/>
                        <a:pt x="2" y="225435"/>
                      </a:cubicBezTo>
                      <a:cubicBezTo>
                        <a:pt x="-54" y="225325"/>
                        <a:pt x="1271" y="224773"/>
                        <a:pt x="3754" y="223835"/>
                      </a:cubicBezTo>
                      <a:cubicBezTo>
                        <a:pt x="6514" y="222786"/>
                        <a:pt x="10156" y="221407"/>
                        <a:pt x="14736" y="219696"/>
                      </a:cubicBezTo>
                      <a:cubicBezTo>
                        <a:pt x="19537" y="217985"/>
                        <a:pt x="25332" y="215833"/>
                        <a:pt x="32009" y="213018"/>
                      </a:cubicBezTo>
                      <a:cubicBezTo>
                        <a:pt x="38687" y="210259"/>
                        <a:pt x="46413" y="207390"/>
                        <a:pt x="54635" y="203582"/>
                      </a:cubicBezTo>
                      <a:cubicBezTo>
                        <a:pt x="62968" y="199939"/>
                        <a:pt x="72074" y="195966"/>
                        <a:pt x="81621" y="191165"/>
                      </a:cubicBezTo>
                      <a:cubicBezTo>
                        <a:pt x="91334" y="186695"/>
                        <a:pt x="101378" y="181232"/>
                        <a:pt x="112028" y="175658"/>
                      </a:cubicBezTo>
                      <a:cubicBezTo>
                        <a:pt x="133109" y="164124"/>
                        <a:pt x="155735" y="150493"/>
                        <a:pt x="178637" y="134821"/>
                      </a:cubicBezTo>
                      <a:cubicBezTo>
                        <a:pt x="201429" y="119037"/>
                        <a:pt x="222179" y="102647"/>
                        <a:pt x="240445" y="87085"/>
                      </a:cubicBezTo>
                      <a:cubicBezTo>
                        <a:pt x="249440" y="79138"/>
                        <a:pt x="258105" y="71688"/>
                        <a:pt x="265720" y="64183"/>
                      </a:cubicBezTo>
                      <a:cubicBezTo>
                        <a:pt x="273557" y="56954"/>
                        <a:pt x="280565" y="49835"/>
                        <a:pt x="286911" y="43378"/>
                      </a:cubicBezTo>
                      <a:cubicBezTo>
                        <a:pt x="293423" y="37032"/>
                        <a:pt x="298832" y="30851"/>
                        <a:pt x="303743" y="25553"/>
                      </a:cubicBezTo>
                      <a:cubicBezTo>
                        <a:pt x="308710" y="20310"/>
                        <a:pt x="312794" y="15620"/>
                        <a:pt x="316105" y="11757"/>
                      </a:cubicBezTo>
                      <a:cubicBezTo>
                        <a:pt x="319305" y="8114"/>
                        <a:pt x="321899" y="5190"/>
                        <a:pt x="323886" y="2982"/>
                      </a:cubicBezTo>
                      <a:cubicBezTo>
                        <a:pt x="325872" y="940"/>
                        <a:pt x="326866" y="-53"/>
                        <a:pt x="326921" y="2"/>
                      </a:cubicBezTo>
                      <a:close/>
                    </a:path>
                  </a:pathLst>
                </a:custGeom>
                <a:solidFill>
                  <a:srgbClr val="263238"/>
                </a:solidFill>
                <a:ln w="550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ED7185C2-964D-473D-931E-EC8508DFCFDC}"/>
                    </a:ext>
                  </a:extLst>
                </p:cNvPr>
                <p:cNvSpPr/>
                <p:nvPr/>
              </p:nvSpPr>
              <p:spPr>
                <a:xfrm>
                  <a:off x="7179467" y="-970756"/>
                  <a:ext cx="2869" cy="395956"/>
                </a:xfrm>
                <a:custGeom>
                  <a:avLst/>
                  <a:gdLst>
                    <a:gd name="connsiteX0" fmla="*/ 1435 w 2869"/>
                    <a:gd name="connsiteY0" fmla="*/ 395957 h 395956"/>
                    <a:gd name="connsiteX1" fmla="*/ 0 w 2869"/>
                    <a:gd name="connsiteY1" fmla="*/ 198006 h 395956"/>
                    <a:gd name="connsiteX2" fmla="*/ 1435 w 2869"/>
                    <a:gd name="connsiteY2" fmla="*/ 0 h 395956"/>
                    <a:gd name="connsiteX3" fmla="*/ 2870 w 2869"/>
                    <a:gd name="connsiteY3" fmla="*/ 198006 h 395956"/>
                    <a:gd name="connsiteX4" fmla="*/ 1435 w 2869"/>
                    <a:gd name="connsiteY4" fmla="*/ 395957 h 39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395956">
                      <a:moveTo>
                        <a:pt x="1435" y="395957"/>
                      </a:moveTo>
                      <a:cubicBezTo>
                        <a:pt x="662" y="395957"/>
                        <a:pt x="0" y="307329"/>
                        <a:pt x="0" y="198006"/>
                      </a:cubicBezTo>
                      <a:cubicBezTo>
                        <a:pt x="0" y="88628"/>
                        <a:pt x="662" y="0"/>
                        <a:pt x="1435" y="0"/>
                      </a:cubicBezTo>
                      <a:cubicBezTo>
                        <a:pt x="2207" y="0"/>
                        <a:pt x="2870" y="88628"/>
                        <a:pt x="2870" y="198006"/>
                      </a:cubicBezTo>
                      <a:cubicBezTo>
                        <a:pt x="2870" y="307329"/>
                        <a:pt x="2207" y="395957"/>
                        <a:pt x="1435" y="395957"/>
                      </a:cubicBezTo>
                      <a:close/>
                    </a:path>
                  </a:pathLst>
                </a:custGeom>
                <a:solidFill>
                  <a:srgbClr val="263238"/>
                </a:solidFill>
                <a:ln w="550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E08F872-49B6-482C-963A-F94908C50D0E}"/>
                    </a:ext>
                  </a:extLst>
                </p:cNvPr>
                <p:cNvSpPr/>
                <p:nvPr/>
              </p:nvSpPr>
              <p:spPr>
                <a:xfrm>
                  <a:off x="7191608" y="-401130"/>
                  <a:ext cx="2869" cy="277859"/>
                </a:xfrm>
                <a:custGeom>
                  <a:avLst/>
                  <a:gdLst>
                    <a:gd name="connsiteX0" fmla="*/ 1435 w 2869"/>
                    <a:gd name="connsiteY0" fmla="*/ 277859 h 277859"/>
                    <a:gd name="connsiteX1" fmla="*/ 0 w 2869"/>
                    <a:gd name="connsiteY1" fmla="*/ 138957 h 277859"/>
                    <a:gd name="connsiteX2" fmla="*/ 1435 w 2869"/>
                    <a:gd name="connsiteY2" fmla="*/ 0 h 277859"/>
                    <a:gd name="connsiteX3" fmla="*/ 2870 w 2869"/>
                    <a:gd name="connsiteY3" fmla="*/ 138957 h 277859"/>
                    <a:gd name="connsiteX4" fmla="*/ 1435 w 2869"/>
                    <a:gd name="connsiteY4" fmla="*/ 277859 h 277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277859">
                      <a:moveTo>
                        <a:pt x="1435" y="277859"/>
                      </a:moveTo>
                      <a:cubicBezTo>
                        <a:pt x="662" y="277859"/>
                        <a:pt x="0" y="215665"/>
                        <a:pt x="0" y="138957"/>
                      </a:cubicBezTo>
                      <a:cubicBezTo>
                        <a:pt x="0" y="62194"/>
                        <a:pt x="662" y="0"/>
                        <a:pt x="1435" y="0"/>
                      </a:cubicBezTo>
                      <a:cubicBezTo>
                        <a:pt x="2207" y="0"/>
                        <a:pt x="2870" y="62194"/>
                        <a:pt x="2870" y="138957"/>
                      </a:cubicBezTo>
                      <a:cubicBezTo>
                        <a:pt x="2870" y="215665"/>
                        <a:pt x="2207" y="277859"/>
                        <a:pt x="1435" y="277859"/>
                      </a:cubicBezTo>
                      <a:close/>
                    </a:path>
                  </a:pathLst>
                </a:custGeom>
                <a:solidFill>
                  <a:srgbClr val="263238"/>
                </a:solidFill>
                <a:ln w="5505" cap="flat">
                  <a:noFill/>
                  <a:prstDash val="solid"/>
                  <a:miter/>
                </a:ln>
              </p:spPr>
              <p:txBody>
                <a:bodyPr rtlCol="0" anchor="ctr"/>
                <a:lstStyle/>
                <a:p>
                  <a:endParaRPr lang="en-US" dirty="0"/>
                </a:p>
              </p:txBody>
            </p:sp>
          </p:grpSp>
          <p:grpSp>
            <p:nvGrpSpPr>
              <p:cNvPr id="24" name="Graphic 179">
                <a:extLst>
                  <a:ext uri="{FF2B5EF4-FFF2-40B4-BE49-F238E27FC236}">
                    <a16:creationId xmlns:a16="http://schemas.microsoft.com/office/drawing/2014/main" id="{251621D6-F0CA-4B26-89EB-B14B6642329B}"/>
                  </a:ext>
                </a:extLst>
              </p:cNvPr>
              <p:cNvGrpSpPr/>
              <p:nvPr/>
            </p:nvGrpSpPr>
            <p:grpSpPr>
              <a:xfrm>
                <a:off x="3492106" y="2527186"/>
                <a:ext cx="932468" cy="3278467"/>
                <a:chOff x="7481112" y="-2265182"/>
                <a:chExt cx="613963" cy="2158632"/>
              </a:xfrm>
            </p:grpSpPr>
            <p:grpSp>
              <p:nvGrpSpPr>
                <p:cNvPr id="25" name="Graphic 179">
                  <a:extLst>
                    <a:ext uri="{FF2B5EF4-FFF2-40B4-BE49-F238E27FC236}">
                      <a16:creationId xmlns:a16="http://schemas.microsoft.com/office/drawing/2014/main" id="{AFBC9146-A3B3-4EE2-9BB9-DBEE51FE8003}"/>
                    </a:ext>
                  </a:extLst>
                </p:cNvPr>
                <p:cNvGrpSpPr/>
                <p:nvPr/>
              </p:nvGrpSpPr>
              <p:grpSpPr>
                <a:xfrm>
                  <a:off x="7481112" y="-1911891"/>
                  <a:ext cx="527977" cy="487724"/>
                  <a:chOff x="7481112" y="-1911891"/>
                  <a:chExt cx="527977" cy="487724"/>
                </a:xfrm>
              </p:grpSpPr>
              <p:sp>
                <p:nvSpPr>
                  <p:cNvPr id="139" name="Freeform: Shape 138">
                    <a:extLst>
                      <a:ext uri="{FF2B5EF4-FFF2-40B4-BE49-F238E27FC236}">
                        <a16:creationId xmlns:a16="http://schemas.microsoft.com/office/drawing/2014/main" id="{563355AC-0B9E-4CD1-9C42-CB3C2429835C}"/>
                      </a:ext>
                    </a:extLst>
                  </p:cNvPr>
                  <p:cNvSpPr/>
                  <p:nvPr/>
                </p:nvSpPr>
                <p:spPr>
                  <a:xfrm>
                    <a:off x="7505837" y="-1651360"/>
                    <a:ext cx="156062" cy="84648"/>
                  </a:xfrm>
                  <a:custGeom>
                    <a:avLst/>
                    <a:gdLst>
                      <a:gd name="connsiteX0" fmla="*/ 936 w 156062"/>
                      <a:gd name="connsiteY0" fmla="*/ 58000 h 84648"/>
                      <a:gd name="connsiteX1" fmla="*/ 27867 w 156062"/>
                      <a:gd name="connsiteY1" fmla="*/ 81675 h 84648"/>
                      <a:gd name="connsiteX2" fmla="*/ 64841 w 156062"/>
                      <a:gd name="connsiteY2" fmla="*/ 84213 h 84648"/>
                      <a:gd name="connsiteX3" fmla="*/ 112632 w 156062"/>
                      <a:gd name="connsiteY3" fmla="*/ 73618 h 84648"/>
                      <a:gd name="connsiteX4" fmla="*/ 141439 w 156062"/>
                      <a:gd name="connsiteY4" fmla="*/ 41334 h 84648"/>
                      <a:gd name="connsiteX5" fmla="*/ 156063 w 156062"/>
                      <a:gd name="connsiteY5" fmla="*/ 0 h 84648"/>
                      <a:gd name="connsiteX6" fmla="*/ 936 w 156062"/>
                      <a:gd name="connsiteY6" fmla="*/ 58000 h 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62" h="84648">
                        <a:moveTo>
                          <a:pt x="936" y="58000"/>
                        </a:moveTo>
                        <a:cubicBezTo>
                          <a:pt x="-4638" y="69092"/>
                          <a:pt x="16002" y="78088"/>
                          <a:pt x="27867" y="81675"/>
                        </a:cubicBezTo>
                        <a:cubicBezTo>
                          <a:pt x="39787" y="85262"/>
                          <a:pt x="52479" y="84875"/>
                          <a:pt x="64841" y="84213"/>
                        </a:cubicBezTo>
                        <a:cubicBezTo>
                          <a:pt x="81286" y="83330"/>
                          <a:pt x="98339" y="81785"/>
                          <a:pt x="112632" y="73618"/>
                        </a:cubicBezTo>
                        <a:cubicBezTo>
                          <a:pt x="125324" y="66333"/>
                          <a:pt x="134816" y="54358"/>
                          <a:pt x="141439" y="41334"/>
                        </a:cubicBezTo>
                        <a:cubicBezTo>
                          <a:pt x="148061" y="28255"/>
                          <a:pt x="152090" y="14072"/>
                          <a:pt x="156063" y="0"/>
                        </a:cubicBezTo>
                        <a:cubicBezTo>
                          <a:pt x="156118" y="0"/>
                          <a:pt x="25715" y="8499"/>
                          <a:pt x="936" y="58000"/>
                        </a:cubicBezTo>
                        <a:close/>
                      </a:path>
                    </a:pathLst>
                  </a:custGeom>
                  <a:solidFill>
                    <a:srgbClr val="E8505B"/>
                  </a:solidFill>
                  <a:ln w="550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AE76AA6D-6E36-46EE-9120-03A44029D784}"/>
                      </a:ext>
                    </a:extLst>
                  </p:cNvPr>
                  <p:cNvSpPr/>
                  <p:nvPr/>
                </p:nvSpPr>
                <p:spPr>
                  <a:xfrm>
                    <a:off x="7505837" y="-1651360"/>
                    <a:ext cx="156062" cy="84648"/>
                  </a:xfrm>
                  <a:custGeom>
                    <a:avLst/>
                    <a:gdLst>
                      <a:gd name="connsiteX0" fmla="*/ 936 w 156062"/>
                      <a:gd name="connsiteY0" fmla="*/ 58000 h 84648"/>
                      <a:gd name="connsiteX1" fmla="*/ 27867 w 156062"/>
                      <a:gd name="connsiteY1" fmla="*/ 81675 h 84648"/>
                      <a:gd name="connsiteX2" fmla="*/ 64841 w 156062"/>
                      <a:gd name="connsiteY2" fmla="*/ 84213 h 84648"/>
                      <a:gd name="connsiteX3" fmla="*/ 112632 w 156062"/>
                      <a:gd name="connsiteY3" fmla="*/ 73618 h 84648"/>
                      <a:gd name="connsiteX4" fmla="*/ 141439 w 156062"/>
                      <a:gd name="connsiteY4" fmla="*/ 41334 h 84648"/>
                      <a:gd name="connsiteX5" fmla="*/ 156063 w 156062"/>
                      <a:gd name="connsiteY5" fmla="*/ 0 h 84648"/>
                      <a:gd name="connsiteX6" fmla="*/ 936 w 156062"/>
                      <a:gd name="connsiteY6" fmla="*/ 58000 h 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62" h="84648">
                        <a:moveTo>
                          <a:pt x="936" y="58000"/>
                        </a:moveTo>
                        <a:cubicBezTo>
                          <a:pt x="-4638" y="69092"/>
                          <a:pt x="16002" y="78088"/>
                          <a:pt x="27867" y="81675"/>
                        </a:cubicBezTo>
                        <a:cubicBezTo>
                          <a:pt x="39787" y="85262"/>
                          <a:pt x="52479" y="84875"/>
                          <a:pt x="64841" y="84213"/>
                        </a:cubicBezTo>
                        <a:cubicBezTo>
                          <a:pt x="81286" y="83330"/>
                          <a:pt x="98339" y="81785"/>
                          <a:pt x="112632" y="73618"/>
                        </a:cubicBezTo>
                        <a:cubicBezTo>
                          <a:pt x="125324" y="66333"/>
                          <a:pt x="134816" y="54358"/>
                          <a:pt x="141439" y="41334"/>
                        </a:cubicBezTo>
                        <a:cubicBezTo>
                          <a:pt x="148061" y="28255"/>
                          <a:pt x="152090" y="14072"/>
                          <a:pt x="156063" y="0"/>
                        </a:cubicBezTo>
                        <a:cubicBezTo>
                          <a:pt x="156118" y="0"/>
                          <a:pt x="25715" y="8499"/>
                          <a:pt x="936" y="58000"/>
                        </a:cubicBezTo>
                        <a:close/>
                      </a:path>
                    </a:pathLst>
                  </a:custGeom>
                  <a:solidFill>
                    <a:srgbClr val="000000"/>
                  </a:solidFill>
                  <a:ln w="5505" cap="flat">
                    <a:noFill/>
                    <a:prstDash val="solid"/>
                    <a:miter/>
                  </a:ln>
                </p:spPr>
                <p:txBody>
                  <a:bodyPr rtlCol="0" anchor="ctr"/>
                  <a:lstStyle/>
                  <a:p>
                    <a:endParaRPr lang="en-US" dirty="0"/>
                  </a:p>
                </p:txBody>
              </p:sp>
              <p:grpSp>
                <p:nvGrpSpPr>
                  <p:cNvPr id="141" name="Graphic 179">
                    <a:extLst>
                      <a:ext uri="{FF2B5EF4-FFF2-40B4-BE49-F238E27FC236}">
                        <a16:creationId xmlns:a16="http://schemas.microsoft.com/office/drawing/2014/main" id="{7890371F-A8B4-4AE6-ABD1-2D5DB1525A8C}"/>
                      </a:ext>
                    </a:extLst>
                  </p:cNvPr>
                  <p:cNvGrpSpPr/>
                  <p:nvPr/>
                </p:nvGrpSpPr>
                <p:grpSpPr>
                  <a:xfrm>
                    <a:off x="7866583" y="-1667022"/>
                    <a:ext cx="142506" cy="61472"/>
                    <a:chOff x="7866583" y="-1667022"/>
                    <a:chExt cx="142506" cy="61472"/>
                  </a:xfrm>
                </p:grpSpPr>
                <p:sp>
                  <p:nvSpPr>
                    <p:cNvPr id="157" name="Freeform: Shape 156">
                      <a:extLst>
                        <a:ext uri="{FF2B5EF4-FFF2-40B4-BE49-F238E27FC236}">
                          <a16:creationId xmlns:a16="http://schemas.microsoft.com/office/drawing/2014/main" id="{C7F5EC44-D131-46CE-92B5-83242BC75E44}"/>
                        </a:ext>
                      </a:extLst>
                    </p:cNvPr>
                    <p:cNvSpPr/>
                    <p:nvPr/>
                  </p:nvSpPr>
                  <p:spPr>
                    <a:xfrm>
                      <a:off x="7866638" y="-1667022"/>
                      <a:ext cx="142451" cy="61472"/>
                    </a:xfrm>
                    <a:custGeom>
                      <a:avLst/>
                      <a:gdLst>
                        <a:gd name="connsiteX0" fmla="*/ 8444 w 142451"/>
                        <a:gd name="connsiteY0" fmla="*/ 38343 h 61472"/>
                        <a:gd name="connsiteX1" fmla="*/ 82061 w 142451"/>
                        <a:gd name="connsiteY1" fmla="*/ 61466 h 61472"/>
                        <a:gd name="connsiteX2" fmla="*/ 117104 w 142451"/>
                        <a:gd name="connsiteY2" fmla="*/ 50429 h 61472"/>
                        <a:gd name="connsiteX3" fmla="*/ 128914 w 142451"/>
                        <a:gd name="connsiteY3" fmla="*/ 37847 h 61472"/>
                        <a:gd name="connsiteX4" fmla="*/ 138185 w 142451"/>
                        <a:gd name="connsiteY4" fmla="*/ 30617 h 61472"/>
                        <a:gd name="connsiteX5" fmla="*/ 142269 w 142451"/>
                        <a:gd name="connsiteY5" fmla="*/ 20132 h 61472"/>
                        <a:gd name="connsiteX6" fmla="*/ 134653 w 142451"/>
                        <a:gd name="connsiteY6" fmla="*/ 7936 h 61472"/>
                        <a:gd name="connsiteX7" fmla="*/ 84600 w 142451"/>
                        <a:gd name="connsiteY7" fmla="*/ 155 h 61472"/>
                        <a:gd name="connsiteX8" fmla="*/ 34105 w 142451"/>
                        <a:gd name="connsiteY8" fmla="*/ 10033 h 61472"/>
                        <a:gd name="connsiteX9" fmla="*/ 0 w 142451"/>
                        <a:gd name="connsiteY9" fmla="*/ 33211 h 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451" h="61472">
                          <a:moveTo>
                            <a:pt x="8444" y="38343"/>
                          </a:moveTo>
                          <a:cubicBezTo>
                            <a:pt x="29745" y="53519"/>
                            <a:pt x="55903" y="61742"/>
                            <a:pt x="82061" y="61466"/>
                          </a:cubicBezTo>
                          <a:cubicBezTo>
                            <a:pt x="94588" y="61301"/>
                            <a:pt x="107888" y="58872"/>
                            <a:pt x="117104" y="50429"/>
                          </a:cubicBezTo>
                          <a:cubicBezTo>
                            <a:pt x="121353" y="46566"/>
                            <a:pt x="124554" y="41544"/>
                            <a:pt x="128914" y="37847"/>
                          </a:cubicBezTo>
                          <a:cubicBezTo>
                            <a:pt x="131894" y="35308"/>
                            <a:pt x="135370" y="33377"/>
                            <a:pt x="138185" y="30617"/>
                          </a:cubicBezTo>
                          <a:cubicBezTo>
                            <a:pt x="140999" y="27858"/>
                            <a:pt x="143096" y="23940"/>
                            <a:pt x="142269" y="20132"/>
                          </a:cubicBezTo>
                          <a:cubicBezTo>
                            <a:pt x="141386" y="16214"/>
                            <a:pt x="138130" y="9923"/>
                            <a:pt x="134653" y="7936"/>
                          </a:cubicBezTo>
                          <a:cubicBezTo>
                            <a:pt x="119698" y="-562"/>
                            <a:pt x="101817" y="-231"/>
                            <a:pt x="84600" y="155"/>
                          </a:cubicBezTo>
                          <a:cubicBezTo>
                            <a:pt x="67382" y="541"/>
                            <a:pt x="50440" y="4570"/>
                            <a:pt x="34105" y="10033"/>
                          </a:cubicBezTo>
                          <a:cubicBezTo>
                            <a:pt x="20750" y="14503"/>
                            <a:pt x="6788" y="20850"/>
                            <a:pt x="0" y="33211"/>
                          </a:cubicBezTo>
                        </a:path>
                      </a:pathLst>
                    </a:custGeom>
                    <a:solidFill>
                      <a:srgbClr val="E8505B"/>
                    </a:solidFill>
                    <a:ln w="550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49CD6D5-014A-491A-BAA8-0F987FABDF2C}"/>
                        </a:ext>
                      </a:extLst>
                    </p:cNvPr>
                    <p:cNvSpPr/>
                    <p:nvPr/>
                  </p:nvSpPr>
                  <p:spPr>
                    <a:xfrm>
                      <a:off x="7866583" y="-1666945"/>
                      <a:ext cx="142469" cy="61340"/>
                    </a:xfrm>
                    <a:custGeom>
                      <a:avLst/>
                      <a:gdLst>
                        <a:gd name="connsiteX0" fmla="*/ 142268 w 142469"/>
                        <a:gd name="connsiteY0" fmla="*/ 20055 h 61340"/>
                        <a:gd name="connsiteX1" fmla="*/ 132500 w 142469"/>
                        <a:gd name="connsiteY1" fmla="*/ 8963 h 61340"/>
                        <a:gd name="connsiteX2" fmla="*/ 84599 w 142469"/>
                        <a:gd name="connsiteY2" fmla="*/ 78 h 61340"/>
                        <a:gd name="connsiteX3" fmla="*/ 34105 w 142469"/>
                        <a:gd name="connsiteY3" fmla="*/ 9956 h 61340"/>
                        <a:gd name="connsiteX4" fmla="*/ 0 w 142469"/>
                        <a:gd name="connsiteY4" fmla="*/ 33134 h 61340"/>
                        <a:gd name="connsiteX5" fmla="*/ 8499 w 142469"/>
                        <a:gd name="connsiteY5" fmla="*/ 38211 h 61340"/>
                        <a:gd name="connsiteX6" fmla="*/ 82116 w 142469"/>
                        <a:gd name="connsiteY6" fmla="*/ 61334 h 61340"/>
                        <a:gd name="connsiteX7" fmla="*/ 117159 w 142469"/>
                        <a:gd name="connsiteY7" fmla="*/ 50297 h 61340"/>
                        <a:gd name="connsiteX8" fmla="*/ 128969 w 142469"/>
                        <a:gd name="connsiteY8" fmla="*/ 37714 h 61340"/>
                        <a:gd name="connsiteX9" fmla="*/ 138240 w 142469"/>
                        <a:gd name="connsiteY9" fmla="*/ 30485 h 61340"/>
                        <a:gd name="connsiteX10" fmla="*/ 142268 w 142469"/>
                        <a:gd name="connsiteY10" fmla="*/ 20055 h 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469" h="61340">
                          <a:moveTo>
                            <a:pt x="142268" y="20055"/>
                          </a:moveTo>
                          <a:cubicBezTo>
                            <a:pt x="141385" y="16137"/>
                            <a:pt x="135977" y="10949"/>
                            <a:pt x="132500" y="8963"/>
                          </a:cubicBezTo>
                          <a:cubicBezTo>
                            <a:pt x="117545" y="464"/>
                            <a:pt x="101817" y="-309"/>
                            <a:pt x="84599" y="78"/>
                          </a:cubicBezTo>
                          <a:cubicBezTo>
                            <a:pt x="67382" y="464"/>
                            <a:pt x="50440" y="4493"/>
                            <a:pt x="34105" y="9956"/>
                          </a:cubicBezTo>
                          <a:cubicBezTo>
                            <a:pt x="20750" y="14426"/>
                            <a:pt x="6788" y="20772"/>
                            <a:pt x="0" y="33134"/>
                          </a:cubicBezTo>
                          <a:lnTo>
                            <a:pt x="8499" y="38211"/>
                          </a:lnTo>
                          <a:cubicBezTo>
                            <a:pt x="29800" y="53387"/>
                            <a:pt x="55958" y="61610"/>
                            <a:pt x="82116" y="61334"/>
                          </a:cubicBezTo>
                          <a:cubicBezTo>
                            <a:pt x="94643" y="61168"/>
                            <a:pt x="107888" y="58740"/>
                            <a:pt x="117159" y="50297"/>
                          </a:cubicBezTo>
                          <a:cubicBezTo>
                            <a:pt x="121408" y="46434"/>
                            <a:pt x="124609" y="41412"/>
                            <a:pt x="128969" y="37714"/>
                          </a:cubicBezTo>
                          <a:cubicBezTo>
                            <a:pt x="131949" y="35176"/>
                            <a:pt x="135425" y="33244"/>
                            <a:pt x="138240" y="30485"/>
                          </a:cubicBezTo>
                          <a:cubicBezTo>
                            <a:pt x="140999" y="27781"/>
                            <a:pt x="143151" y="23863"/>
                            <a:pt x="142268" y="20055"/>
                          </a:cubicBezTo>
                          <a:close/>
                        </a:path>
                      </a:pathLst>
                    </a:custGeom>
                    <a:solidFill>
                      <a:srgbClr val="000000"/>
                    </a:solidFill>
                    <a:ln w="5505" cap="flat">
                      <a:noFill/>
                      <a:prstDash val="solid"/>
                      <a:miter/>
                    </a:ln>
                  </p:spPr>
                  <p:txBody>
                    <a:bodyPr rtlCol="0" anchor="ctr"/>
                    <a:lstStyle/>
                    <a:p>
                      <a:endParaRPr lang="en-US" dirty="0"/>
                    </a:p>
                  </p:txBody>
                </p:sp>
              </p:grpSp>
              <p:sp>
                <p:nvSpPr>
                  <p:cNvPr id="142" name="Freeform: Shape 141">
                    <a:extLst>
                      <a:ext uri="{FF2B5EF4-FFF2-40B4-BE49-F238E27FC236}">
                        <a16:creationId xmlns:a16="http://schemas.microsoft.com/office/drawing/2014/main" id="{111BBCEA-A4D7-4563-9B91-E0AD80EBFCC8}"/>
                      </a:ext>
                    </a:extLst>
                  </p:cNvPr>
                  <p:cNvSpPr/>
                  <p:nvPr/>
                </p:nvSpPr>
                <p:spPr>
                  <a:xfrm>
                    <a:off x="7481112" y="-1911891"/>
                    <a:ext cx="420403" cy="484861"/>
                  </a:xfrm>
                  <a:custGeom>
                    <a:avLst/>
                    <a:gdLst>
                      <a:gd name="connsiteX0" fmla="*/ 139453 w 420403"/>
                      <a:gd name="connsiteY0" fmla="*/ 481273 h 484861"/>
                      <a:gd name="connsiteX1" fmla="*/ 414554 w 420403"/>
                      <a:gd name="connsiteY1" fmla="*/ 484861 h 484861"/>
                      <a:gd name="connsiteX2" fmla="*/ 417975 w 420403"/>
                      <a:gd name="connsiteY2" fmla="*/ 480225 h 484861"/>
                      <a:gd name="connsiteX3" fmla="*/ 385692 w 420403"/>
                      <a:gd name="connsiteY3" fmla="*/ 379566 h 484861"/>
                      <a:gd name="connsiteX4" fmla="*/ 397005 w 420403"/>
                      <a:gd name="connsiteY4" fmla="*/ 268754 h 484861"/>
                      <a:gd name="connsiteX5" fmla="*/ 420403 w 420403"/>
                      <a:gd name="connsiteY5" fmla="*/ 61697 h 484861"/>
                      <a:gd name="connsiteX6" fmla="*/ 290607 w 420403"/>
                      <a:gd name="connsiteY6" fmla="*/ 0 h 484861"/>
                      <a:gd name="connsiteX7" fmla="*/ 164066 w 420403"/>
                      <a:gd name="connsiteY7" fmla="*/ 7505 h 484861"/>
                      <a:gd name="connsiteX8" fmla="*/ 159596 w 420403"/>
                      <a:gd name="connsiteY8" fmla="*/ 55 h 484861"/>
                      <a:gd name="connsiteX9" fmla="*/ 123174 w 420403"/>
                      <a:gd name="connsiteY9" fmla="*/ 16997 h 484861"/>
                      <a:gd name="connsiteX10" fmla="*/ 100327 w 420403"/>
                      <a:gd name="connsiteY10" fmla="*/ 29855 h 484861"/>
                      <a:gd name="connsiteX11" fmla="*/ 7725 w 420403"/>
                      <a:gd name="connsiteY11" fmla="*/ 124002 h 484861"/>
                      <a:gd name="connsiteX12" fmla="*/ 24667 w 420403"/>
                      <a:gd name="connsiteY12" fmla="*/ 325374 h 484861"/>
                      <a:gd name="connsiteX13" fmla="*/ 51212 w 420403"/>
                      <a:gd name="connsiteY13" fmla="*/ 304624 h 484861"/>
                      <a:gd name="connsiteX14" fmla="*/ 72293 w 420403"/>
                      <a:gd name="connsiteY14" fmla="*/ 290552 h 484861"/>
                      <a:gd name="connsiteX15" fmla="*/ 125602 w 420403"/>
                      <a:gd name="connsiteY15" fmla="*/ 433428 h 484861"/>
                      <a:gd name="connsiteX16" fmla="*/ 114013 w 420403"/>
                      <a:gd name="connsiteY16" fmla="*/ 451749 h 484861"/>
                      <a:gd name="connsiteX17" fmla="*/ 139453 w 420403"/>
                      <a:gd name="connsiteY17" fmla="*/ 481273 h 4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403" h="484861">
                        <a:moveTo>
                          <a:pt x="139453" y="481273"/>
                        </a:moveTo>
                        <a:lnTo>
                          <a:pt x="414554" y="484861"/>
                        </a:lnTo>
                        <a:cubicBezTo>
                          <a:pt x="416982" y="484916"/>
                          <a:pt x="418692" y="482543"/>
                          <a:pt x="417975" y="480225"/>
                        </a:cubicBezTo>
                        <a:lnTo>
                          <a:pt x="385692" y="379566"/>
                        </a:lnTo>
                        <a:cubicBezTo>
                          <a:pt x="385692" y="379566"/>
                          <a:pt x="390437" y="329292"/>
                          <a:pt x="397005" y="268754"/>
                        </a:cubicBezTo>
                        <a:cubicBezTo>
                          <a:pt x="406993" y="176925"/>
                          <a:pt x="420238" y="61421"/>
                          <a:pt x="420403" y="61697"/>
                        </a:cubicBezTo>
                        <a:cubicBezTo>
                          <a:pt x="401640" y="8940"/>
                          <a:pt x="290607" y="0"/>
                          <a:pt x="290607" y="0"/>
                        </a:cubicBezTo>
                        <a:lnTo>
                          <a:pt x="164066" y="7505"/>
                        </a:lnTo>
                        <a:lnTo>
                          <a:pt x="159596" y="55"/>
                        </a:lnTo>
                        <a:lnTo>
                          <a:pt x="123174" y="16997"/>
                        </a:lnTo>
                        <a:cubicBezTo>
                          <a:pt x="115227" y="20695"/>
                          <a:pt x="107611" y="24999"/>
                          <a:pt x="100327" y="29855"/>
                        </a:cubicBezTo>
                        <a:cubicBezTo>
                          <a:pt x="76321" y="45970"/>
                          <a:pt x="18321" y="82834"/>
                          <a:pt x="7725" y="124002"/>
                        </a:cubicBezTo>
                        <a:cubicBezTo>
                          <a:pt x="-16722" y="219142"/>
                          <a:pt x="24667" y="325374"/>
                          <a:pt x="24667" y="325374"/>
                        </a:cubicBezTo>
                        <a:lnTo>
                          <a:pt x="51212" y="304624"/>
                        </a:lnTo>
                        <a:cubicBezTo>
                          <a:pt x="58165" y="299382"/>
                          <a:pt x="64732" y="294801"/>
                          <a:pt x="72293" y="290552"/>
                        </a:cubicBezTo>
                        <a:lnTo>
                          <a:pt x="125602" y="433428"/>
                        </a:lnTo>
                        <a:cubicBezTo>
                          <a:pt x="125602" y="433428"/>
                          <a:pt x="114510" y="440160"/>
                          <a:pt x="114013" y="451749"/>
                        </a:cubicBezTo>
                        <a:cubicBezTo>
                          <a:pt x="113682" y="463393"/>
                          <a:pt x="119863" y="477300"/>
                          <a:pt x="139453" y="481273"/>
                        </a:cubicBezTo>
                      </a:path>
                    </a:pathLst>
                  </a:custGeom>
                  <a:solidFill>
                    <a:srgbClr val="95B7A9"/>
                  </a:solidFill>
                  <a:ln w="550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BF14A9B-5D92-435F-A03B-6D447E884061}"/>
                      </a:ext>
                    </a:extLst>
                  </p:cNvPr>
                  <p:cNvSpPr/>
                  <p:nvPr/>
                </p:nvSpPr>
                <p:spPr>
                  <a:xfrm>
                    <a:off x="7702564" y="-1741643"/>
                    <a:ext cx="40859" cy="148619"/>
                  </a:xfrm>
                  <a:custGeom>
                    <a:avLst/>
                    <a:gdLst>
                      <a:gd name="connsiteX0" fmla="*/ 35933 w 40859"/>
                      <a:gd name="connsiteY0" fmla="*/ 142600 h 148619"/>
                      <a:gd name="connsiteX1" fmla="*/ 35381 w 40859"/>
                      <a:gd name="connsiteY1" fmla="*/ 0 h 148619"/>
                      <a:gd name="connsiteX2" fmla="*/ 4477 w 40859"/>
                      <a:gd name="connsiteY2" fmla="*/ 121077 h 148619"/>
                      <a:gd name="connsiteX3" fmla="*/ 173 w 40859"/>
                      <a:gd name="connsiteY3" fmla="*/ 133825 h 148619"/>
                      <a:gd name="connsiteX4" fmla="*/ 3870 w 40859"/>
                      <a:gd name="connsiteY4" fmla="*/ 146242 h 148619"/>
                      <a:gd name="connsiteX5" fmla="*/ 20702 w 40859"/>
                      <a:gd name="connsiteY5" fmla="*/ 147401 h 148619"/>
                      <a:gd name="connsiteX6" fmla="*/ 35933 w 40859"/>
                      <a:gd name="connsiteY6" fmla="*/ 142600 h 14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59" h="148619">
                        <a:moveTo>
                          <a:pt x="35933" y="142600"/>
                        </a:moveTo>
                        <a:cubicBezTo>
                          <a:pt x="44652" y="95692"/>
                          <a:pt x="40072" y="47460"/>
                          <a:pt x="35381" y="0"/>
                        </a:cubicBezTo>
                        <a:cubicBezTo>
                          <a:pt x="20095" y="38851"/>
                          <a:pt x="20647" y="82613"/>
                          <a:pt x="4477" y="121077"/>
                        </a:cubicBezTo>
                        <a:cubicBezTo>
                          <a:pt x="2711" y="125216"/>
                          <a:pt x="780" y="129355"/>
                          <a:pt x="173" y="133825"/>
                        </a:cubicBezTo>
                        <a:cubicBezTo>
                          <a:pt x="-434" y="138295"/>
                          <a:pt x="504" y="143207"/>
                          <a:pt x="3870" y="146242"/>
                        </a:cubicBezTo>
                        <a:cubicBezTo>
                          <a:pt x="8285" y="150270"/>
                          <a:pt x="14797" y="148118"/>
                          <a:pt x="20702" y="147401"/>
                        </a:cubicBezTo>
                        <a:cubicBezTo>
                          <a:pt x="26993" y="146683"/>
                          <a:pt x="30304" y="144531"/>
                          <a:pt x="35933" y="142600"/>
                        </a:cubicBezTo>
                      </a:path>
                    </a:pathLst>
                  </a:custGeom>
                  <a:solidFill>
                    <a:srgbClr val="000000"/>
                  </a:solidFill>
                  <a:ln w="550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0CC0A93-267C-4FD2-A9C4-DA27B464549F}"/>
                      </a:ext>
                    </a:extLst>
                  </p:cNvPr>
                  <p:cNvSpPr/>
                  <p:nvPr/>
                </p:nvSpPr>
                <p:spPr>
                  <a:xfrm>
                    <a:off x="7633534" y="-1525330"/>
                    <a:ext cx="233671" cy="37158"/>
                  </a:xfrm>
                  <a:custGeom>
                    <a:avLst/>
                    <a:gdLst>
                      <a:gd name="connsiteX0" fmla="*/ 3642 w 233671"/>
                      <a:gd name="connsiteY0" fmla="*/ 34891 h 37158"/>
                      <a:gd name="connsiteX1" fmla="*/ 72569 w 233671"/>
                      <a:gd name="connsiteY1" fmla="*/ 25786 h 37158"/>
                      <a:gd name="connsiteX2" fmla="*/ 118815 w 233671"/>
                      <a:gd name="connsiteY2" fmla="*/ 30145 h 37158"/>
                      <a:gd name="connsiteX3" fmla="*/ 212630 w 233671"/>
                      <a:gd name="connsiteY3" fmla="*/ 32463 h 37158"/>
                      <a:gd name="connsiteX4" fmla="*/ 226426 w 233671"/>
                      <a:gd name="connsiteY4" fmla="*/ 28876 h 37158"/>
                      <a:gd name="connsiteX5" fmla="*/ 233656 w 233671"/>
                      <a:gd name="connsiteY5" fmla="*/ 15190 h 37158"/>
                      <a:gd name="connsiteX6" fmla="*/ 77812 w 233671"/>
                      <a:gd name="connsiteY6" fmla="*/ 1338 h 37158"/>
                      <a:gd name="connsiteX7" fmla="*/ 38851 w 233671"/>
                      <a:gd name="connsiteY7" fmla="*/ 2553 h 37158"/>
                      <a:gd name="connsiteX8" fmla="*/ 0 w 233671"/>
                      <a:gd name="connsiteY8" fmla="*/ 31911 h 3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71" h="37158">
                        <a:moveTo>
                          <a:pt x="3642" y="34891"/>
                        </a:moveTo>
                        <a:cubicBezTo>
                          <a:pt x="25827" y="42617"/>
                          <a:pt x="49226" y="28324"/>
                          <a:pt x="72569" y="25786"/>
                        </a:cubicBezTo>
                        <a:cubicBezTo>
                          <a:pt x="88021" y="24130"/>
                          <a:pt x="103473" y="27662"/>
                          <a:pt x="118815" y="30145"/>
                        </a:cubicBezTo>
                        <a:cubicBezTo>
                          <a:pt x="149774" y="35167"/>
                          <a:pt x="181450" y="35940"/>
                          <a:pt x="212630" y="32463"/>
                        </a:cubicBezTo>
                        <a:cubicBezTo>
                          <a:pt x="217376" y="31911"/>
                          <a:pt x="222288" y="31249"/>
                          <a:pt x="226426" y="28876"/>
                        </a:cubicBezTo>
                        <a:cubicBezTo>
                          <a:pt x="230621" y="26503"/>
                          <a:pt x="233932" y="19936"/>
                          <a:pt x="233656" y="15190"/>
                        </a:cubicBezTo>
                        <a:cubicBezTo>
                          <a:pt x="181726" y="9837"/>
                          <a:pt x="129741" y="6691"/>
                          <a:pt x="77812" y="1338"/>
                        </a:cubicBezTo>
                        <a:cubicBezTo>
                          <a:pt x="64788" y="14"/>
                          <a:pt x="51323" y="-1310"/>
                          <a:pt x="38851" y="2553"/>
                        </a:cubicBezTo>
                        <a:cubicBezTo>
                          <a:pt x="23123" y="7409"/>
                          <a:pt x="11037" y="19770"/>
                          <a:pt x="0" y="31911"/>
                        </a:cubicBezTo>
                      </a:path>
                    </a:pathLst>
                  </a:custGeom>
                  <a:solidFill>
                    <a:srgbClr val="000000"/>
                  </a:solidFill>
                  <a:ln w="550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96FD75D7-FF2C-465B-B3E0-2B255F73A5BA}"/>
                      </a:ext>
                    </a:extLst>
                  </p:cNvPr>
                  <p:cNvSpPr/>
                  <p:nvPr/>
                </p:nvSpPr>
                <p:spPr>
                  <a:xfrm>
                    <a:off x="7837941" y="-1855546"/>
                    <a:ext cx="170964" cy="227806"/>
                  </a:xfrm>
                  <a:custGeom>
                    <a:avLst/>
                    <a:gdLst>
                      <a:gd name="connsiteX0" fmla="*/ 162963 w 170964"/>
                      <a:gd name="connsiteY0" fmla="*/ 190501 h 227806"/>
                      <a:gd name="connsiteX1" fmla="*/ 61311 w 170964"/>
                      <a:gd name="connsiteY1" fmla="*/ 0 h 227806"/>
                      <a:gd name="connsiteX2" fmla="*/ 0 w 170964"/>
                      <a:gd name="connsiteY2" fmla="*/ 76874 h 227806"/>
                      <a:gd name="connsiteX3" fmla="*/ 14293 w 170964"/>
                      <a:gd name="connsiteY3" fmla="*/ 227806 h 227806"/>
                      <a:gd name="connsiteX4" fmla="*/ 137247 w 170964"/>
                      <a:gd name="connsiteY4" fmla="*/ 190942 h 227806"/>
                      <a:gd name="connsiteX5" fmla="*/ 170965 w 170964"/>
                      <a:gd name="connsiteY5" fmla="*/ 208712 h 227806"/>
                      <a:gd name="connsiteX6" fmla="*/ 162963 w 170964"/>
                      <a:gd name="connsiteY6" fmla="*/ 190501 h 22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64" h="227806">
                        <a:moveTo>
                          <a:pt x="162963" y="190501"/>
                        </a:moveTo>
                        <a:cubicBezTo>
                          <a:pt x="140447" y="139951"/>
                          <a:pt x="61311" y="0"/>
                          <a:pt x="61311" y="0"/>
                        </a:cubicBezTo>
                        <a:lnTo>
                          <a:pt x="0" y="76874"/>
                        </a:lnTo>
                        <a:lnTo>
                          <a:pt x="14293" y="227806"/>
                        </a:lnTo>
                        <a:cubicBezTo>
                          <a:pt x="14293" y="227806"/>
                          <a:pt x="46687" y="191660"/>
                          <a:pt x="137247" y="190942"/>
                        </a:cubicBezTo>
                        <a:cubicBezTo>
                          <a:pt x="158327" y="190777"/>
                          <a:pt x="170965" y="208712"/>
                          <a:pt x="170965" y="208712"/>
                        </a:cubicBezTo>
                        <a:lnTo>
                          <a:pt x="162963" y="190501"/>
                        </a:lnTo>
                        <a:close/>
                      </a:path>
                    </a:pathLst>
                  </a:custGeom>
                  <a:solidFill>
                    <a:srgbClr val="95B7A9"/>
                  </a:solidFill>
                  <a:ln w="550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536F2BC-A74D-43F9-A80A-0FF87516C66F}"/>
                      </a:ext>
                    </a:extLst>
                  </p:cNvPr>
                  <p:cNvSpPr/>
                  <p:nvPr/>
                </p:nvSpPr>
                <p:spPr>
                  <a:xfrm>
                    <a:off x="7614771" y="-1758588"/>
                    <a:ext cx="18099" cy="66779"/>
                  </a:xfrm>
                  <a:custGeom>
                    <a:avLst/>
                    <a:gdLst>
                      <a:gd name="connsiteX0" fmla="*/ 17991 w 18099"/>
                      <a:gd name="connsiteY0" fmla="*/ 66777 h 66779"/>
                      <a:gd name="connsiteX1" fmla="*/ 7671 w 18099"/>
                      <a:gd name="connsiteY1" fmla="*/ 33776 h 66779"/>
                      <a:gd name="connsiteX2" fmla="*/ 110 w 18099"/>
                      <a:gd name="connsiteY2" fmla="*/ 2 h 66779"/>
                      <a:gd name="connsiteX3" fmla="*/ 10430 w 18099"/>
                      <a:gd name="connsiteY3" fmla="*/ 33003 h 66779"/>
                      <a:gd name="connsiteX4" fmla="*/ 17991 w 18099"/>
                      <a:gd name="connsiteY4" fmla="*/ 66777 h 6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9" h="66779">
                        <a:moveTo>
                          <a:pt x="17991" y="66777"/>
                        </a:moveTo>
                        <a:cubicBezTo>
                          <a:pt x="17218" y="66998"/>
                          <a:pt x="12582" y="52208"/>
                          <a:pt x="7671" y="33776"/>
                        </a:cubicBezTo>
                        <a:cubicBezTo>
                          <a:pt x="2704" y="15344"/>
                          <a:pt x="-662" y="223"/>
                          <a:pt x="110" y="2"/>
                        </a:cubicBezTo>
                        <a:cubicBezTo>
                          <a:pt x="883" y="-218"/>
                          <a:pt x="5519" y="14571"/>
                          <a:pt x="10430" y="33003"/>
                        </a:cubicBezTo>
                        <a:cubicBezTo>
                          <a:pt x="15342" y="51491"/>
                          <a:pt x="18763" y="66611"/>
                          <a:pt x="17991" y="66777"/>
                        </a:cubicBezTo>
                        <a:close/>
                      </a:path>
                    </a:pathLst>
                  </a:custGeom>
                  <a:solidFill>
                    <a:srgbClr val="263238"/>
                  </a:solidFill>
                  <a:ln w="550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35F13EC-3596-4B2F-875A-0346FEBA897A}"/>
                      </a:ext>
                    </a:extLst>
                  </p:cNvPr>
                  <p:cNvSpPr/>
                  <p:nvPr/>
                </p:nvSpPr>
                <p:spPr>
                  <a:xfrm>
                    <a:off x="7833288" y="-1788948"/>
                    <a:ext cx="51256" cy="173734"/>
                  </a:xfrm>
                  <a:custGeom>
                    <a:avLst/>
                    <a:gdLst>
                      <a:gd name="connsiteX0" fmla="*/ 18 w 51256"/>
                      <a:gd name="connsiteY0" fmla="*/ 11 h 173734"/>
                      <a:gd name="connsiteX1" fmla="*/ 5702 w 51256"/>
                      <a:gd name="connsiteY1" fmla="*/ 4812 h 173734"/>
                      <a:gd name="connsiteX2" fmla="*/ 19388 w 51256"/>
                      <a:gd name="connsiteY2" fmla="*/ 19822 h 173734"/>
                      <a:gd name="connsiteX3" fmla="*/ 48691 w 51256"/>
                      <a:gd name="connsiteY3" fmla="*/ 79754 h 173734"/>
                      <a:gd name="connsiteX4" fmla="*/ 50457 w 51256"/>
                      <a:gd name="connsiteY4" fmla="*/ 116728 h 173734"/>
                      <a:gd name="connsiteX5" fmla="*/ 45490 w 51256"/>
                      <a:gd name="connsiteY5" fmla="*/ 146363 h 173734"/>
                      <a:gd name="connsiteX6" fmla="*/ 42731 w 51256"/>
                      <a:gd name="connsiteY6" fmla="*/ 166340 h 173734"/>
                      <a:gd name="connsiteX7" fmla="*/ 41959 w 51256"/>
                      <a:gd name="connsiteY7" fmla="*/ 173735 h 173734"/>
                      <a:gd name="connsiteX8" fmla="*/ 41627 w 51256"/>
                      <a:gd name="connsiteY8" fmla="*/ 166285 h 173734"/>
                      <a:gd name="connsiteX9" fmla="*/ 43504 w 51256"/>
                      <a:gd name="connsiteY9" fmla="*/ 146087 h 173734"/>
                      <a:gd name="connsiteX10" fmla="*/ 47863 w 51256"/>
                      <a:gd name="connsiteY10" fmla="*/ 116452 h 173734"/>
                      <a:gd name="connsiteX11" fmla="*/ 45932 w 51256"/>
                      <a:gd name="connsiteY11" fmla="*/ 80416 h 173734"/>
                      <a:gd name="connsiteX12" fmla="*/ 17842 w 51256"/>
                      <a:gd name="connsiteY12" fmla="*/ 21147 h 173734"/>
                      <a:gd name="connsiteX13" fmla="*/ 18 w 51256"/>
                      <a:gd name="connsiteY13" fmla="*/ 11 h 17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256" h="173734">
                        <a:moveTo>
                          <a:pt x="18" y="11"/>
                        </a:moveTo>
                        <a:cubicBezTo>
                          <a:pt x="128" y="-155"/>
                          <a:pt x="2170" y="1611"/>
                          <a:pt x="5702" y="4812"/>
                        </a:cubicBezTo>
                        <a:cubicBezTo>
                          <a:pt x="9123" y="8123"/>
                          <a:pt x="14035" y="13090"/>
                          <a:pt x="19388" y="19822"/>
                        </a:cubicBezTo>
                        <a:cubicBezTo>
                          <a:pt x="30094" y="33067"/>
                          <a:pt x="43173" y="53817"/>
                          <a:pt x="48691" y="79754"/>
                        </a:cubicBezTo>
                        <a:cubicBezTo>
                          <a:pt x="51451" y="92667"/>
                          <a:pt x="51892" y="105360"/>
                          <a:pt x="50457" y="116728"/>
                        </a:cubicBezTo>
                        <a:cubicBezTo>
                          <a:pt x="49022" y="128041"/>
                          <a:pt x="46870" y="137975"/>
                          <a:pt x="45490" y="146363"/>
                        </a:cubicBezTo>
                        <a:cubicBezTo>
                          <a:pt x="44056" y="154751"/>
                          <a:pt x="43173" y="161594"/>
                          <a:pt x="42731" y="166340"/>
                        </a:cubicBezTo>
                        <a:cubicBezTo>
                          <a:pt x="42290" y="171086"/>
                          <a:pt x="42179" y="173735"/>
                          <a:pt x="41959" y="173735"/>
                        </a:cubicBezTo>
                        <a:cubicBezTo>
                          <a:pt x="41793" y="173735"/>
                          <a:pt x="41517" y="171086"/>
                          <a:pt x="41627" y="166285"/>
                        </a:cubicBezTo>
                        <a:cubicBezTo>
                          <a:pt x="41738" y="161484"/>
                          <a:pt x="42290" y="154530"/>
                          <a:pt x="43504" y="146087"/>
                        </a:cubicBezTo>
                        <a:cubicBezTo>
                          <a:pt x="44663" y="137588"/>
                          <a:pt x="46594" y="127600"/>
                          <a:pt x="47863" y="116452"/>
                        </a:cubicBezTo>
                        <a:cubicBezTo>
                          <a:pt x="49133" y="105360"/>
                          <a:pt x="48581" y="92998"/>
                          <a:pt x="45932" y="80416"/>
                        </a:cubicBezTo>
                        <a:cubicBezTo>
                          <a:pt x="40579" y="55086"/>
                          <a:pt x="28052" y="34557"/>
                          <a:pt x="17842" y="21147"/>
                        </a:cubicBezTo>
                        <a:cubicBezTo>
                          <a:pt x="7523" y="7516"/>
                          <a:pt x="-424" y="452"/>
                          <a:pt x="18" y="11"/>
                        </a:cubicBezTo>
                        <a:close/>
                      </a:path>
                    </a:pathLst>
                  </a:custGeom>
                  <a:solidFill>
                    <a:srgbClr val="263238"/>
                  </a:solidFill>
                  <a:ln w="550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29D66CA-AB55-45C6-AA35-A5290BACF5EF}"/>
                      </a:ext>
                    </a:extLst>
                  </p:cNvPr>
                  <p:cNvSpPr/>
                  <p:nvPr/>
                </p:nvSpPr>
                <p:spPr>
                  <a:xfrm>
                    <a:off x="7632866" y="-1487419"/>
                    <a:ext cx="144262" cy="49575"/>
                  </a:xfrm>
                  <a:custGeom>
                    <a:avLst/>
                    <a:gdLst>
                      <a:gd name="connsiteX0" fmla="*/ 144261 w 144262"/>
                      <a:gd name="connsiteY0" fmla="*/ 44772 h 49575"/>
                      <a:gd name="connsiteX1" fmla="*/ 138246 w 144262"/>
                      <a:gd name="connsiteY1" fmla="*/ 46537 h 49575"/>
                      <a:gd name="connsiteX2" fmla="*/ 131072 w 144262"/>
                      <a:gd name="connsiteY2" fmla="*/ 47917 h 49575"/>
                      <a:gd name="connsiteX3" fmla="*/ 121414 w 144262"/>
                      <a:gd name="connsiteY3" fmla="*/ 49076 h 49575"/>
                      <a:gd name="connsiteX4" fmla="*/ 96139 w 144262"/>
                      <a:gd name="connsiteY4" fmla="*/ 48911 h 49575"/>
                      <a:gd name="connsiteX5" fmla="*/ 65787 w 144262"/>
                      <a:gd name="connsiteY5" fmla="*/ 42840 h 49575"/>
                      <a:gd name="connsiteX6" fmla="*/ 37312 w 144262"/>
                      <a:gd name="connsiteY6" fmla="*/ 30644 h 49575"/>
                      <a:gd name="connsiteX7" fmla="*/ 16396 w 144262"/>
                      <a:gd name="connsiteY7" fmla="*/ 16461 h 49575"/>
                      <a:gd name="connsiteX8" fmla="*/ 9112 w 144262"/>
                      <a:gd name="connsiteY8" fmla="*/ 10060 h 49575"/>
                      <a:gd name="connsiteX9" fmla="*/ 3980 w 144262"/>
                      <a:gd name="connsiteY9" fmla="*/ 4817 h 49575"/>
                      <a:gd name="connsiteX10" fmla="*/ 6 w 144262"/>
                      <a:gd name="connsiteY10" fmla="*/ 16 h 49575"/>
                      <a:gd name="connsiteX11" fmla="*/ 17610 w 144262"/>
                      <a:gd name="connsiteY11" fmla="*/ 14861 h 49575"/>
                      <a:gd name="connsiteX12" fmla="*/ 38526 w 144262"/>
                      <a:gd name="connsiteY12" fmla="*/ 28326 h 49575"/>
                      <a:gd name="connsiteX13" fmla="*/ 66560 w 144262"/>
                      <a:gd name="connsiteY13" fmla="*/ 40081 h 49575"/>
                      <a:gd name="connsiteX14" fmla="*/ 96360 w 144262"/>
                      <a:gd name="connsiteY14" fmla="*/ 46262 h 49575"/>
                      <a:gd name="connsiteX15" fmla="*/ 121249 w 144262"/>
                      <a:gd name="connsiteY15" fmla="*/ 47034 h 49575"/>
                      <a:gd name="connsiteX16" fmla="*/ 144261 w 144262"/>
                      <a:gd name="connsiteY16" fmla="*/ 44772 h 4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262" h="49575">
                        <a:moveTo>
                          <a:pt x="144261" y="44772"/>
                        </a:moveTo>
                        <a:cubicBezTo>
                          <a:pt x="144316" y="44992"/>
                          <a:pt x="142164" y="45599"/>
                          <a:pt x="138246" y="46537"/>
                        </a:cubicBezTo>
                        <a:cubicBezTo>
                          <a:pt x="136315" y="47034"/>
                          <a:pt x="133886" y="47586"/>
                          <a:pt x="131072" y="47917"/>
                        </a:cubicBezTo>
                        <a:cubicBezTo>
                          <a:pt x="128257" y="48303"/>
                          <a:pt x="125057" y="48911"/>
                          <a:pt x="121414" y="49076"/>
                        </a:cubicBezTo>
                        <a:cubicBezTo>
                          <a:pt x="114240" y="49793"/>
                          <a:pt x="105631" y="49738"/>
                          <a:pt x="96139" y="48911"/>
                        </a:cubicBezTo>
                        <a:cubicBezTo>
                          <a:pt x="86648" y="47917"/>
                          <a:pt x="76328" y="46041"/>
                          <a:pt x="65787" y="42840"/>
                        </a:cubicBezTo>
                        <a:cubicBezTo>
                          <a:pt x="55302" y="39529"/>
                          <a:pt x="45700" y="35224"/>
                          <a:pt x="37312" y="30644"/>
                        </a:cubicBezTo>
                        <a:cubicBezTo>
                          <a:pt x="29034" y="25953"/>
                          <a:pt x="21915" y="21097"/>
                          <a:pt x="16396" y="16461"/>
                        </a:cubicBezTo>
                        <a:cubicBezTo>
                          <a:pt x="13527" y="14309"/>
                          <a:pt x="11209" y="11991"/>
                          <a:pt x="9112" y="10060"/>
                        </a:cubicBezTo>
                        <a:cubicBezTo>
                          <a:pt x="6960" y="8184"/>
                          <a:pt x="5304" y="6362"/>
                          <a:pt x="3980" y="4817"/>
                        </a:cubicBezTo>
                        <a:cubicBezTo>
                          <a:pt x="1275" y="1837"/>
                          <a:pt x="-104" y="126"/>
                          <a:pt x="6" y="16"/>
                        </a:cubicBezTo>
                        <a:cubicBezTo>
                          <a:pt x="392" y="-370"/>
                          <a:pt x="6352" y="6252"/>
                          <a:pt x="17610" y="14861"/>
                        </a:cubicBezTo>
                        <a:cubicBezTo>
                          <a:pt x="23184" y="19221"/>
                          <a:pt x="30303" y="23801"/>
                          <a:pt x="38526" y="28326"/>
                        </a:cubicBezTo>
                        <a:cubicBezTo>
                          <a:pt x="46804" y="32686"/>
                          <a:pt x="56295" y="36825"/>
                          <a:pt x="66560" y="40081"/>
                        </a:cubicBezTo>
                        <a:cubicBezTo>
                          <a:pt x="76880" y="43226"/>
                          <a:pt x="87034" y="45158"/>
                          <a:pt x="96360" y="46262"/>
                        </a:cubicBezTo>
                        <a:cubicBezTo>
                          <a:pt x="105686" y="47200"/>
                          <a:pt x="114130" y="47420"/>
                          <a:pt x="121249" y="47034"/>
                        </a:cubicBezTo>
                        <a:cubicBezTo>
                          <a:pt x="135487" y="46317"/>
                          <a:pt x="144151" y="44220"/>
                          <a:pt x="144261" y="44772"/>
                        </a:cubicBezTo>
                        <a:close/>
                      </a:path>
                    </a:pathLst>
                  </a:custGeom>
                  <a:solidFill>
                    <a:srgbClr val="263238"/>
                  </a:solidFill>
                  <a:ln w="550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A68D934B-DFDF-4228-B7DE-E6157EE46782}"/>
                      </a:ext>
                    </a:extLst>
                  </p:cNvPr>
                  <p:cNvSpPr/>
                  <p:nvPr/>
                </p:nvSpPr>
                <p:spPr>
                  <a:xfrm>
                    <a:off x="7844551" y="-1474104"/>
                    <a:ext cx="20019" cy="49433"/>
                  </a:xfrm>
                  <a:custGeom>
                    <a:avLst/>
                    <a:gdLst>
                      <a:gd name="connsiteX0" fmla="*/ 17507 w 20019"/>
                      <a:gd name="connsiteY0" fmla="*/ 1 h 49433"/>
                      <a:gd name="connsiteX1" fmla="*/ 19604 w 20019"/>
                      <a:gd name="connsiteY1" fmla="*/ 8058 h 49433"/>
                      <a:gd name="connsiteX2" fmla="*/ 18114 w 20019"/>
                      <a:gd name="connsiteY2" fmla="*/ 28145 h 49433"/>
                      <a:gd name="connsiteX3" fmla="*/ 7297 w 20019"/>
                      <a:gd name="connsiteY3" fmla="*/ 45253 h 49433"/>
                      <a:gd name="connsiteX4" fmla="*/ 13 w 20019"/>
                      <a:gd name="connsiteY4" fmla="*/ 49392 h 49433"/>
                      <a:gd name="connsiteX5" fmla="*/ 5918 w 20019"/>
                      <a:gd name="connsiteY5" fmla="*/ 43763 h 49433"/>
                      <a:gd name="connsiteX6" fmla="*/ 15355 w 20019"/>
                      <a:gd name="connsiteY6" fmla="*/ 27318 h 49433"/>
                      <a:gd name="connsiteX7" fmla="*/ 17507 w 20019"/>
                      <a:gd name="connsiteY7" fmla="*/ 1 h 4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19" h="49433">
                        <a:moveTo>
                          <a:pt x="17507" y="1"/>
                        </a:moveTo>
                        <a:cubicBezTo>
                          <a:pt x="17838" y="-54"/>
                          <a:pt x="18942" y="2926"/>
                          <a:pt x="19604" y="8058"/>
                        </a:cubicBezTo>
                        <a:cubicBezTo>
                          <a:pt x="20266" y="13135"/>
                          <a:pt x="20376" y="20475"/>
                          <a:pt x="18114" y="28145"/>
                        </a:cubicBezTo>
                        <a:cubicBezTo>
                          <a:pt x="15906" y="35871"/>
                          <a:pt x="11326" y="41942"/>
                          <a:pt x="7297" y="45253"/>
                        </a:cubicBezTo>
                        <a:cubicBezTo>
                          <a:pt x="3269" y="48619"/>
                          <a:pt x="179" y="49668"/>
                          <a:pt x="13" y="49392"/>
                        </a:cubicBezTo>
                        <a:cubicBezTo>
                          <a:pt x="-208" y="49005"/>
                          <a:pt x="2441" y="47295"/>
                          <a:pt x="5918" y="43763"/>
                        </a:cubicBezTo>
                        <a:cubicBezTo>
                          <a:pt x="9339" y="40286"/>
                          <a:pt x="13313" y="34547"/>
                          <a:pt x="15355" y="27318"/>
                        </a:cubicBezTo>
                        <a:cubicBezTo>
                          <a:pt x="19604" y="12749"/>
                          <a:pt x="16458" y="56"/>
                          <a:pt x="17507" y="1"/>
                        </a:cubicBezTo>
                        <a:close/>
                      </a:path>
                    </a:pathLst>
                  </a:custGeom>
                  <a:solidFill>
                    <a:srgbClr val="263238"/>
                  </a:solidFill>
                  <a:ln w="550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E5FFD95-5960-4CDD-B801-DEBF24AFA762}"/>
                      </a:ext>
                    </a:extLst>
                  </p:cNvPr>
                  <p:cNvSpPr/>
                  <p:nvPr/>
                </p:nvSpPr>
                <p:spPr>
                  <a:xfrm>
                    <a:off x="7835243" y="-1454681"/>
                    <a:ext cx="12762" cy="30514"/>
                  </a:xfrm>
                  <a:custGeom>
                    <a:avLst/>
                    <a:gdLst>
                      <a:gd name="connsiteX0" fmla="*/ 11859 w 12762"/>
                      <a:gd name="connsiteY0" fmla="*/ 3 h 30514"/>
                      <a:gd name="connsiteX1" fmla="*/ 10479 w 12762"/>
                      <a:gd name="connsiteY1" fmla="*/ 17000 h 30514"/>
                      <a:gd name="connsiteX2" fmla="*/ 49 w 12762"/>
                      <a:gd name="connsiteY2" fmla="*/ 30465 h 30514"/>
                      <a:gd name="connsiteX3" fmla="*/ 7775 w 12762"/>
                      <a:gd name="connsiteY3" fmla="*/ 15951 h 30514"/>
                      <a:gd name="connsiteX4" fmla="*/ 11859 w 12762"/>
                      <a:gd name="connsiteY4" fmla="*/ 3 h 3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2" h="30514">
                        <a:moveTo>
                          <a:pt x="11859" y="3"/>
                        </a:moveTo>
                        <a:cubicBezTo>
                          <a:pt x="12577" y="-163"/>
                          <a:pt x="14011" y="7894"/>
                          <a:pt x="10479" y="17000"/>
                        </a:cubicBezTo>
                        <a:cubicBezTo>
                          <a:pt x="7003" y="26105"/>
                          <a:pt x="491" y="31072"/>
                          <a:pt x="49" y="30465"/>
                        </a:cubicBezTo>
                        <a:cubicBezTo>
                          <a:pt x="-558" y="29858"/>
                          <a:pt x="4575" y="24395"/>
                          <a:pt x="7775" y="15951"/>
                        </a:cubicBezTo>
                        <a:cubicBezTo>
                          <a:pt x="11142" y="7563"/>
                          <a:pt x="11031" y="58"/>
                          <a:pt x="11859" y="3"/>
                        </a:cubicBezTo>
                        <a:close/>
                      </a:path>
                    </a:pathLst>
                  </a:custGeom>
                  <a:solidFill>
                    <a:srgbClr val="263238"/>
                  </a:solidFill>
                  <a:ln w="550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EE949B1-6170-4DEE-8650-7576EBDF904D}"/>
                      </a:ext>
                    </a:extLst>
                  </p:cNvPr>
                  <p:cNvSpPr/>
                  <p:nvPr/>
                </p:nvSpPr>
                <p:spPr>
                  <a:xfrm>
                    <a:off x="7778275" y="-1636280"/>
                    <a:ext cx="19650" cy="28418"/>
                  </a:xfrm>
                  <a:custGeom>
                    <a:avLst/>
                    <a:gdLst>
                      <a:gd name="connsiteX0" fmla="*/ 19601 w 19650"/>
                      <a:gd name="connsiteY0" fmla="*/ 41 h 28418"/>
                      <a:gd name="connsiteX1" fmla="*/ 9778 w 19650"/>
                      <a:gd name="connsiteY1" fmla="*/ 14169 h 28418"/>
                      <a:gd name="connsiteX2" fmla="*/ 121 w 19650"/>
                      <a:gd name="connsiteY2" fmla="*/ 28407 h 28418"/>
                      <a:gd name="connsiteX3" fmla="*/ 7405 w 19650"/>
                      <a:gd name="connsiteY3" fmla="*/ 12568 h 28418"/>
                      <a:gd name="connsiteX4" fmla="*/ 19601 w 19650"/>
                      <a:gd name="connsiteY4" fmla="*/ 41 h 2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0" h="28418">
                        <a:moveTo>
                          <a:pt x="19601" y="41"/>
                        </a:moveTo>
                        <a:cubicBezTo>
                          <a:pt x="20208" y="648"/>
                          <a:pt x="15076" y="6388"/>
                          <a:pt x="9778" y="14169"/>
                        </a:cubicBezTo>
                        <a:cubicBezTo>
                          <a:pt x="4425" y="21895"/>
                          <a:pt x="894" y="28738"/>
                          <a:pt x="121" y="28407"/>
                        </a:cubicBezTo>
                        <a:cubicBezTo>
                          <a:pt x="-597" y="28131"/>
                          <a:pt x="1887" y="20570"/>
                          <a:pt x="7405" y="12568"/>
                        </a:cubicBezTo>
                        <a:cubicBezTo>
                          <a:pt x="12869" y="4511"/>
                          <a:pt x="19049" y="-511"/>
                          <a:pt x="19601" y="41"/>
                        </a:cubicBezTo>
                        <a:close/>
                      </a:path>
                    </a:pathLst>
                  </a:custGeom>
                  <a:solidFill>
                    <a:srgbClr val="263238"/>
                  </a:solidFill>
                  <a:ln w="550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DA2F46E-9299-4F29-A7E1-5C02EDACDCA4}"/>
                      </a:ext>
                    </a:extLst>
                  </p:cNvPr>
                  <p:cNvSpPr/>
                  <p:nvPr/>
                </p:nvSpPr>
                <p:spPr>
                  <a:xfrm>
                    <a:off x="7517148" y="-1804647"/>
                    <a:ext cx="91892" cy="34770"/>
                  </a:xfrm>
                  <a:custGeom>
                    <a:avLst/>
                    <a:gdLst>
                      <a:gd name="connsiteX0" fmla="*/ 91884 w 91892"/>
                      <a:gd name="connsiteY0" fmla="*/ 34748 h 34770"/>
                      <a:gd name="connsiteX1" fmla="*/ 79688 w 91892"/>
                      <a:gd name="connsiteY1" fmla="*/ 26691 h 34770"/>
                      <a:gd name="connsiteX2" fmla="*/ 48453 w 91892"/>
                      <a:gd name="connsiteY2" fmla="*/ 10853 h 34770"/>
                      <a:gd name="connsiteX3" fmla="*/ 14514 w 91892"/>
                      <a:gd name="connsiteY3" fmla="*/ 2354 h 34770"/>
                      <a:gd name="connsiteX4" fmla="*/ 0 w 91892"/>
                      <a:gd name="connsiteY4" fmla="*/ 478 h 34770"/>
                      <a:gd name="connsiteX5" fmla="*/ 14735 w 91892"/>
                      <a:gd name="connsiteY5" fmla="*/ 368 h 34770"/>
                      <a:gd name="connsiteX6" fmla="*/ 49446 w 91892"/>
                      <a:gd name="connsiteY6" fmla="*/ 8204 h 34770"/>
                      <a:gd name="connsiteX7" fmla="*/ 80792 w 91892"/>
                      <a:gd name="connsiteY7" fmla="*/ 25036 h 34770"/>
                      <a:gd name="connsiteX8" fmla="*/ 91884 w 91892"/>
                      <a:gd name="connsiteY8" fmla="*/ 34748 h 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892" h="34770">
                        <a:moveTo>
                          <a:pt x="91884" y="34748"/>
                        </a:moveTo>
                        <a:cubicBezTo>
                          <a:pt x="91553" y="35079"/>
                          <a:pt x="87193" y="31603"/>
                          <a:pt x="79688" y="26691"/>
                        </a:cubicBezTo>
                        <a:cubicBezTo>
                          <a:pt x="72183" y="21780"/>
                          <a:pt x="61311" y="15709"/>
                          <a:pt x="48453" y="10853"/>
                        </a:cubicBezTo>
                        <a:cubicBezTo>
                          <a:pt x="35595" y="6107"/>
                          <a:pt x="23399" y="3568"/>
                          <a:pt x="14514" y="2354"/>
                        </a:cubicBezTo>
                        <a:cubicBezTo>
                          <a:pt x="5629" y="1140"/>
                          <a:pt x="0" y="919"/>
                          <a:pt x="0" y="478"/>
                        </a:cubicBezTo>
                        <a:cubicBezTo>
                          <a:pt x="0" y="147"/>
                          <a:pt x="5629" y="-350"/>
                          <a:pt x="14735" y="368"/>
                        </a:cubicBezTo>
                        <a:cubicBezTo>
                          <a:pt x="23840" y="1085"/>
                          <a:pt x="36367" y="3348"/>
                          <a:pt x="49446" y="8204"/>
                        </a:cubicBezTo>
                        <a:cubicBezTo>
                          <a:pt x="62525" y="13116"/>
                          <a:pt x="73507" y="19627"/>
                          <a:pt x="80792" y="25036"/>
                        </a:cubicBezTo>
                        <a:cubicBezTo>
                          <a:pt x="88187" y="30444"/>
                          <a:pt x="92105" y="34527"/>
                          <a:pt x="91884" y="34748"/>
                        </a:cubicBezTo>
                        <a:close/>
                      </a:path>
                    </a:pathLst>
                  </a:custGeom>
                  <a:solidFill>
                    <a:srgbClr val="263238"/>
                  </a:solidFill>
                  <a:ln w="550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B16CFD4-3ECA-4802-8118-3F60051B4BAA}"/>
                      </a:ext>
                    </a:extLst>
                  </p:cNvPr>
                  <p:cNvSpPr/>
                  <p:nvPr/>
                </p:nvSpPr>
                <p:spPr>
                  <a:xfrm>
                    <a:off x="7850359" y="-1857460"/>
                    <a:ext cx="48908" cy="58099"/>
                  </a:xfrm>
                  <a:custGeom>
                    <a:avLst/>
                    <a:gdLst>
                      <a:gd name="connsiteX0" fmla="*/ 48894 w 48908"/>
                      <a:gd name="connsiteY0" fmla="*/ 37 h 58099"/>
                      <a:gd name="connsiteX1" fmla="*/ 21025 w 48908"/>
                      <a:gd name="connsiteY1" fmla="*/ 26140 h 58099"/>
                      <a:gd name="connsiteX2" fmla="*/ 55 w 48908"/>
                      <a:gd name="connsiteY2" fmla="*/ 58093 h 58099"/>
                      <a:gd name="connsiteX3" fmla="*/ 3918 w 48908"/>
                      <a:gd name="connsiteY3" fmla="*/ 47386 h 58099"/>
                      <a:gd name="connsiteX4" fmla="*/ 18818 w 48908"/>
                      <a:gd name="connsiteY4" fmla="*/ 24319 h 58099"/>
                      <a:gd name="connsiteX5" fmla="*/ 39016 w 48908"/>
                      <a:gd name="connsiteY5" fmla="*/ 5666 h 58099"/>
                      <a:gd name="connsiteX6" fmla="*/ 48894 w 48908"/>
                      <a:gd name="connsiteY6" fmla="*/ 37 h 5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08" h="58099">
                        <a:moveTo>
                          <a:pt x="48894" y="37"/>
                        </a:moveTo>
                        <a:cubicBezTo>
                          <a:pt x="49446" y="810"/>
                          <a:pt x="34546" y="9860"/>
                          <a:pt x="21025" y="26140"/>
                        </a:cubicBezTo>
                        <a:cubicBezTo>
                          <a:pt x="7339" y="42254"/>
                          <a:pt x="882" y="58479"/>
                          <a:pt x="55" y="58093"/>
                        </a:cubicBezTo>
                        <a:cubicBezTo>
                          <a:pt x="-277" y="57982"/>
                          <a:pt x="882" y="53788"/>
                          <a:pt x="3918" y="47386"/>
                        </a:cubicBezTo>
                        <a:cubicBezTo>
                          <a:pt x="6898" y="41040"/>
                          <a:pt x="11920" y="32597"/>
                          <a:pt x="18818" y="24319"/>
                        </a:cubicBezTo>
                        <a:cubicBezTo>
                          <a:pt x="25771" y="16096"/>
                          <a:pt x="33221" y="9695"/>
                          <a:pt x="39016" y="5666"/>
                        </a:cubicBezTo>
                        <a:cubicBezTo>
                          <a:pt x="44810" y="1582"/>
                          <a:pt x="48728" y="-294"/>
                          <a:pt x="48894" y="37"/>
                        </a:cubicBezTo>
                        <a:close/>
                      </a:path>
                    </a:pathLst>
                  </a:custGeom>
                  <a:solidFill>
                    <a:srgbClr val="263238"/>
                  </a:solidFill>
                  <a:ln w="550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516C0D2-F310-48D3-84EB-21A6D2F17FEC}"/>
                      </a:ext>
                    </a:extLst>
                  </p:cNvPr>
                  <p:cNvSpPr/>
                  <p:nvPr/>
                </p:nvSpPr>
                <p:spPr>
                  <a:xfrm>
                    <a:off x="7626189" y="-1902898"/>
                    <a:ext cx="165030" cy="96301"/>
                  </a:xfrm>
                  <a:custGeom>
                    <a:avLst/>
                    <a:gdLst>
                      <a:gd name="connsiteX0" fmla="*/ 159491 w 165030"/>
                      <a:gd name="connsiteY0" fmla="*/ 2 h 96301"/>
                      <a:gd name="connsiteX1" fmla="*/ 160761 w 165030"/>
                      <a:gd name="connsiteY1" fmla="*/ 2541 h 96301"/>
                      <a:gd name="connsiteX2" fmla="*/ 163354 w 165030"/>
                      <a:gd name="connsiteY2" fmla="*/ 10267 h 96301"/>
                      <a:gd name="connsiteX3" fmla="*/ 163244 w 165030"/>
                      <a:gd name="connsiteY3" fmla="*/ 40178 h 96301"/>
                      <a:gd name="connsiteX4" fmla="*/ 140728 w 165030"/>
                      <a:gd name="connsiteY4" fmla="*/ 78200 h 96301"/>
                      <a:gd name="connsiteX5" fmla="*/ 89957 w 165030"/>
                      <a:gd name="connsiteY5" fmla="*/ 96301 h 96301"/>
                      <a:gd name="connsiteX6" fmla="*/ 38690 w 165030"/>
                      <a:gd name="connsiteY6" fmla="*/ 79194 h 96301"/>
                      <a:gd name="connsiteX7" fmla="*/ 10490 w 165030"/>
                      <a:gd name="connsiteY7" fmla="*/ 44979 h 96301"/>
                      <a:gd name="connsiteX8" fmla="*/ 1109 w 165030"/>
                      <a:gd name="connsiteY8" fmla="*/ 16558 h 96301"/>
                      <a:gd name="connsiteX9" fmla="*/ 115 w 165030"/>
                      <a:gd name="connsiteY9" fmla="*/ 8501 h 96301"/>
                      <a:gd name="connsiteX10" fmla="*/ 60 w 165030"/>
                      <a:gd name="connsiteY10" fmla="*/ 5687 h 96301"/>
                      <a:gd name="connsiteX11" fmla="*/ 2212 w 165030"/>
                      <a:gd name="connsiteY11" fmla="*/ 16393 h 96301"/>
                      <a:gd name="connsiteX12" fmla="*/ 12311 w 165030"/>
                      <a:gd name="connsiteY12" fmla="*/ 44096 h 96301"/>
                      <a:gd name="connsiteX13" fmla="*/ 40290 w 165030"/>
                      <a:gd name="connsiteY13" fmla="*/ 77097 h 96301"/>
                      <a:gd name="connsiteX14" fmla="*/ 90013 w 165030"/>
                      <a:gd name="connsiteY14" fmla="*/ 93487 h 96301"/>
                      <a:gd name="connsiteX15" fmla="*/ 139018 w 165030"/>
                      <a:gd name="connsiteY15" fmla="*/ 76269 h 96301"/>
                      <a:gd name="connsiteX16" fmla="*/ 161312 w 165030"/>
                      <a:gd name="connsiteY16" fmla="*/ 39736 h 96301"/>
                      <a:gd name="connsiteX17" fmla="*/ 162306 w 165030"/>
                      <a:gd name="connsiteY17" fmla="*/ 10543 h 96301"/>
                      <a:gd name="connsiteX18" fmla="*/ 159491 w 165030"/>
                      <a:gd name="connsiteY18" fmla="*/ 2 h 9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030" h="96301">
                        <a:moveTo>
                          <a:pt x="159491" y="2"/>
                        </a:moveTo>
                        <a:cubicBezTo>
                          <a:pt x="159602" y="-53"/>
                          <a:pt x="159988" y="830"/>
                          <a:pt x="160761" y="2541"/>
                        </a:cubicBezTo>
                        <a:cubicBezTo>
                          <a:pt x="161588" y="4252"/>
                          <a:pt x="162416" y="6845"/>
                          <a:pt x="163354" y="10267"/>
                        </a:cubicBezTo>
                        <a:cubicBezTo>
                          <a:pt x="165120" y="17110"/>
                          <a:pt x="166058" y="27650"/>
                          <a:pt x="163244" y="40178"/>
                        </a:cubicBezTo>
                        <a:cubicBezTo>
                          <a:pt x="160374" y="52539"/>
                          <a:pt x="153476" y="66887"/>
                          <a:pt x="140728" y="78200"/>
                        </a:cubicBezTo>
                        <a:cubicBezTo>
                          <a:pt x="128091" y="89569"/>
                          <a:pt x="109438" y="96356"/>
                          <a:pt x="89957" y="96301"/>
                        </a:cubicBezTo>
                        <a:cubicBezTo>
                          <a:pt x="70422" y="96191"/>
                          <a:pt x="52045" y="89458"/>
                          <a:pt x="38690" y="79194"/>
                        </a:cubicBezTo>
                        <a:cubicBezTo>
                          <a:pt x="25170" y="68984"/>
                          <a:pt x="16174" y="56292"/>
                          <a:pt x="10490" y="44979"/>
                        </a:cubicBezTo>
                        <a:cubicBezTo>
                          <a:pt x="4861" y="33555"/>
                          <a:pt x="2268" y="23512"/>
                          <a:pt x="1109" y="16558"/>
                        </a:cubicBezTo>
                        <a:cubicBezTo>
                          <a:pt x="557" y="13081"/>
                          <a:pt x="171" y="10322"/>
                          <a:pt x="115" y="8501"/>
                        </a:cubicBezTo>
                        <a:cubicBezTo>
                          <a:pt x="5" y="6625"/>
                          <a:pt x="-50" y="5687"/>
                          <a:pt x="60" y="5687"/>
                        </a:cubicBezTo>
                        <a:cubicBezTo>
                          <a:pt x="336" y="5631"/>
                          <a:pt x="667" y="9550"/>
                          <a:pt x="2212" y="16393"/>
                        </a:cubicBezTo>
                        <a:cubicBezTo>
                          <a:pt x="3702" y="23236"/>
                          <a:pt x="6572" y="33003"/>
                          <a:pt x="12311" y="44096"/>
                        </a:cubicBezTo>
                        <a:cubicBezTo>
                          <a:pt x="18161" y="55022"/>
                          <a:pt x="27046" y="67329"/>
                          <a:pt x="40290" y="77097"/>
                        </a:cubicBezTo>
                        <a:cubicBezTo>
                          <a:pt x="53314" y="86975"/>
                          <a:pt x="71084" y="93321"/>
                          <a:pt x="90013" y="93487"/>
                        </a:cubicBezTo>
                        <a:cubicBezTo>
                          <a:pt x="108886" y="93542"/>
                          <a:pt x="126821" y="87085"/>
                          <a:pt x="139018" y="76269"/>
                        </a:cubicBezTo>
                        <a:cubicBezTo>
                          <a:pt x="151379" y="65508"/>
                          <a:pt x="158277" y="51711"/>
                          <a:pt x="161312" y="39736"/>
                        </a:cubicBezTo>
                        <a:cubicBezTo>
                          <a:pt x="164292" y="27650"/>
                          <a:pt x="163685" y="17386"/>
                          <a:pt x="162306" y="10543"/>
                        </a:cubicBezTo>
                        <a:cubicBezTo>
                          <a:pt x="160816" y="3645"/>
                          <a:pt x="159160" y="113"/>
                          <a:pt x="159491" y="2"/>
                        </a:cubicBezTo>
                        <a:close/>
                      </a:path>
                    </a:pathLst>
                  </a:custGeom>
                  <a:solidFill>
                    <a:srgbClr val="263238"/>
                  </a:solidFill>
                  <a:ln w="550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F3C05DEA-BAE1-48E6-910E-695BCA1F18D7}"/>
                      </a:ext>
                    </a:extLst>
                  </p:cNvPr>
                  <p:cNvSpPr/>
                  <p:nvPr/>
                </p:nvSpPr>
                <p:spPr>
                  <a:xfrm>
                    <a:off x="7778451" y="-1634438"/>
                    <a:ext cx="27040" cy="27557"/>
                  </a:xfrm>
                  <a:custGeom>
                    <a:avLst/>
                    <a:gdLst>
                      <a:gd name="connsiteX0" fmla="*/ 26544 w 27040"/>
                      <a:gd name="connsiteY0" fmla="*/ 7967 h 27557"/>
                      <a:gd name="connsiteX1" fmla="*/ 23730 w 27040"/>
                      <a:gd name="connsiteY1" fmla="*/ 572 h 27557"/>
                      <a:gd name="connsiteX2" fmla="*/ 18708 w 27040"/>
                      <a:gd name="connsiteY2" fmla="*/ 682 h 27557"/>
                      <a:gd name="connsiteX3" fmla="*/ 14734 w 27040"/>
                      <a:gd name="connsiteY3" fmla="*/ 3993 h 27557"/>
                      <a:gd name="connsiteX4" fmla="*/ 0 w 27040"/>
                      <a:gd name="connsiteY4" fmla="*/ 27558 h 27557"/>
                      <a:gd name="connsiteX5" fmla="*/ 27041 w 27040"/>
                      <a:gd name="connsiteY5" fmla="*/ 25240 h 27557"/>
                      <a:gd name="connsiteX6" fmla="*/ 26544 w 27040"/>
                      <a:gd name="connsiteY6" fmla="*/ 7967 h 2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40" h="27557">
                        <a:moveTo>
                          <a:pt x="26544" y="7967"/>
                        </a:moveTo>
                        <a:cubicBezTo>
                          <a:pt x="26434" y="5207"/>
                          <a:pt x="26103" y="1951"/>
                          <a:pt x="23730" y="572"/>
                        </a:cubicBezTo>
                        <a:cubicBezTo>
                          <a:pt x="22240" y="-311"/>
                          <a:pt x="20308" y="-90"/>
                          <a:pt x="18708" y="682"/>
                        </a:cubicBezTo>
                        <a:cubicBezTo>
                          <a:pt x="17163" y="1455"/>
                          <a:pt x="15893" y="2724"/>
                          <a:pt x="14734" y="3993"/>
                        </a:cubicBezTo>
                        <a:cubicBezTo>
                          <a:pt x="8057" y="11223"/>
                          <a:pt x="3366" y="18286"/>
                          <a:pt x="0" y="27558"/>
                        </a:cubicBezTo>
                        <a:lnTo>
                          <a:pt x="27041" y="25240"/>
                        </a:lnTo>
                        <a:cubicBezTo>
                          <a:pt x="26820" y="19500"/>
                          <a:pt x="26710" y="13651"/>
                          <a:pt x="26544" y="7967"/>
                        </a:cubicBezTo>
                        <a:close/>
                      </a:path>
                    </a:pathLst>
                  </a:custGeom>
                  <a:solidFill>
                    <a:srgbClr val="000000"/>
                  </a:solidFill>
                  <a:ln w="550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FE8A23E-20F6-43ED-B4DF-4E53CE37E82C}"/>
                      </a:ext>
                    </a:extLst>
                  </p:cNvPr>
                  <p:cNvSpPr/>
                  <p:nvPr/>
                </p:nvSpPr>
                <p:spPr>
                  <a:xfrm>
                    <a:off x="7875192" y="-1725308"/>
                    <a:ext cx="19829" cy="85868"/>
                  </a:xfrm>
                  <a:custGeom>
                    <a:avLst/>
                    <a:gdLst>
                      <a:gd name="connsiteX0" fmla="*/ 19591 w 19829"/>
                      <a:gd name="connsiteY0" fmla="*/ 41941 h 85868"/>
                      <a:gd name="connsiteX1" fmla="*/ 0 w 19829"/>
                      <a:gd name="connsiteY1" fmla="*/ 0 h 85868"/>
                      <a:gd name="connsiteX2" fmla="*/ 1214 w 19829"/>
                      <a:gd name="connsiteY2" fmla="*/ 85869 h 85868"/>
                      <a:gd name="connsiteX3" fmla="*/ 2649 w 19829"/>
                      <a:gd name="connsiteY3" fmla="*/ 82226 h 85868"/>
                      <a:gd name="connsiteX4" fmla="*/ 19591 w 19829"/>
                      <a:gd name="connsiteY4" fmla="*/ 41941 h 8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 h="85868">
                        <a:moveTo>
                          <a:pt x="19591" y="41941"/>
                        </a:moveTo>
                        <a:cubicBezTo>
                          <a:pt x="17494" y="26489"/>
                          <a:pt x="9602" y="12306"/>
                          <a:pt x="0" y="0"/>
                        </a:cubicBezTo>
                        <a:cubicBezTo>
                          <a:pt x="11644" y="38188"/>
                          <a:pt x="7726" y="59766"/>
                          <a:pt x="1214" y="85869"/>
                        </a:cubicBezTo>
                        <a:lnTo>
                          <a:pt x="2649" y="82226"/>
                        </a:lnTo>
                        <a:cubicBezTo>
                          <a:pt x="10099" y="66995"/>
                          <a:pt x="21633" y="57393"/>
                          <a:pt x="19591" y="41941"/>
                        </a:cubicBezTo>
                        <a:close/>
                      </a:path>
                    </a:pathLst>
                  </a:custGeom>
                  <a:solidFill>
                    <a:srgbClr val="000000"/>
                  </a:solidFill>
                  <a:ln w="5505" cap="flat">
                    <a:noFill/>
                    <a:prstDash val="solid"/>
                    <a:miter/>
                  </a:ln>
                </p:spPr>
                <p:txBody>
                  <a:bodyPr rtlCol="0" anchor="ctr"/>
                  <a:lstStyle/>
                  <a:p>
                    <a:endParaRPr lang="en-US" dirty="0"/>
                  </a:p>
                </p:txBody>
              </p:sp>
            </p:grpSp>
            <p:grpSp>
              <p:nvGrpSpPr>
                <p:cNvPr id="26" name="Graphic 179">
                  <a:extLst>
                    <a:ext uri="{FF2B5EF4-FFF2-40B4-BE49-F238E27FC236}">
                      <a16:creationId xmlns:a16="http://schemas.microsoft.com/office/drawing/2014/main" id="{87D54673-EF2C-49D4-94B4-3CEF1BB2926C}"/>
                    </a:ext>
                  </a:extLst>
                </p:cNvPr>
                <p:cNvGrpSpPr/>
                <p:nvPr/>
              </p:nvGrpSpPr>
              <p:grpSpPr>
                <a:xfrm>
                  <a:off x="7699646" y="-411616"/>
                  <a:ext cx="250371" cy="305066"/>
                  <a:chOff x="7699646" y="-411616"/>
                  <a:chExt cx="250371" cy="305066"/>
                </a:xfrm>
              </p:grpSpPr>
              <p:sp>
                <p:nvSpPr>
                  <p:cNvPr id="131" name="Freeform: Shape 130">
                    <a:extLst>
                      <a:ext uri="{FF2B5EF4-FFF2-40B4-BE49-F238E27FC236}">
                        <a16:creationId xmlns:a16="http://schemas.microsoft.com/office/drawing/2014/main" id="{3885C888-6212-480D-B41F-62F3BFAEF63F}"/>
                      </a:ext>
                    </a:extLst>
                  </p:cNvPr>
                  <p:cNvSpPr/>
                  <p:nvPr/>
                </p:nvSpPr>
                <p:spPr>
                  <a:xfrm>
                    <a:off x="7699646" y="-411616"/>
                    <a:ext cx="141109" cy="258599"/>
                  </a:xfrm>
                  <a:custGeom>
                    <a:avLst/>
                    <a:gdLst>
                      <a:gd name="connsiteX0" fmla="*/ 141110 w 141109"/>
                      <a:gd name="connsiteY0" fmla="*/ 11092 h 258599"/>
                      <a:gd name="connsiteX1" fmla="*/ 124609 w 141109"/>
                      <a:gd name="connsiteY1" fmla="*/ 258600 h 258599"/>
                      <a:gd name="connsiteX2" fmla="*/ 16997 w 141109"/>
                      <a:gd name="connsiteY2" fmla="*/ 257330 h 258599"/>
                      <a:gd name="connsiteX3" fmla="*/ 0 w 141109"/>
                      <a:gd name="connsiteY3" fmla="*/ 0 h 258599"/>
                    </a:gdLst>
                    <a:ahLst/>
                    <a:cxnLst>
                      <a:cxn ang="0">
                        <a:pos x="connsiteX0" y="connsiteY0"/>
                      </a:cxn>
                      <a:cxn ang="0">
                        <a:pos x="connsiteX1" y="connsiteY1"/>
                      </a:cxn>
                      <a:cxn ang="0">
                        <a:pos x="connsiteX2" y="connsiteY2"/>
                      </a:cxn>
                      <a:cxn ang="0">
                        <a:pos x="connsiteX3" y="connsiteY3"/>
                      </a:cxn>
                    </a:cxnLst>
                    <a:rect l="l" t="t" r="r" b="b"/>
                    <a:pathLst>
                      <a:path w="141109" h="258599">
                        <a:moveTo>
                          <a:pt x="141110" y="11092"/>
                        </a:moveTo>
                        <a:lnTo>
                          <a:pt x="124609" y="258600"/>
                        </a:lnTo>
                        <a:lnTo>
                          <a:pt x="16997" y="257330"/>
                        </a:lnTo>
                        <a:lnTo>
                          <a:pt x="0" y="0"/>
                        </a:lnTo>
                        <a:close/>
                      </a:path>
                    </a:pathLst>
                  </a:custGeom>
                  <a:solidFill>
                    <a:srgbClr val="FFBE9D"/>
                  </a:solidFill>
                  <a:ln w="5505" cap="flat">
                    <a:noFill/>
                    <a:prstDash val="solid"/>
                    <a:miter/>
                  </a:ln>
                </p:spPr>
                <p:txBody>
                  <a:bodyPr rtlCol="0" anchor="ctr"/>
                  <a:lstStyle/>
                  <a:p>
                    <a:endParaRPr lang="en-US" dirty="0"/>
                  </a:p>
                </p:txBody>
              </p:sp>
              <p:grpSp>
                <p:nvGrpSpPr>
                  <p:cNvPr id="132" name="Graphic 179">
                    <a:extLst>
                      <a:ext uri="{FF2B5EF4-FFF2-40B4-BE49-F238E27FC236}">
                        <a16:creationId xmlns:a16="http://schemas.microsoft.com/office/drawing/2014/main" id="{38BDF071-2EFA-45D1-89C0-663E16877628}"/>
                      </a:ext>
                    </a:extLst>
                  </p:cNvPr>
                  <p:cNvGrpSpPr/>
                  <p:nvPr/>
                </p:nvGrpSpPr>
                <p:grpSpPr>
                  <a:xfrm>
                    <a:off x="7708917" y="-188114"/>
                    <a:ext cx="241100" cy="81564"/>
                    <a:chOff x="7708917" y="-188114"/>
                    <a:chExt cx="241100" cy="81564"/>
                  </a:xfrm>
                </p:grpSpPr>
                <p:sp>
                  <p:nvSpPr>
                    <p:cNvPr id="133" name="Freeform: Shape 132">
                      <a:extLst>
                        <a:ext uri="{FF2B5EF4-FFF2-40B4-BE49-F238E27FC236}">
                          <a16:creationId xmlns:a16="http://schemas.microsoft.com/office/drawing/2014/main" id="{5232423B-898B-41C0-B010-8EAE99BF52CD}"/>
                        </a:ext>
                      </a:extLst>
                    </p:cNvPr>
                    <p:cNvSpPr/>
                    <p:nvPr/>
                  </p:nvSpPr>
                  <p:spPr>
                    <a:xfrm>
                      <a:off x="7708917" y="-188114"/>
                      <a:ext cx="240940" cy="81564"/>
                    </a:xfrm>
                    <a:custGeom>
                      <a:avLst/>
                      <a:gdLst>
                        <a:gd name="connsiteX0" fmla="*/ 118373 w 240940"/>
                        <a:gd name="connsiteY0" fmla="*/ 2538 h 81564"/>
                        <a:gd name="connsiteX1" fmla="*/ 118373 w 240940"/>
                        <a:gd name="connsiteY1" fmla="*/ 9713 h 81564"/>
                        <a:gd name="connsiteX2" fmla="*/ 240940 w 240940"/>
                        <a:gd name="connsiteY2" fmla="*/ 81564 h 81564"/>
                        <a:gd name="connsiteX3" fmla="*/ 0 w 240940"/>
                        <a:gd name="connsiteY3" fmla="*/ 80129 h 81564"/>
                        <a:gd name="connsiteX4" fmla="*/ 3753 w 240940"/>
                        <a:gd name="connsiteY4" fmla="*/ 0 h 81564"/>
                        <a:gd name="connsiteX5" fmla="*/ 118373 w 240940"/>
                        <a:gd name="connsiteY5" fmla="*/ 2538 h 8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40" h="81564">
                          <a:moveTo>
                            <a:pt x="118373" y="2538"/>
                          </a:moveTo>
                          <a:lnTo>
                            <a:pt x="118373" y="9713"/>
                          </a:lnTo>
                          <a:cubicBezTo>
                            <a:pt x="118373" y="9713"/>
                            <a:pt x="239671" y="58552"/>
                            <a:pt x="240940" y="81564"/>
                          </a:cubicBezTo>
                          <a:lnTo>
                            <a:pt x="0" y="80129"/>
                          </a:lnTo>
                          <a:lnTo>
                            <a:pt x="3753" y="0"/>
                          </a:lnTo>
                          <a:cubicBezTo>
                            <a:pt x="39513" y="16776"/>
                            <a:pt x="76984" y="18873"/>
                            <a:pt x="118373" y="2538"/>
                          </a:cubicBezTo>
                          <a:close/>
                        </a:path>
                      </a:pathLst>
                    </a:custGeom>
                    <a:solidFill>
                      <a:srgbClr val="95B7A9"/>
                    </a:solidFill>
                    <a:ln w="550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8652D922-64A7-4F86-808E-BAB727A32B13}"/>
                        </a:ext>
                      </a:extLst>
                    </p:cNvPr>
                    <p:cNvSpPr/>
                    <p:nvPr/>
                  </p:nvSpPr>
                  <p:spPr>
                    <a:xfrm>
                      <a:off x="7729893" y="-162708"/>
                      <a:ext cx="18814" cy="18698"/>
                    </a:xfrm>
                    <a:custGeom>
                      <a:avLst/>
                      <a:gdLst>
                        <a:gd name="connsiteX0" fmla="*/ 7059 w 18814"/>
                        <a:gd name="connsiteY0" fmla="*/ 365 h 18698"/>
                        <a:gd name="connsiteX1" fmla="*/ 216 w 18814"/>
                        <a:gd name="connsiteY1" fmla="*/ 11568 h 18698"/>
                        <a:gd name="connsiteX2" fmla="*/ 11253 w 18814"/>
                        <a:gd name="connsiteY2" fmla="*/ 18466 h 18698"/>
                        <a:gd name="connsiteX3" fmla="*/ 18482 w 18814"/>
                        <a:gd name="connsiteY3" fmla="*/ 6601 h 18698"/>
                        <a:gd name="connsiteX4" fmla="*/ 6231 w 18814"/>
                        <a:gd name="connsiteY4" fmla="*/ 696 h 1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4" h="18698">
                          <a:moveTo>
                            <a:pt x="7059" y="365"/>
                          </a:moveTo>
                          <a:cubicBezTo>
                            <a:pt x="2368" y="1635"/>
                            <a:pt x="-888" y="6822"/>
                            <a:pt x="216" y="11568"/>
                          </a:cubicBezTo>
                          <a:cubicBezTo>
                            <a:pt x="1264" y="16314"/>
                            <a:pt x="6562" y="19625"/>
                            <a:pt x="11253" y="18466"/>
                          </a:cubicBezTo>
                          <a:cubicBezTo>
                            <a:pt x="15944" y="17307"/>
                            <a:pt x="20027" y="11127"/>
                            <a:pt x="18482" y="6601"/>
                          </a:cubicBezTo>
                          <a:cubicBezTo>
                            <a:pt x="16882" y="2021"/>
                            <a:pt x="10480" y="-1566"/>
                            <a:pt x="6231" y="696"/>
                          </a:cubicBezTo>
                        </a:path>
                      </a:pathLst>
                    </a:custGeom>
                    <a:solidFill>
                      <a:srgbClr val="FFFFFF"/>
                    </a:solidFill>
                    <a:ln w="550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C2E0A263-CE5A-457F-AE9C-727149CFA39A}"/>
                        </a:ext>
                      </a:extLst>
                    </p:cNvPr>
                    <p:cNvSpPr/>
                    <p:nvPr/>
                  </p:nvSpPr>
                  <p:spPr>
                    <a:xfrm>
                      <a:off x="7708973" y="-127244"/>
                      <a:ext cx="241044" cy="20639"/>
                    </a:xfrm>
                    <a:custGeom>
                      <a:avLst/>
                      <a:gdLst>
                        <a:gd name="connsiteX0" fmla="*/ 0 w 241044"/>
                        <a:gd name="connsiteY0" fmla="*/ 19260 h 20639"/>
                        <a:gd name="connsiteX1" fmla="*/ 883 w 241044"/>
                        <a:gd name="connsiteY1" fmla="*/ 0 h 20639"/>
                        <a:gd name="connsiteX2" fmla="*/ 231503 w 241044"/>
                        <a:gd name="connsiteY2" fmla="*/ 8388 h 20639"/>
                        <a:gd name="connsiteX3" fmla="*/ 240940 w 241044"/>
                        <a:gd name="connsiteY3" fmla="*/ 20639 h 20639"/>
                        <a:gd name="connsiteX4" fmla="*/ 0 w 241044"/>
                        <a:gd name="connsiteY4" fmla="*/ 19260 h 2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44" h="20639">
                          <a:moveTo>
                            <a:pt x="0" y="19260"/>
                          </a:moveTo>
                          <a:lnTo>
                            <a:pt x="883" y="0"/>
                          </a:lnTo>
                          <a:lnTo>
                            <a:pt x="231503" y="8388"/>
                          </a:lnTo>
                          <a:cubicBezTo>
                            <a:pt x="231503" y="8388"/>
                            <a:pt x="242209" y="13134"/>
                            <a:pt x="240940" y="20639"/>
                          </a:cubicBezTo>
                          <a:lnTo>
                            <a:pt x="0" y="19260"/>
                          </a:lnTo>
                          <a:close/>
                        </a:path>
                      </a:pathLst>
                    </a:custGeom>
                    <a:solidFill>
                      <a:srgbClr val="263238"/>
                    </a:solidFill>
                    <a:ln w="550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3FF71B9-40A6-4D12-AD46-5F7767A64025}"/>
                        </a:ext>
                      </a:extLst>
                    </p:cNvPr>
                    <p:cNvSpPr/>
                    <p:nvPr/>
                  </p:nvSpPr>
                  <p:spPr>
                    <a:xfrm>
                      <a:off x="7806132" y="-178868"/>
                      <a:ext cx="22048" cy="14786"/>
                    </a:xfrm>
                    <a:custGeom>
                      <a:avLst/>
                      <a:gdLst>
                        <a:gd name="connsiteX0" fmla="*/ 22041 w 22048"/>
                        <a:gd name="connsiteY0" fmla="*/ 1129 h 14786"/>
                        <a:gd name="connsiteX1" fmla="*/ 10287 w 22048"/>
                        <a:gd name="connsiteY1" fmla="*/ 6537 h 14786"/>
                        <a:gd name="connsiteX2" fmla="*/ 298 w 22048"/>
                        <a:gd name="connsiteY2" fmla="*/ 14760 h 14786"/>
                        <a:gd name="connsiteX3" fmla="*/ 8134 w 22048"/>
                        <a:gd name="connsiteY3" fmla="*/ 3060 h 14786"/>
                        <a:gd name="connsiteX4" fmla="*/ 22041 w 22048"/>
                        <a:gd name="connsiteY4" fmla="*/ 1129 h 14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8" h="14786">
                          <a:moveTo>
                            <a:pt x="22041" y="1129"/>
                          </a:moveTo>
                          <a:cubicBezTo>
                            <a:pt x="21986" y="2288"/>
                            <a:pt x="16136" y="2784"/>
                            <a:pt x="10287" y="6537"/>
                          </a:cubicBezTo>
                          <a:cubicBezTo>
                            <a:pt x="4382" y="10124"/>
                            <a:pt x="1347" y="15201"/>
                            <a:pt x="298" y="14760"/>
                          </a:cubicBezTo>
                          <a:cubicBezTo>
                            <a:pt x="-806" y="14539"/>
                            <a:pt x="1015" y="7475"/>
                            <a:pt x="8134" y="3060"/>
                          </a:cubicBezTo>
                          <a:cubicBezTo>
                            <a:pt x="15198" y="-1410"/>
                            <a:pt x="22317" y="25"/>
                            <a:pt x="22041" y="1129"/>
                          </a:cubicBezTo>
                          <a:close/>
                        </a:path>
                      </a:pathLst>
                    </a:custGeom>
                    <a:solidFill>
                      <a:srgbClr val="263238"/>
                    </a:solidFill>
                    <a:ln w="550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893B0AB-02F1-4410-AF17-B1596818914B}"/>
                        </a:ext>
                      </a:extLst>
                    </p:cNvPr>
                    <p:cNvSpPr/>
                    <p:nvPr/>
                  </p:nvSpPr>
                  <p:spPr>
                    <a:xfrm>
                      <a:off x="7837297" y="-167619"/>
                      <a:ext cx="16106" cy="18690"/>
                    </a:xfrm>
                    <a:custGeom>
                      <a:avLst/>
                      <a:gdLst>
                        <a:gd name="connsiteX0" fmla="*/ 16096 w 16106"/>
                        <a:gd name="connsiteY0" fmla="*/ 476 h 18690"/>
                        <a:gd name="connsiteX1" fmla="*/ 7211 w 16106"/>
                        <a:gd name="connsiteY1" fmla="*/ 8533 h 18690"/>
                        <a:gd name="connsiteX2" fmla="*/ 810 w 16106"/>
                        <a:gd name="connsiteY2" fmla="*/ 18687 h 18690"/>
                        <a:gd name="connsiteX3" fmla="*/ 4066 w 16106"/>
                        <a:gd name="connsiteY3" fmla="*/ 5884 h 18690"/>
                        <a:gd name="connsiteX4" fmla="*/ 16096 w 16106"/>
                        <a:gd name="connsiteY4" fmla="*/ 476 h 1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6" h="18690">
                          <a:moveTo>
                            <a:pt x="16096" y="476"/>
                          </a:moveTo>
                          <a:cubicBezTo>
                            <a:pt x="16372" y="1635"/>
                            <a:pt x="11240" y="3566"/>
                            <a:pt x="7211" y="8533"/>
                          </a:cubicBezTo>
                          <a:cubicBezTo>
                            <a:pt x="3017" y="13389"/>
                            <a:pt x="2024" y="18742"/>
                            <a:pt x="810" y="18687"/>
                          </a:cubicBezTo>
                          <a:cubicBezTo>
                            <a:pt x="-294" y="18853"/>
                            <a:pt x="-1067" y="11955"/>
                            <a:pt x="4066" y="5884"/>
                          </a:cubicBezTo>
                          <a:cubicBezTo>
                            <a:pt x="9143" y="-186"/>
                            <a:pt x="16041" y="-628"/>
                            <a:pt x="16096" y="476"/>
                          </a:cubicBezTo>
                          <a:close/>
                        </a:path>
                      </a:pathLst>
                    </a:custGeom>
                    <a:solidFill>
                      <a:srgbClr val="263238"/>
                    </a:solidFill>
                    <a:ln w="550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A8A588A-F789-4801-8D84-5089DA1AFA59}"/>
                        </a:ext>
                      </a:extLst>
                    </p:cNvPr>
                    <p:cNvSpPr/>
                    <p:nvPr/>
                  </p:nvSpPr>
                  <p:spPr>
                    <a:xfrm>
                      <a:off x="7866206" y="-157070"/>
                      <a:ext cx="10887" cy="20285"/>
                    </a:xfrm>
                    <a:custGeom>
                      <a:avLst/>
                      <a:gdLst>
                        <a:gd name="connsiteX0" fmla="*/ 1370 w 10887"/>
                        <a:gd name="connsiteY0" fmla="*/ 20279 h 20285"/>
                        <a:gd name="connsiteX1" fmla="*/ 1757 w 10887"/>
                        <a:gd name="connsiteY1" fmla="*/ 8193 h 20285"/>
                        <a:gd name="connsiteX2" fmla="*/ 10807 w 10887"/>
                        <a:gd name="connsiteY2" fmla="*/ 192 h 20285"/>
                        <a:gd name="connsiteX3" fmla="*/ 5454 w 10887"/>
                        <a:gd name="connsiteY3" fmla="*/ 9904 h 20285"/>
                        <a:gd name="connsiteX4" fmla="*/ 1370 w 10887"/>
                        <a:gd name="connsiteY4" fmla="*/ 20279 h 2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7" h="20285">
                          <a:moveTo>
                            <a:pt x="1370" y="20279"/>
                          </a:moveTo>
                          <a:cubicBezTo>
                            <a:pt x="322" y="20500"/>
                            <a:pt x="-1279" y="14650"/>
                            <a:pt x="1757" y="8193"/>
                          </a:cubicBezTo>
                          <a:cubicBezTo>
                            <a:pt x="4792" y="1737"/>
                            <a:pt x="10310" y="-747"/>
                            <a:pt x="10807" y="192"/>
                          </a:cubicBezTo>
                          <a:cubicBezTo>
                            <a:pt x="11469" y="1185"/>
                            <a:pt x="7882" y="4606"/>
                            <a:pt x="5454" y="9904"/>
                          </a:cubicBezTo>
                          <a:cubicBezTo>
                            <a:pt x="2860" y="15202"/>
                            <a:pt x="2529" y="20169"/>
                            <a:pt x="1370" y="20279"/>
                          </a:cubicBezTo>
                          <a:close/>
                        </a:path>
                      </a:pathLst>
                    </a:custGeom>
                    <a:solidFill>
                      <a:srgbClr val="263238"/>
                    </a:solidFill>
                    <a:ln w="5505" cap="flat">
                      <a:noFill/>
                      <a:prstDash val="solid"/>
                      <a:miter/>
                    </a:ln>
                  </p:spPr>
                  <p:txBody>
                    <a:bodyPr rtlCol="0" anchor="ctr"/>
                    <a:lstStyle/>
                    <a:p>
                      <a:endParaRPr lang="en-US" dirty="0"/>
                    </a:p>
                  </p:txBody>
                </p:sp>
              </p:grpSp>
            </p:grpSp>
            <p:grpSp>
              <p:nvGrpSpPr>
                <p:cNvPr id="27" name="Graphic 179">
                  <a:extLst>
                    <a:ext uri="{FF2B5EF4-FFF2-40B4-BE49-F238E27FC236}">
                      <a16:creationId xmlns:a16="http://schemas.microsoft.com/office/drawing/2014/main" id="{9739F0EA-9263-4802-8B93-50920A369418}"/>
                    </a:ext>
                  </a:extLst>
                </p:cNvPr>
                <p:cNvGrpSpPr/>
                <p:nvPr/>
              </p:nvGrpSpPr>
              <p:grpSpPr>
                <a:xfrm>
                  <a:off x="7538629" y="-2265182"/>
                  <a:ext cx="333378" cy="429673"/>
                  <a:chOff x="7538629" y="-2265182"/>
                  <a:chExt cx="333378" cy="429673"/>
                </a:xfrm>
              </p:grpSpPr>
              <p:sp>
                <p:nvSpPr>
                  <p:cNvPr id="104" name="Freeform: Shape 103">
                    <a:extLst>
                      <a:ext uri="{FF2B5EF4-FFF2-40B4-BE49-F238E27FC236}">
                        <a16:creationId xmlns:a16="http://schemas.microsoft.com/office/drawing/2014/main" id="{93970C57-5B89-4439-872D-95330125DB12}"/>
                      </a:ext>
                    </a:extLst>
                  </p:cNvPr>
                  <p:cNvSpPr/>
                  <p:nvPr/>
                </p:nvSpPr>
                <p:spPr>
                  <a:xfrm>
                    <a:off x="7579049" y="-2265182"/>
                    <a:ext cx="292958" cy="275569"/>
                  </a:xfrm>
                  <a:custGeom>
                    <a:avLst/>
                    <a:gdLst>
                      <a:gd name="connsiteX0" fmla="*/ 242061 w 292958"/>
                      <a:gd name="connsiteY0" fmla="*/ 54516 h 275569"/>
                      <a:gd name="connsiteX1" fmla="*/ 227326 w 292958"/>
                      <a:gd name="connsiteY1" fmla="*/ 10423 h 275569"/>
                      <a:gd name="connsiteX2" fmla="*/ 179536 w 292958"/>
                      <a:gd name="connsiteY2" fmla="*/ 1041 h 275569"/>
                      <a:gd name="connsiteX3" fmla="*/ 132407 w 292958"/>
                      <a:gd name="connsiteY3" fmla="*/ 17321 h 275569"/>
                      <a:gd name="connsiteX4" fmla="*/ 78160 w 292958"/>
                      <a:gd name="connsiteY4" fmla="*/ 4242 h 275569"/>
                      <a:gd name="connsiteX5" fmla="*/ 42068 w 292958"/>
                      <a:gd name="connsiteY5" fmla="*/ 46790 h 275569"/>
                      <a:gd name="connsiteX6" fmla="*/ 8626 w 292958"/>
                      <a:gd name="connsiteY6" fmla="*/ 56889 h 275569"/>
                      <a:gd name="connsiteX7" fmla="*/ 2004 w 292958"/>
                      <a:gd name="connsiteY7" fmla="*/ 91159 h 275569"/>
                      <a:gd name="connsiteX8" fmla="*/ 76615 w 292958"/>
                      <a:gd name="connsiteY8" fmla="*/ 117373 h 275569"/>
                      <a:gd name="connsiteX9" fmla="*/ 158069 w 292958"/>
                      <a:gd name="connsiteY9" fmla="*/ 260689 h 275569"/>
                      <a:gd name="connsiteX10" fmla="*/ 244048 w 292958"/>
                      <a:gd name="connsiteY10" fmla="*/ 259475 h 275569"/>
                      <a:gd name="connsiteX11" fmla="*/ 253926 w 292958"/>
                      <a:gd name="connsiteY11" fmla="*/ 174048 h 275569"/>
                      <a:gd name="connsiteX12" fmla="*/ 265349 w 292958"/>
                      <a:gd name="connsiteY12" fmla="*/ 159921 h 275569"/>
                      <a:gd name="connsiteX13" fmla="*/ 291728 w 292958"/>
                      <a:gd name="connsiteY13" fmla="*/ 124602 h 275569"/>
                      <a:gd name="connsiteX14" fmla="*/ 242061 w 292958"/>
                      <a:gd name="connsiteY14" fmla="*/ 54516 h 27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958" h="275569">
                        <a:moveTo>
                          <a:pt x="242061" y="54516"/>
                        </a:moveTo>
                        <a:cubicBezTo>
                          <a:pt x="248242" y="39064"/>
                          <a:pt x="240737" y="20301"/>
                          <a:pt x="227326" y="10423"/>
                        </a:cubicBezTo>
                        <a:cubicBezTo>
                          <a:pt x="213916" y="545"/>
                          <a:pt x="195981" y="-1608"/>
                          <a:pt x="179536" y="1041"/>
                        </a:cubicBezTo>
                        <a:cubicBezTo>
                          <a:pt x="163090" y="3635"/>
                          <a:pt x="147638" y="10533"/>
                          <a:pt x="132407" y="17321"/>
                        </a:cubicBezTo>
                        <a:cubicBezTo>
                          <a:pt x="118611" y="3469"/>
                          <a:pt x="96757" y="-1828"/>
                          <a:pt x="78160" y="4242"/>
                        </a:cubicBezTo>
                        <a:cubicBezTo>
                          <a:pt x="59562" y="10312"/>
                          <a:pt x="45048" y="27420"/>
                          <a:pt x="42068" y="46790"/>
                        </a:cubicBezTo>
                        <a:cubicBezTo>
                          <a:pt x="30204" y="43755"/>
                          <a:pt x="16849" y="47839"/>
                          <a:pt x="8626" y="56889"/>
                        </a:cubicBezTo>
                        <a:cubicBezTo>
                          <a:pt x="403" y="65995"/>
                          <a:pt x="-2246" y="79681"/>
                          <a:pt x="2004" y="91159"/>
                        </a:cubicBezTo>
                        <a:lnTo>
                          <a:pt x="76615" y="117373"/>
                        </a:lnTo>
                        <a:lnTo>
                          <a:pt x="158069" y="260689"/>
                        </a:lnTo>
                        <a:cubicBezTo>
                          <a:pt x="181909" y="280998"/>
                          <a:pt x="220815" y="280446"/>
                          <a:pt x="244048" y="259475"/>
                        </a:cubicBezTo>
                        <a:cubicBezTo>
                          <a:pt x="267281" y="238505"/>
                          <a:pt x="271751" y="199765"/>
                          <a:pt x="253926" y="174048"/>
                        </a:cubicBezTo>
                        <a:cubicBezTo>
                          <a:pt x="258506" y="170020"/>
                          <a:pt x="262314" y="165163"/>
                          <a:pt x="265349" y="159921"/>
                        </a:cubicBezTo>
                        <a:cubicBezTo>
                          <a:pt x="278263" y="151919"/>
                          <a:pt x="288362" y="139502"/>
                          <a:pt x="291728" y="124602"/>
                        </a:cubicBezTo>
                        <a:cubicBezTo>
                          <a:pt x="298847" y="93146"/>
                          <a:pt x="274124" y="58269"/>
                          <a:pt x="242061" y="54516"/>
                        </a:cubicBezTo>
                        <a:close/>
                      </a:path>
                    </a:pathLst>
                  </a:custGeom>
                  <a:solidFill>
                    <a:srgbClr val="263238"/>
                  </a:solidFill>
                  <a:ln w="5505" cap="flat">
                    <a:noFill/>
                    <a:prstDash val="solid"/>
                    <a:miter/>
                  </a:ln>
                </p:spPr>
                <p:txBody>
                  <a:bodyPr rtlCol="0" anchor="ctr"/>
                  <a:lstStyle/>
                  <a:p>
                    <a:endParaRPr lang="en-US" dirty="0"/>
                  </a:p>
                </p:txBody>
              </p:sp>
              <p:grpSp>
                <p:nvGrpSpPr>
                  <p:cNvPr id="105" name="Graphic 179">
                    <a:extLst>
                      <a:ext uri="{FF2B5EF4-FFF2-40B4-BE49-F238E27FC236}">
                        <a16:creationId xmlns:a16="http://schemas.microsoft.com/office/drawing/2014/main" id="{75C37503-9E04-4295-98F2-721170CE8859}"/>
                      </a:ext>
                    </a:extLst>
                  </p:cNvPr>
                  <p:cNvGrpSpPr/>
                  <p:nvPr/>
                </p:nvGrpSpPr>
                <p:grpSpPr>
                  <a:xfrm>
                    <a:off x="7538629" y="-2226287"/>
                    <a:ext cx="288992" cy="390778"/>
                    <a:chOff x="7538629" y="-2226287"/>
                    <a:chExt cx="288992" cy="390778"/>
                  </a:xfrm>
                </p:grpSpPr>
                <p:grpSp>
                  <p:nvGrpSpPr>
                    <p:cNvPr id="112" name="Graphic 179">
                      <a:extLst>
                        <a:ext uri="{FF2B5EF4-FFF2-40B4-BE49-F238E27FC236}">
                          <a16:creationId xmlns:a16="http://schemas.microsoft.com/office/drawing/2014/main" id="{902855D1-0778-4B45-9225-159EA94B6AB4}"/>
                        </a:ext>
                      </a:extLst>
                    </p:cNvPr>
                    <p:cNvGrpSpPr/>
                    <p:nvPr/>
                  </p:nvGrpSpPr>
                  <p:grpSpPr>
                    <a:xfrm>
                      <a:off x="7587580" y="-2226287"/>
                      <a:ext cx="240041" cy="390778"/>
                      <a:chOff x="7587580" y="-2226287"/>
                      <a:chExt cx="240041" cy="390778"/>
                    </a:xfrm>
                  </p:grpSpPr>
                  <p:grpSp>
                    <p:nvGrpSpPr>
                      <p:cNvPr id="117" name="Graphic 179">
                        <a:extLst>
                          <a:ext uri="{FF2B5EF4-FFF2-40B4-BE49-F238E27FC236}">
                            <a16:creationId xmlns:a16="http://schemas.microsoft.com/office/drawing/2014/main" id="{6EE4E80F-34D4-4660-9C79-5891DE5000FB}"/>
                          </a:ext>
                        </a:extLst>
                      </p:cNvPr>
                      <p:cNvGrpSpPr/>
                      <p:nvPr/>
                    </p:nvGrpSpPr>
                    <p:grpSpPr>
                      <a:xfrm>
                        <a:off x="7587580" y="-2212134"/>
                        <a:ext cx="217400" cy="376625"/>
                        <a:chOff x="7587580" y="-2212134"/>
                        <a:chExt cx="217400" cy="376625"/>
                      </a:xfrm>
                    </p:grpSpPr>
                    <p:grpSp>
                      <p:nvGrpSpPr>
                        <p:cNvPr id="119" name="Graphic 179">
                          <a:extLst>
                            <a:ext uri="{FF2B5EF4-FFF2-40B4-BE49-F238E27FC236}">
                              <a16:creationId xmlns:a16="http://schemas.microsoft.com/office/drawing/2014/main" id="{1239F1BA-B3A8-48D0-82DC-AF0291F83F10}"/>
                            </a:ext>
                          </a:extLst>
                        </p:cNvPr>
                        <p:cNvGrpSpPr/>
                        <p:nvPr/>
                      </p:nvGrpSpPr>
                      <p:grpSpPr>
                        <a:xfrm>
                          <a:off x="7587580" y="-2212134"/>
                          <a:ext cx="217400" cy="376625"/>
                          <a:chOff x="7587580" y="-2212134"/>
                          <a:chExt cx="217400" cy="376625"/>
                        </a:xfrm>
                      </p:grpSpPr>
                      <p:sp>
                        <p:nvSpPr>
                          <p:cNvPr id="122" name="Freeform: Shape 121">
                            <a:extLst>
                              <a:ext uri="{FF2B5EF4-FFF2-40B4-BE49-F238E27FC236}">
                                <a16:creationId xmlns:a16="http://schemas.microsoft.com/office/drawing/2014/main" id="{0B82FD1A-82DA-4101-A1AA-97F2EE59D615}"/>
                              </a:ext>
                            </a:extLst>
                          </p:cNvPr>
                          <p:cNvSpPr/>
                          <p:nvPr/>
                        </p:nvSpPr>
                        <p:spPr>
                          <a:xfrm>
                            <a:off x="7587580" y="-2212134"/>
                            <a:ext cx="217400" cy="376625"/>
                          </a:xfrm>
                          <a:custGeom>
                            <a:avLst/>
                            <a:gdLst>
                              <a:gd name="connsiteX0" fmla="*/ 184139 w 217400"/>
                              <a:gd name="connsiteY0" fmla="*/ 300299 h 376625"/>
                              <a:gd name="connsiteX1" fmla="*/ 176303 w 217400"/>
                              <a:gd name="connsiteY1" fmla="*/ 261172 h 376625"/>
                              <a:gd name="connsiteX2" fmla="*/ 217250 w 217400"/>
                              <a:gd name="connsiteY2" fmla="*/ 182588 h 376625"/>
                              <a:gd name="connsiteX3" fmla="*/ 193300 w 217400"/>
                              <a:gd name="connsiteY3" fmla="*/ 64767 h 376625"/>
                              <a:gd name="connsiteX4" fmla="*/ 115985 w 217400"/>
                              <a:gd name="connsiteY4" fmla="*/ 1966 h 376625"/>
                              <a:gd name="connsiteX5" fmla="*/ 10911 w 217400"/>
                              <a:gd name="connsiteY5" fmla="*/ 53288 h 376625"/>
                              <a:gd name="connsiteX6" fmla="*/ 978 w 217400"/>
                              <a:gd name="connsiteY6" fmla="*/ 77404 h 376625"/>
                              <a:gd name="connsiteX7" fmla="*/ 1144 w 217400"/>
                              <a:gd name="connsiteY7" fmla="*/ 82702 h 376625"/>
                              <a:gd name="connsiteX8" fmla="*/ 42036 w 217400"/>
                              <a:gd name="connsiteY8" fmla="*/ 251901 h 376625"/>
                              <a:gd name="connsiteX9" fmla="*/ 59309 w 217400"/>
                              <a:gd name="connsiteY9" fmla="*/ 327505 h 376625"/>
                              <a:gd name="connsiteX10" fmla="*/ 130609 w 217400"/>
                              <a:gd name="connsiteY10" fmla="*/ 375958 h 376625"/>
                              <a:gd name="connsiteX11" fmla="*/ 130609 w 217400"/>
                              <a:gd name="connsiteY11" fmla="*/ 375958 h 376625"/>
                              <a:gd name="connsiteX12" fmla="*/ 184139 w 217400"/>
                              <a:gd name="connsiteY12" fmla="*/ 300299 h 3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00" h="376625">
                                <a:moveTo>
                                  <a:pt x="184139" y="300299"/>
                                </a:moveTo>
                                <a:cubicBezTo>
                                  <a:pt x="179503" y="276955"/>
                                  <a:pt x="176303" y="261007"/>
                                  <a:pt x="176303" y="261172"/>
                                </a:cubicBezTo>
                                <a:cubicBezTo>
                                  <a:pt x="176303" y="261172"/>
                                  <a:pt x="220285" y="244065"/>
                                  <a:pt x="217250" y="182588"/>
                                </a:cubicBezTo>
                                <a:cubicBezTo>
                                  <a:pt x="215760" y="152015"/>
                                  <a:pt x="204061" y="103893"/>
                                  <a:pt x="193300" y="64767"/>
                                </a:cubicBezTo>
                                <a:cubicBezTo>
                                  <a:pt x="183587" y="29558"/>
                                  <a:pt x="150752" y="-9237"/>
                                  <a:pt x="115985" y="1966"/>
                                </a:cubicBezTo>
                                <a:lnTo>
                                  <a:pt x="10911" y="53288"/>
                                </a:lnTo>
                                <a:cubicBezTo>
                                  <a:pt x="371" y="56710"/>
                                  <a:pt x="-1505" y="66588"/>
                                  <a:pt x="978" y="77404"/>
                                </a:cubicBezTo>
                                <a:lnTo>
                                  <a:pt x="1144" y="82702"/>
                                </a:lnTo>
                                <a:lnTo>
                                  <a:pt x="42036" y="251901"/>
                                </a:lnTo>
                                <a:lnTo>
                                  <a:pt x="59309" y="327505"/>
                                </a:lnTo>
                                <a:cubicBezTo>
                                  <a:pt x="66980" y="359679"/>
                                  <a:pt x="97884" y="380704"/>
                                  <a:pt x="130609" y="375958"/>
                                </a:cubicBezTo>
                                <a:lnTo>
                                  <a:pt x="130609" y="375958"/>
                                </a:lnTo>
                                <a:cubicBezTo>
                                  <a:pt x="166866" y="370716"/>
                                  <a:pt x="191258" y="336170"/>
                                  <a:pt x="184139" y="300299"/>
                                </a:cubicBezTo>
                                <a:close/>
                              </a:path>
                            </a:pathLst>
                          </a:custGeom>
                          <a:solidFill>
                            <a:srgbClr val="FFBE9D"/>
                          </a:solidFill>
                          <a:ln w="5505" cap="flat">
                            <a:noFill/>
                            <a:prstDash val="solid"/>
                            <a:miter/>
                          </a:ln>
                        </p:spPr>
                        <p:txBody>
                          <a:bodyPr rtlCol="0" anchor="ctr"/>
                          <a:lstStyle/>
                          <a:p>
                            <a:endParaRPr lang="en-US" dirty="0"/>
                          </a:p>
                        </p:txBody>
                      </p:sp>
                      <p:grpSp>
                        <p:nvGrpSpPr>
                          <p:cNvPr id="123" name="Graphic 179">
                            <a:extLst>
                              <a:ext uri="{FF2B5EF4-FFF2-40B4-BE49-F238E27FC236}">
                                <a16:creationId xmlns:a16="http://schemas.microsoft.com/office/drawing/2014/main" id="{9DB268F0-B41D-4B15-B984-78D62F3A93D2}"/>
                              </a:ext>
                            </a:extLst>
                          </p:cNvPr>
                          <p:cNvGrpSpPr/>
                          <p:nvPr/>
                        </p:nvGrpSpPr>
                        <p:grpSpPr>
                          <a:xfrm>
                            <a:off x="7745424" y="-2123634"/>
                            <a:ext cx="35005" cy="26594"/>
                            <a:chOff x="7745424" y="-2123634"/>
                            <a:chExt cx="35005" cy="26594"/>
                          </a:xfrm>
                          <a:solidFill>
                            <a:srgbClr val="263238"/>
                          </a:solidFill>
                        </p:grpSpPr>
                        <p:sp>
                          <p:nvSpPr>
                            <p:cNvPr id="129" name="Freeform: Shape 128">
                              <a:extLst>
                                <a:ext uri="{FF2B5EF4-FFF2-40B4-BE49-F238E27FC236}">
                                  <a16:creationId xmlns:a16="http://schemas.microsoft.com/office/drawing/2014/main" id="{E5749330-44DD-459A-9DB1-2B03146FBF54}"/>
                                </a:ext>
                              </a:extLst>
                            </p:cNvPr>
                            <p:cNvSpPr/>
                            <p:nvPr/>
                          </p:nvSpPr>
                          <p:spPr>
                            <a:xfrm>
                              <a:off x="7764940" y="-2112044"/>
                              <a:ext cx="15489" cy="15004"/>
                            </a:xfrm>
                            <a:custGeom>
                              <a:avLst/>
                              <a:gdLst>
                                <a:gd name="connsiteX0" fmla="*/ 15278 w 15489"/>
                                <a:gd name="connsiteY0" fmla="*/ 5513 h 15004"/>
                                <a:gd name="connsiteX1" fmla="*/ 9538 w 15489"/>
                                <a:gd name="connsiteY1" fmla="*/ 14729 h 15004"/>
                                <a:gd name="connsiteX2" fmla="*/ 212 w 15489"/>
                                <a:gd name="connsiteY2" fmla="*/ 9487 h 15004"/>
                                <a:gd name="connsiteX3" fmla="*/ 5951 w 15489"/>
                                <a:gd name="connsiteY3" fmla="*/ 271 h 15004"/>
                                <a:gd name="connsiteX4" fmla="*/ 15278 w 15489"/>
                                <a:gd name="connsiteY4" fmla="*/ 5513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 h="15004">
                                  <a:moveTo>
                                    <a:pt x="15278" y="5513"/>
                                  </a:moveTo>
                                  <a:cubicBezTo>
                                    <a:pt x="16271" y="9487"/>
                                    <a:pt x="13677" y="13626"/>
                                    <a:pt x="9538" y="14729"/>
                                  </a:cubicBezTo>
                                  <a:cubicBezTo>
                                    <a:pt x="5400" y="15833"/>
                                    <a:pt x="1205" y="13515"/>
                                    <a:pt x="212" y="9487"/>
                                  </a:cubicBezTo>
                                  <a:cubicBezTo>
                                    <a:pt x="-781" y="5513"/>
                                    <a:pt x="1812" y="1375"/>
                                    <a:pt x="5951" y="271"/>
                                  </a:cubicBezTo>
                                  <a:cubicBezTo>
                                    <a:pt x="10090" y="-833"/>
                                    <a:pt x="14284" y="1540"/>
                                    <a:pt x="15278" y="5513"/>
                                  </a:cubicBezTo>
                                  <a:close/>
                                </a:path>
                              </a:pathLst>
                            </a:custGeom>
                            <a:solidFill>
                              <a:srgbClr val="263238"/>
                            </a:solidFill>
                            <a:ln w="550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CDFEE278-1CDE-47BF-B839-9871C9FA4600}"/>
                                </a:ext>
                              </a:extLst>
                            </p:cNvPr>
                            <p:cNvSpPr/>
                            <p:nvPr/>
                          </p:nvSpPr>
                          <p:spPr>
                            <a:xfrm>
                              <a:off x="7745424" y="-2123634"/>
                              <a:ext cx="30320" cy="11613"/>
                            </a:xfrm>
                            <a:custGeom>
                              <a:avLst/>
                              <a:gdLst>
                                <a:gd name="connsiteX0" fmla="*/ 30268 w 30320"/>
                                <a:gd name="connsiteY0" fmla="*/ 5349 h 11613"/>
                                <a:gd name="connsiteX1" fmla="*/ 14650 w 30320"/>
                                <a:gd name="connsiteY1" fmla="*/ 5239 h 11613"/>
                                <a:gd name="connsiteX2" fmla="*/ 192 w 30320"/>
                                <a:gd name="connsiteY2" fmla="*/ 11530 h 11613"/>
                                <a:gd name="connsiteX3" fmla="*/ 2454 w 30320"/>
                                <a:gd name="connsiteY3" fmla="*/ 6729 h 11613"/>
                                <a:gd name="connsiteX4" fmla="*/ 13767 w 30320"/>
                                <a:gd name="connsiteY4" fmla="*/ 437 h 11613"/>
                                <a:gd name="connsiteX5" fmla="*/ 26460 w 30320"/>
                                <a:gd name="connsiteY5" fmla="*/ 1762 h 11613"/>
                                <a:gd name="connsiteX6" fmla="*/ 30268 w 30320"/>
                                <a:gd name="connsiteY6" fmla="*/ 5349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 h="11613">
                                  <a:moveTo>
                                    <a:pt x="30268" y="5349"/>
                                  </a:moveTo>
                                  <a:cubicBezTo>
                                    <a:pt x="29550" y="6563"/>
                                    <a:pt x="22873" y="3473"/>
                                    <a:pt x="14650" y="5239"/>
                                  </a:cubicBezTo>
                                  <a:cubicBezTo>
                                    <a:pt x="6428" y="6839"/>
                                    <a:pt x="1295" y="12358"/>
                                    <a:pt x="192" y="11530"/>
                                  </a:cubicBezTo>
                                  <a:cubicBezTo>
                                    <a:pt x="-360" y="11199"/>
                                    <a:pt x="247" y="9157"/>
                                    <a:pt x="2454" y="6729"/>
                                  </a:cubicBezTo>
                                  <a:cubicBezTo>
                                    <a:pt x="4662" y="4300"/>
                                    <a:pt x="8635" y="1541"/>
                                    <a:pt x="13767" y="437"/>
                                  </a:cubicBezTo>
                                  <a:cubicBezTo>
                                    <a:pt x="18900" y="-611"/>
                                    <a:pt x="23590" y="382"/>
                                    <a:pt x="26460" y="1762"/>
                                  </a:cubicBezTo>
                                  <a:cubicBezTo>
                                    <a:pt x="29385" y="3197"/>
                                    <a:pt x="30599" y="4852"/>
                                    <a:pt x="30268" y="5349"/>
                                  </a:cubicBezTo>
                                  <a:close/>
                                </a:path>
                              </a:pathLst>
                            </a:custGeom>
                            <a:solidFill>
                              <a:srgbClr val="263238"/>
                            </a:solidFill>
                            <a:ln w="5505" cap="flat">
                              <a:noFill/>
                              <a:prstDash val="solid"/>
                              <a:miter/>
                            </a:ln>
                          </p:spPr>
                          <p:txBody>
                            <a:bodyPr rtlCol="0" anchor="ctr"/>
                            <a:lstStyle/>
                            <a:p>
                              <a:endParaRPr lang="en-US" dirty="0"/>
                            </a:p>
                          </p:txBody>
                        </p:sp>
                      </p:grpSp>
                      <p:grpSp>
                        <p:nvGrpSpPr>
                          <p:cNvPr id="124" name="Graphic 179">
                            <a:extLst>
                              <a:ext uri="{FF2B5EF4-FFF2-40B4-BE49-F238E27FC236}">
                                <a16:creationId xmlns:a16="http://schemas.microsoft.com/office/drawing/2014/main" id="{89A9E0EF-770A-4835-996A-B6B8DBF73D05}"/>
                              </a:ext>
                            </a:extLst>
                          </p:cNvPr>
                          <p:cNvGrpSpPr/>
                          <p:nvPr/>
                        </p:nvGrpSpPr>
                        <p:grpSpPr>
                          <a:xfrm>
                            <a:off x="7666068" y="-2104153"/>
                            <a:ext cx="34507" cy="25435"/>
                            <a:chOff x="7666068" y="-2104153"/>
                            <a:chExt cx="34507" cy="25435"/>
                          </a:xfrm>
                          <a:solidFill>
                            <a:srgbClr val="263238"/>
                          </a:solidFill>
                        </p:grpSpPr>
                        <p:sp>
                          <p:nvSpPr>
                            <p:cNvPr id="127" name="Freeform: Shape 126">
                              <a:extLst>
                                <a:ext uri="{FF2B5EF4-FFF2-40B4-BE49-F238E27FC236}">
                                  <a16:creationId xmlns:a16="http://schemas.microsoft.com/office/drawing/2014/main" id="{27BE6174-55C4-468B-8698-06D023763D60}"/>
                                </a:ext>
                              </a:extLst>
                            </p:cNvPr>
                            <p:cNvSpPr/>
                            <p:nvPr/>
                          </p:nvSpPr>
                          <p:spPr>
                            <a:xfrm>
                              <a:off x="7685086" y="-2093722"/>
                              <a:ext cx="15489" cy="15004"/>
                            </a:xfrm>
                            <a:custGeom>
                              <a:avLst/>
                              <a:gdLst>
                                <a:gd name="connsiteX0" fmla="*/ 15278 w 15489"/>
                                <a:gd name="connsiteY0" fmla="*/ 5513 h 15004"/>
                                <a:gd name="connsiteX1" fmla="*/ 9538 w 15489"/>
                                <a:gd name="connsiteY1" fmla="*/ 14729 h 15004"/>
                                <a:gd name="connsiteX2" fmla="*/ 212 w 15489"/>
                                <a:gd name="connsiteY2" fmla="*/ 9487 h 15004"/>
                                <a:gd name="connsiteX3" fmla="*/ 5951 w 15489"/>
                                <a:gd name="connsiteY3" fmla="*/ 271 h 15004"/>
                                <a:gd name="connsiteX4" fmla="*/ 15278 w 15489"/>
                                <a:gd name="connsiteY4" fmla="*/ 5513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 h="15004">
                                  <a:moveTo>
                                    <a:pt x="15278" y="5513"/>
                                  </a:moveTo>
                                  <a:cubicBezTo>
                                    <a:pt x="16271" y="9487"/>
                                    <a:pt x="13677" y="13626"/>
                                    <a:pt x="9538" y="14729"/>
                                  </a:cubicBezTo>
                                  <a:cubicBezTo>
                                    <a:pt x="5400" y="15833"/>
                                    <a:pt x="1205" y="13515"/>
                                    <a:pt x="212" y="9487"/>
                                  </a:cubicBezTo>
                                  <a:cubicBezTo>
                                    <a:pt x="-781" y="5513"/>
                                    <a:pt x="1812" y="1375"/>
                                    <a:pt x="5951" y="271"/>
                                  </a:cubicBezTo>
                                  <a:cubicBezTo>
                                    <a:pt x="10090" y="-833"/>
                                    <a:pt x="14284" y="1540"/>
                                    <a:pt x="15278" y="5513"/>
                                  </a:cubicBezTo>
                                  <a:close/>
                                </a:path>
                              </a:pathLst>
                            </a:custGeom>
                            <a:solidFill>
                              <a:srgbClr val="263238"/>
                            </a:solidFill>
                            <a:ln w="550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692C073C-328E-4DBD-BB62-19657F07AAB0}"/>
                                </a:ext>
                              </a:extLst>
                            </p:cNvPr>
                            <p:cNvSpPr/>
                            <p:nvPr/>
                          </p:nvSpPr>
                          <p:spPr>
                            <a:xfrm>
                              <a:off x="7666068" y="-2104153"/>
                              <a:ext cx="30335" cy="11613"/>
                            </a:xfrm>
                            <a:custGeom>
                              <a:avLst/>
                              <a:gdLst>
                                <a:gd name="connsiteX0" fmla="*/ 30268 w 30335"/>
                                <a:gd name="connsiteY0" fmla="*/ 5349 h 11613"/>
                                <a:gd name="connsiteX1" fmla="*/ 14650 w 30335"/>
                                <a:gd name="connsiteY1" fmla="*/ 5239 h 11613"/>
                                <a:gd name="connsiteX2" fmla="*/ 191 w 30335"/>
                                <a:gd name="connsiteY2" fmla="*/ 11530 h 11613"/>
                                <a:gd name="connsiteX3" fmla="*/ 2454 w 30335"/>
                                <a:gd name="connsiteY3" fmla="*/ 6729 h 11613"/>
                                <a:gd name="connsiteX4" fmla="*/ 13767 w 30335"/>
                                <a:gd name="connsiteY4" fmla="*/ 437 h 11613"/>
                                <a:gd name="connsiteX5" fmla="*/ 26460 w 30335"/>
                                <a:gd name="connsiteY5" fmla="*/ 1762 h 11613"/>
                                <a:gd name="connsiteX6" fmla="*/ 30268 w 30335"/>
                                <a:gd name="connsiteY6" fmla="*/ 5349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5" h="11613">
                                  <a:moveTo>
                                    <a:pt x="30268" y="5349"/>
                                  </a:moveTo>
                                  <a:cubicBezTo>
                                    <a:pt x="29550" y="6563"/>
                                    <a:pt x="22873" y="3473"/>
                                    <a:pt x="14650" y="5239"/>
                                  </a:cubicBezTo>
                                  <a:cubicBezTo>
                                    <a:pt x="6427" y="6839"/>
                                    <a:pt x="1295" y="12358"/>
                                    <a:pt x="191" y="11530"/>
                                  </a:cubicBezTo>
                                  <a:cubicBezTo>
                                    <a:pt x="-360" y="11199"/>
                                    <a:pt x="247" y="9157"/>
                                    <a:pt x="2454" y="6729"/>
                                  </a:cubicBezTo>
                                  <a:cubicBezTo>
                                    <a:pt x="4661" y="4300"/>
                                    <a:pt x="8635" y="1541"/>
                                    <a:pt x="13767" y="437"/>
                                  </a:cubicBezTo>
                                  <a:cubicBezTo>
                                    <a:pt x="18899" y="-611"/>
                                    <a:pt x="23590" y="382"/>
                                    <a:pt x="26460" y="1762"/>
                                  </a:cubicBezTo>
                                  <a:cubicBezTo>
                                    <a:pt x="29385" y="3197"/>
                                    <a:pt x="30654" y="4797"/>
                                    <a:pt x="30268" y="5349"/>
                                  </a:cubicBezTo>
                                  <a:close/>
                                </a:path>
                              </a:pathLst>
                            </a:custGeom>
                            <a:solidFill>
                              <a:srgbClr val="263238"/>
                            </a:solidFill>
                            <a:ln w="5505" cap="flat">
                              <a:noFill/>
                              <a:prstDash val="solid"/>
                              <a:miter/>
                            </a:ln>
                          </p:spPr>
                          <p:txBody>
                            <a:bodyPr rtlCol="0" anchor="ctr"/>
                            <a:lstStyle/>
                            <a:p>
                              <a:endParaRPr lang="en-US" dirty="0"/>
                            </a:p>
                          </p:txBody>
                        </p:sp>
                      </p:grpSp>
                      <p:sp>
                        <p:nvSpPr>
                          <p:cNvPr id="125" name="Freeform: Shape 124">
                            <a:extLst>
                              <a:ext uri="{FF2B5EF4-FFF2-40B4-BE49-F238E27FC236}">
                                <a16:creationId xmlns:a16="http://schemas.microsoft.com/office/drawing/2014/main" id="{247CA54A-B184-4116-8F1B-449AFC847158}"/>
                              </a:ext>
                            </a:extLst>
                          </p:cNvPr>
                          <p:cNvSpPr/>
                          <p:nvPr/>
                        </p:nvSpPr>
                        <p:spPr>
                          <a:xfrm>
                            <a:off x="7719687" y="-2114490"/>
                            <a:ext cx="37954" cy="67678"/>
                          </a:xfrm>
                          <a:custGeom>
                            <a:avLst/>
                            <a:gdLst>
                              <a:gd name="connsiteX0" fmla="*/ 18203 w 37954"/>
                              <a:gd name="connsiteY0" fmla="*/ 67561 h 67678"/>
                              <a:gd name="connsiteX1" fmla="*/ 31006 w 37954"/>
                              <a:gd name="connsiteY1" fmla="*/ 62373 h 67678"/>
                              <a:gd name="connsiteX2" fmla="*/ 34980 w 37954"/>
                              <a:gd name="connsiteY2" fmla="*/ 59393 h 67678"/>
                              <a:gd name="connsiteX3" fmla="*/ 32276 w 37954"/>
                              <a:gd name="connsiteY3" fmla="*/ 53488 h 67678"/>
                              <a:gd name="connsiteX4" fmla="*/ 22729 w 37954"/>
                              <a:gd name="connsiteY4" fmla="*/ 38809 h 67678"/>
                              <a:gd name="connsiteX5" fmla="*/ 47 w 37954"/>
                              <a:gd name="connsiteY5" fmla="*/ 13 h 67678"/>
                              <a:gd name="connsiteX6" fmla="*/ 25764 w 37954"/>
                              <a:gd name="connsiteY6" fmla="*/ 36933 h 67678"/>
                              <a:gd name="connsiteX7" fmla="*/ 35090 w 37954"/>
                              <a:gd name="connsiteY7" fmla="*/ 51722 h 67678"/>
                              <a:gd name="connsiteX8" fmla="*/ 37905 w 37954"/>
                              <a:gd name="connsiteY8" fmla="*/ 59724 h 67678"/>
                              <a:gd name="connsiteX9" fmla="*/ 35090 w 37954"/>
                              <a:gd name="connsiteY9" fmla="*/ 63532 h 67678"/>
                              <a:gd name="connsiteX10" fmla="*/ 31613 w 37954"/>
                              <a:gd name="connsiteY10" fmla="*/ 64746 h 67678"/>
                              <a:gd name="connsiteX11" fmla="*/ 18203 w 37954"/>
                              <a:gd name="connsiteY11" fmla="*/ 67561 h 6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54" h="67678">
                                <a:moveTo>
                                  <a:pt x="18203" y="67561"/>
                                </a:moveTo>
                                <a:cubicBezTo>
                                  <a:pt x="18093" y="67119"/>
                                  <a:pt x="23004" y="65132"/>
                                  <a:pt x="31006" y="62373"/>
                                </a:cubicBezTo>
                                <a:cubicBezTo>
                                  <a:pt x="33048" y="61711"/>
                                  <a:pt x="34925" y="60883"/>
                                  <a:pt x="34980" y="59393"/>
                                </a:cubicBezTo>
                                <a:cubicBezTo>
                                  <a:pt x="35145" y="57793"/>
                                  <a:pt x="33821" y="55696"/>
                                  <a:pt x="32276" y="53488"/>
                                </a:cubicBezTo>
                                <a:cubicBezTo>
                                  <a:pt x="29240" y="48853"/>
                                  <a:pt x="26040" y="43941"/>
                                  <a:pt x="22729" y="38809"/>
                                </a:cubicBezTo>
                                <a:cubicBezTo>
                                  <a:pt x="9374" y="17894"/>
                                  <a:pt x="-781" y="510"/>
                                  <a:pt x="47" y="13"/>
                                </a:cubicBezTo>
                                <a:cubicBezTo>
                                  <a:pt x="875" y="-538"/>
                                  <a:pt x="12409" y="16017"/>
                                  <a:pt x="25764" y="36933"/>
                                </a:cubicBezTo>
                                <a:cubicBezTo>
                                  <a:pt x="29020" y="42120"/>
                                  <a:pt x="32110" y="47032"/>
                                  <a:pt x="35090" y="51722"/>
                                </a:cubicBezTo>
                                <a:cubicBezTo>
                                  <a:pt x="36359" y="53930"/>
                                  <a:pt x="38291" y="56358"/>
                                  <a:pt x="37905" y="59724"/>
                                </a:cubicBezTo>
                                <a:cubicBezTo>
                                  <a:pt x="37684" y="61435"/>
                                  <a:pt x="36359" y="62870"/>
                                  <a:pt x="35090" y="63532"/>
                                </a:cubicBezTo>
                                <a:cubicBezTo>
                                  <a:pt x="33821" y="64249"/>
                                  <a:pt x="32662" y="64470"/>
                                  <a:pt x="31613" y="64746"/>
                                </a:cubicBezTo>
                                <a:cubicBezTo>
                                  <a:pt x="23501" y="66954"/>
                                  <a:pt x="18314" y="68057"/>
                                  <a:pt x="18203" y="67561"/>
                                </a:cubicBezTo>
                                <a:close/>
                              </a:path>
                            </a:pathLst>
                          </a:custGeom>
                          <a:solidFill>
                            <a:srgbClr val="263238"/>
                          </a:solidFill>
                          <a:ln w="550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8E6FC55D-C38D-43B5-959C-DF96E0B9AF6B}"/>
                              </a:ext>
                            </a:extLst>
                          </p:cNvPr>
                          <p:cNvSpPr/>
                          <p:nvPr/>
                        </p:nvSpPr>
                        <p:spPr>
                          <a:xfrm>
                            <a:off x="7679835" y="-1955543"/>
                            <a:ext cx="87248" cy="24587"/>
                          </a:xfrm>
                          <a:custGeom>
                            <a:avLst/>
                            <a:gdLst>
                              <a:gd name="connsiteX0" fmla="*/ 84103 w 87248"/>
                              <a:gd name="connsiteY0" fmla="*/ 4525 h 24587"/>
                              <a:gd name="connsiteX1" fmla="*/ 0 w 87248"/>
                              <a:gd name="connsiteY1" fmla="*/ 0 h 24587"/>
                              <a:gd name="connsiteX2" fmla="*/ 87248 w 87248"/>
                              <a:gd name="connsiteY2" fmla="*/ 19701 h 24587"/>
                              <a:gd name="connsiteX3" fmla="*/ 84103 w 87248"/>
                              <a:gd name="connsiteY3" fmla="*/ 4525 h 24587"/>
                            </a:gdLst>
                            <a:ahLst/>
                            <a:cxnLst>
                              <a:cxn ang="0">
                                <a:pos x="connsiteX0" y="connsiteY0"/>
                              </a:cxn>
                              <a:cxn ang="0">
                                <a:pos x="connsiteX1" y="connsiteY1"/>
                              </a:cxn>
                              <a:cxn ang="0">
                                <a:pos x="connsiteX2" y="connsiteY2"/>
                              </a:cxn>
                              <a:cxn ang="0">
                                <a:pos x="connsiteX3" y="connsiteY3"/>
                              </a:cxn>
                            </a:cxnLst>
                            <a:rect l="l" t="t" r="r" b="b"/>
                            <a:pathLst>
                              <a:path w="87248" h="24587">
                                <a:moveTo>
                                  <a:pt x="84103" y="4525"/>
                                </a:moveTo>
                                <a:cubicBezTo>
                                  <a:pt x="84103" y="4525"/>
                                  <a:pt x="44645" y="15507"/>
                                  <a:pt x="0" y="0"/>
                                </a:cubicBezTo>
                                <a:cubicBezTo>
                                  <a:pt x="0" y="0"/>
                                  <a:pt x="28862" y="37747"/>
                                  <a:pt x="87248" y="19701"/>
                                </a:cubicBezTo>
                                <a:lnTo>
                                  <a:pt x="84103" y="4525"/>
                                </a:lnTo>
                                <a:close/>
                              </a:path>
                            </a:pathLst>
                          </a:custGeom>
                          <a:solidFill>
                            <a:srgbClr val="EB996E"/>
                          </a:solidFill>
                          <a:ln w="5505" cap="flat">
                            <a:noFill/>
                            <a:prstDash val="solid"/>
                            <a:miter/>
                          </a:ln>
                        </p:spPr>
                        <p:txBody>
                          <a:bodyPr rtlCol="0" anchor="ctr"/>
                          <a:lstStyle/>
                          <a:p>
                            <a:endParaRPr lang="en-US" dirty="0"/>
                          </a:p>
                        </p:txBody>
                      </p:sp>
                    </p:grpSp>
                    <p:sp>
                      <p:nvSpPr>
                        <p:cNvPr id="120" name="Freeform: Shape 119">
                          <a:extLst>
                            <a:ext uri="{FF2B5EF4-FFF2-40B4-BE49-F238E27FC236}">
                              <a16:creationId xmlns:a16="http://schemas.microsoft.com/office/drawing/2014/main" id="{5867C7A4-0C4E-454A-B352-FA4C4D6F5C13}"/>
                            </a:ext>
                          </a:extLst>
                        </p:cNvPr>
                        <p:cNvSpPr/>
                        <p:nvPr/>
                      </p:nvSpPr>
                      <p:spPr>
                        <a:xfrm>
                          <a:off x="7660313" y="-2115031"/>
                          <a:ext cx="37583" cy="13856"/>
                        </a:xfrm>
                        <a:custGeom>
                          <a:avLst/>
                          <a:gdLst>
                            <a:gd name="connsiteX0" fmla="*/ 37567 w 37583"/>
                            <a:gd name="connsiteY0" fmla="*/ 4527 h 13856"/>
                            <a:gd name="connsiteX1" fmla="*/ 18970 w 37583"/>
                            <a:gd name="connsiteY1" fmla="*/ 9218 h 13856"/>
                            <a:gd name="connsiteX2" fmla="*/ 207 w 37583"/>
                            <a:gd name="connsiteY2" fmla="*/ 13357 h 13856"/>
                            <a:gd name="connsiteX3" fmla="*/ 3518 w 37583"/>
                            <a:gd name="connsiteY3" fmla="*/ 7562 h 13856"/>
                            <a:gd name="connsiteX4" fmla="*/ 16983 w 37583"/>
                            <a:gd name="connsiteY4" fmla="*/ 940 h 13856"/>
                            <a:gd name="connsiteX5" fmla="*/ 31994 w 37583"/>
                            <a:gd name="connsiteY5" fmla="*/ 885 h 13856"/>
                            <a:gd name="connsiteX6" fmla="*/ 37567 w 37583"/>
                            <a:gd name="connsiteY6" fmla="*/ 4527 h 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3" h="13856">
                              <a:moveTo>
                                <a:pt x="37567" y="4527"/>
                              </a:moveTo>
                              <a:cubicBezTo>
                                <a:pt x="37016" y="6900"/>
                                <a:pt x="28572" y="6845"/>
                                <a:pt x="18970" y="9218"/>
                              </a:cubicBezTo>
                              <a:cubicBezTo>
                                <a:pt x="9313" y="11370"/>
                                <a:pt x="1752" y="15233"/>
                                <a:pt x="207" y="13357"/>
                              </a:cubicBezTo>
                              <a:cubicBezTo>
                                <a:pt x="-511" y="12474"/>
                                <a:pt x="648" y="10156"/>
                                <a:pt x="3518" y="7562"/>
                              </a:cubicBezTo>
                              <a:cubicBezTo>
                                <a:pt x="6388" y="4969"/>
                                <a:pt x="11189" y="2320"/>
                                <a:pt x="16983" y="940"/>
                              </a:cubicBezTo>
                              <a:cubicBezTo>
                                <a:pt x="22778" y="-440"/>
                                <a:pt x="28241" y="-164"/>
                                <a:pt x="31994" y="885"/>
                              </a:cubicBezTo>
                              <a:cubicBezTo>
                                <a:pt x="35746" y="1823"/>
                                <a:pt x="37788" y="3423"/>
                                <a:pt x="37567" y="4527"/>
                              </a:cubicBezTo>
                              <a:close/>
                            </a:path>
                          </a:pathLst>
                        </a:custGeom>
                        <a:solidFill>
                          <a:srgbClr val="263238"/>
                        </a:solidFill>
                        <a:ln w="550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99530624-6DDA-4A55-88BA-E40C189186D3}"/>
                            </a:ext>
                          </a:extLst>
                        </p:cNvPr>
                        <p:cNvSpPr/>
                        <p:nvPr/>
                      </p:nvSpPr>
                      <p:spPr>
                        <a:xfrm>
                          <a:off x="7739177" y="-2149888"/>
                          <a:ext cx="33491" cy="12085"/>
                        </a:xfrm>
                        <a:custGeom>
                          <a:avLst/>
                          <a:gdLst>
                            <a:gd name="connsiteX0" fmla="*/ 33370 w 33491"/>
                            <a:gd name="connsiteY0" fmla="*/ 5555 h 12085"/>
                            <a:gd name="connsiteX1" fmla="*/ 16924 w 33491"/>
                            <a:gd name="connsiteY1" fmla="*/ 8867 h 12085"/>
                            <a:gd name="connsiteX2" fmla="*/ 369 w 33491"/>
                            <a:gd name="connsiteY2" fmla="*/ 11626 h 12085"/>
                            <a:gd name="connsiteX3" fmla="*/ 2797 w 33491"/>
                            <a:gd name="connsiteY3" fmla="*/ 6328 h 12085"/>
                            <a:gd name="connsiteX4" fmla="*/ 15545 w 33491"/>
                            <a:gd name="connsiteY4" fmla="*/ 478 h 12085"/>
                            <a:gd name="connsiteX5" fmla="*/ 29452 w 33491"/>
                            <a:gd name="connsiteY5" fmla="*/ 1472 h 12085"/>
                            <a:gd name="connsiteX6" fmla="*/ 33370 w 33491"/>
                            <a:gd name="connsiteY6" fmla="*/ 5555 h 1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1" h="12085">
                              <a:moveTo>
                                <a:pt x="33370" y="5555"/>
                              </a:moveTo>
                              <a:cubicBezTo>
                                <a:pt x="32045" y="7763"/>
                                <a:pt x="24982" y="7266"/>
                                <a:pt x="16924" y="8867"/>
                              </a:cubicBezTo>
                              <a:cubicBezTo>
                                <a:pt x="8812" y="10246"/>
                                <a:pt x="2355" y="13226"/>
                                <a:pt x="369" y="11626"/>
                              </a:cubicBezTo>
                              <a:cubicBezTo>
                                <a:pt x="-514" y="10798"/>
                                <a:pt x="148" y="8756"/>
                                <a:pt x="2797" y="6328"/>
                              </a:cubicBezTo>
                              <a:cubicBezTo>
                                <a:pt x="5335" y="3955"/>
                                <a:pt x="9971" y="1472"/>
                                <a:pt x="15545" y="478"/>
                              </a:cubicBezTo>
                              <a:cubicBezTo>
                                <a:pt x="21118" y="-515"/>
                                <a:pt x="26251" y="147"/>
                                <a:pt x="29452" y="1472"/>
                              </a:cubicBezTo>
                              <a:cubicBezTo>
                                <a:pt x="32597" y="2741"/>
                                <a:pt x="33922" y="4452"/>
                                <a:pt x="33370" y="5555"/>
                              </a:cubicBezTo>
                              <a:close/>
                            </a:path>
                          </a:pathLst>
                        </a:custGeom>
                        <a:solidFill>
                          <a:srgbClr val="263238"/>
                        </a:solidFill>
                        <a:ln w="5505" cap="flat">
                          <a:noFill/>
                          <a:prstDash val="solid"/>
                          <a:miter/>
                        </a:ln>
                      </p:spPr>
                      <p:txBody>
                        <a:bodyPr rtlCol="0" anchor="ctr"/>
                        <a:lstStyle/>
                        <a:p>
                          <a:endParaRPr lang="en-US" dirty="0"/>
                        </a:p>
                      </p:txBody>
                    </p:sp>
                  </p:grpSp>
                  <p:sp>
                    <p:nvSpPr>
                      <p:cNvPr id="118" name="Freeform: Shape 117">
                        <a:extLst>
                          <a:ext uri="{FF2B5EF4-FFF2-40B4-BE49-F238E27FC236}">
                            <a16:creationId xmlns:a16="http://schemas.microsoft.com/office/drawing/2014/main" id="{45F71E0E-4500-4E4C-B226-20B37A57F347}"/>
                          </a:ext>
                        </a:extLst>
                      </p:cNvPr>
                      <p:cNvSpPr/>
                      <p:nvPr/>
                    </p:nvSpPr>
                    <p:spPr>
                      <a:xfrm>
                        <a:off x="7621172" y="-2226287"/>
                        <a:ext cx="206449" cy="93562"/>
                      </a:xfrm>
                      <a:custGeom>
                        <a:avLst/>
                        <a:gdLst>
                          <a:gd name="connsiteX0" fmla="*/ 3201 w 206449"/>
                          <a:gd name="connsiteY0" fmla="*/ 27928 h 93562"/>
                          <a:gd name="connsiteX1" fmla="*/ 24282 w 206449"/>
                          <a:gd name="connsiteY1" fmla="*/ 56238 h 93562"/>
                          <a:gd name="connsiteX2" fmla="*/ 59545 w 206449"/>
                          <a:gd name="connsiteY2" fmla="*/ 58114 h 93562"/>
                          <a:gd name="connsiteX3" fmla="*/ 86145 w 206449"/>
                          <a:gd name="connsiteY3" fmla="*/ 51106 h 93562"/>
                          <a:gd name="connsiteX4" fmla="*/ 107060 w 206449"/>
                          <a:gd name="connsiteY4" fmla="*/ 71745 h 93562"/>
                          <a:gd name="connsiteX5" fmla="*/ 148449 w 206449"/>
                          <a:gd name="connsiteY5" fmla="*/ 67882 h 93562"/>
                          <a:gd name="connsiteX6" fmla="*/ 176373 w 206449"/>
                          <a:gd name="connsiteY6" fmla="*/ 84162 h 93562"/>
                          <a:gd name="connsiteX7" fmla="*/ 206449 w 206449"/>
                          <a:gd name="connsiteY7" fmla="*/ 91557 h 93562"/>
                          <a:gd name="connsiteX8" fmla="*/ 196681 w 206449"/>
                          <a:gd name="connsiteY8" fmla="*/ 64957 h 93562"/>
                          <a:gd name="connsiteX9" fmla="*/ 176483 w 206449"/>
                          <a:gd name="connsiteY9" fmla="*/ 45863 h 93562"/>
                          <a:gd name="connsiteX10" fmla="*/ 161749 w 206449"/>
                          <a:gd name="connsiteY10" fmla="*/ 40951 h 93562"/>
                          <a:gd name="connsiteX11" fmla="*/ 140061 w 206449"/>
                          <a:gd name="connsiteY11" fmla="*/ 15732 h 93562"/>
                          <a:gd name="connsiteX12" fmla="*/ 101431 w 206449"/>
                          <a:gd name="connsiteY12" fmla="*/ 224 h 93562"/>
                          <a:gd name="connsiteX13" fmla="*/ 66167 w 206449"/>
                          <a:gd name="connsiteY13" fmla="*/ 6957 h 93562"/>
                          <a:gd name="connsiteX14" fmla="*/ 39899 w 206449"/>
                          <a:gd name="connsiteY14" fmla="*/ 2763 h 93562"/>
                          <a:gd name="connsiteX15" fmla="*/ 0 w 206449"/>
                          <a:gd name="connsiteY15" fmla="*/ 32563 h 9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449" h="93562">
                            <a:moveTo>
                              <a:pt x="3201" y="27928"/>
                            </a:moveTo>
                            <a:cubicBezTo>
                              <a:pt x="5629" y="39848"/>
                              <a:pt x="13576" y="50498"/>
                              <a:pt x="24282" y="56238"/>
                            </a:cubicBezTo>
                            <a:cubicBezTo>
                              <a:pt x="34988" y="61977"/>
                              <a:pt x="48287" y="62694"/>
                              <a:pt x="59545" y="58114"/>
                            </a:cubicBezTo>
                            <a:cubicBezTo>
                              <a:pt x="68265" y="54582"/>
                              <a:pt x="77315" y="47905"/>
                              <a:pt x="86145" y="51106"/>
                            </a:cubicBezTo>
                            <a:cubicBezTo>
                              <a:pt x="95471" y="54472"/>
                              <a:pt x="98396" y="66889"/>
                              <a:pt x="107060" y="71745"/>
                            </a:cubicBezTo>
                            <a:cubicBezTo>
                              <a:pt x="119422" y="78643"/>
                              <a:pt x="134322" y="66668"/>
                              <a:pt x="148449" y="67882"/>
                            </a:cubicBezTo>
                            <a:cubicBezTo>
                              <a:pt x="159376" y="68820"/>
                              <a:pt x="167819" y="77319"/>
                              <a:pt x="176373" y="84162"/>
                            </a:cubicBezTo>
                            <a:cubicBezTo>
                              <a:pt x="184927" y="91005"/>
                              <a:pt x="196792" y="96744"/>
                              <a:pt x="206449" y="91557"/>
                            </a:cubicBezTo>
                            <a:cubicBezTo>
                              <a:pt x="203856" y="82451"/>
                              <a:pt x="201262" y="73235"/>
                              <a:pt x="196681" y="64957"/>
                            </a:cubicBezTo>
                            <a:cubicBezTo>
                              <a:pt x="192101" y="56679"/>
                              <a:pt x="185258" y="49284"/>
                              <a:pt x="176483" y="45863"/>
                            </a:cubicBezTo>
                            <a:cubicBezTo>
                              <a:pt x="171627" y="43987"/>
                              <a:pt x="166384" y="43324"/>
                              <a:pt x="161749" y="40951"/>
                            </a:cubicBezTo>
                            <a:cubicBezTo>
                              <a:pt x="151760" y="35819"/>
                              <a:pt x="147345" y="24230"/>
                              <a:pt x="140061" y="15732"/>
                            </a:cubicBezTo>
                            <a:cubicBezTo>
                              <a:pt x="130679" y="4750"/>
                              <a:pt x="115779" y="-1266"/>
                              <a:pt x="101431" y="224"/>
                            </a:cubicBezTo>
                            <a:cubicBezTo>
                              <a:pt x="89456" y="1438"/>
                              <a:pt x="78143" y="7454"/>
                              <a:pt x="66167" y="6957"/>
                            </a:cubicBezTo>
                            <a:cubicBezTo>
                              <a:pt x="57283" y="6571"/>
                              <a:pt x="48784" y="2653"/>
                              <a:pt x="39899" y="2763"/>
                            </a:cubicBezTo>
                            <a:cubicBezTo>
                              <a:pt x="22626" y="3039"/>
                              <a:pt x="9602" y="18215"/>
                              <a:pt x="0" y="32563"/>
                            </a:cubicBezTo>
                          </a:path>
                        </a:pathLst>
                      </a:custGeom>
                      <a:solidFill>
                        <a:srgbClr val="263238"/>
                      </a:solidFill>
                      <a:ln w="5505" cap="flat">
                        <a:noFill/>
                        <a:prstDash val="solid"/>
                        <a:miter/>
                      </a:ln>
                    </p:spPr>
                    <p:txBody>
                      <a:bodyPr rtlCol="0" anchor="ctr"/>
                      <a:lstStyle/>
                      <a:p>
                        <a:endParaRPr lang="en-US" dirty="0"/>
                      </a:p>
                    </p:txBody>
                  </p:sp>
                </p:grpSp>
                <p:sp>
                  <p:nvSpPr>
                    <p:cNvPr id="113" name="Freeform: Shape 112">
                      <a:extLst>
                        <a:ext uri="{FF2B5EF4-FFF2-40B4-BE49-F238E27FC236}">
                          <a16:creationId xmlns:a16="http://schemas.microsoft.com/office/drawing/2014/main" id="{3FFAC9B2-871F-4BDA-B5E5-D14A3CF338A3}"/>
                        </a:ext>
                      </a:extLst>
                    </p:cNvPr>
                    <p:cNvSpPr/>
                    <p:nvPr/>
                  </p:nvSpPr>
                  <p:spPr>
                    <a:xfrm>
                      <a:off x="7538629" y="-2209412"/>
                      <a:ext cx="144193" cy="249156"/>
                    </a:xfrm>
                    <a:custGeom>
                      <a:avLst/>
                      <a:gdLst>
                        <a:gd name="connsiteX0" fmla="*/ 143910 w 144193"/>
                        <a:gd name="connsiteY0" fmla="*/ 23690 h 249156"/>
                        <a:gd name="connsiteX1" fmla="*/ 114386 w 144193"/>
                        <a:gd name="connsiteY1" fmla="*/ 15799 h 249156"/>
                        <a:gd name="connsiteX2" fmla="*/ 70017 w 144193"/>
                        <a:gd name="connsiteY2" fmla="*/ 1230 h 249156"/>
                        <a:gd name="connsiteX3" fmla="*/ 42313 w 144193"/>
                        <a:gd name="connsiteY3" fmla="*/ 37983 h 249156"/>
                        <a:gd name="connsiteX4" fmla="*/ 2028 w 144193"/>
                        <a:gd name="connsiteY4" fmla="*/ 77551 h 249156"/>
                        <a:gd name="connsiteX5" fmla="*/ 15824 w 144193"/>
                        <a:gd name="connsiteY5" fmla="*/ 135496 h 249156"/>
                        <a:gd name="connsiteX6" fmla="*/ 24875 w 144193"/>
                        <a:gd name="connsiteY6" fmla="*/ 148630 h 249156"/>
                        <a:gd name="connsiteX7" fmla="*/ 15052 w 144193"/>
                        <a:gd name="connsiteY7" fmla="*/ 163530 h 249156"/>
                        <a:gd name="connsiteX8" fmla="*/ 36685 w 144193"/>
                        <a:gd name="connsiteY8" fmla="*/ 202160 h 249156"/>
                        <a:gd name="connsiteX9" fmla="*/ 65160 w 144193"/>
                        <a:gd name="connsiteY9" fmla="*/ 220758 h 249156"/>
                        <a:gd name="connsiteX10" fmla="*/ 91042 w 144193"/>
                        <a:gd name="connsiteY10" fmla="*/ 249123 h 249156"/>
                        <a:gd name="connsiteX11" fmla="*/ 82268 w 144193"/>
                        <a:gd name="connsiteY11" fmla="*/ 157736 h 249156"/>
                        <a:gd name="connsiteX12" fmla="*/ 86296 w 144193"/>
                        <a:gd name="connsiteY12" fmla="*/ 158453 h 249156"/>
                        <a:gd name="connsiteX13" fmla="*/ 94961 w 144193"/>
                        <a:gd name="connsiteY13" fmla="*/ 109007 h 249156"/>
                        <a:gd name="connsiteX14" fmla="*/ 110633 w 144193"/>
                        <a:gd name="connsiteY14" fmla="*/ 83787 h 249156"/>
                        <a:gd name="connsiteX15" fmla="*/ 111461 w 144193"/>
                        <a:gd name="connsiteY15" fmla="*/ 41460 h 249156"/>
                        <a:gd name="connsiteX16" fmla="*/ 143910 w 144193"/>
                        <a:gd name="connsiteY16" fmla="*/ 23690 h 2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193" h="249156">
                          <a:moveTo>
                            <a:pt x="143910" y="23690"/>
                          </a:moveTo>
                          <a:cubicBezTo>
                            <a:pt x="136019" y="23083"/>
                            <a:pt x="119739" y="21427"/>
                            <a:pt x="114386" y="15799"/>
                          </a:cubicBezTo>
                          <a:cubicBezTo>
                            <a:pt x="102797" y="3547"/>
                            <a:pt x="85469" y="-2854"/>
                            <a:pt x="70017" y="1230"/>
                          </a:cubicBezTo>
                          <a:cubicBezTo>
                            <a:pt x="54565" y="5313"/>
                            <a:pt x="42093" y="20820"/>
                            <a:pt x="42313" y="37983"/>
                          </a:cubicBezTo>
                          <a:cubicBezTo>
                            <a:pt x="23385" y="42067"/>
                            <a:pt x="7381" y="57795"/>
                            <a:pt x="2028" y="77551"/>
                          </a:cubicBezTo>
                          <a:cubicBezTo>
                            <a:pt x="-3325" y="97308"/>
                            <a:pt x="2138" y="120375"/>
                            <a:pt x="15824" y="135496"/>
                          </a:cubicBezTo>
                          <a:cubicBezTo>
                            <a:pt x="19411" y="139469"/>
                            <a:pt x="24875" y="148630"/>
                            <a:pt x="24875" y="148630"/>
                          </a:cubicBezTo>
                          <a:cubicBezTo>
                            <a:pt x="24875" y="148630"/>
                            <a:pt x="17756" y="157515"/>
                            <a:pt x="15052" y="163530"/>
                          </a:cubicBezTo>
                          <a:cubicBezTo>
                            <a:pt x="2469" y="191454"/>
                            <a:pt x="36685" y="202160"/>
                            <a:pt x="36685" y="202160"/>
                          </a:cubicBezTo>
                          <a:cubicBezTo>
                            <a:pt x="36795" y="220923"/>
                            <a:pt x="54068" y="220868"/>
                            <a:pt x="65160" y="220758"/>
                          </a:cubicBezTo>
                          <a:cubicBezTo>
                            <a:pt x="75811" y="220703"/>
                            <a:pt x="82378" y="250282"/>
                            <a:pt x="91042" y="249123"/>
                          </a:cubicBezTo>
                          <a:lnTo>
                            <a:pt x="82268" y="157736"/>
                          </a:lnTo>
                          <a:cubicBezTo>
                            <a:pt x="83316" y="158177"/>
                            <a:pt x="84641" y="158453"/>
                            <a:pt x="86296" y="158453"/>
                          </a:cubicBezTo>
                          <a:cubicBezTo>
                            <a:pt x="107212" y="158840"/>
                            <a:pt x="101748" y="119272"/>
                            <a:pt x="94961" y="109007"/>
                          </a:cubicBezTo>
                          <a:cubicBezTo>
                            <a:pt x="100865" y="101115"/>
                            <a:pt x="106825" y="93058"/>
                            <a:pt x="110633" y="83787"/>
                          </a:cubicBezTo>
                          <a:cubicBezTo>
                            <a:pt x="114441" y="74461"/>
                            <a:pt x="114717" y="51228"/>
                            <a:pt x="111461" y="41460"/>
                          </a:cubicBezTo>
                          <a:cubicBezTo>
                            <a:pt x="118801" y="40411"/>
                            <a:pt x="147332" y="23911"/>
                            <a:pt x="143910" y="23690"/>
                          </a:cubicBezTo>
                          <a:close/>
                        </a:path>
                      </a:pathLst>
                    </a:custGeom>
                    <a:solidFill>
                      <a:srgbClr val="263238"/>
                    </a:solidFill>
                    <a:ln w="5505" cap="flat">
                      <a:noFill/>
                      <a:prstDash val="solid"/>
                      <a:miter/>
                    </a:ln>
                  </p:spPr>
                  <p:txBody>
                    <a:bodyPr rtlCol="0" anchor="ctr"/>
                    <a:lstStyle/>
                    <a:p>
                      <a:endParaRPr lang="en-US" dirty="0"/>
                    </a:p>
                  </p:txBody>
                </p:sp>
                <p:grpSp>
                  <p:nvGrpSpPr>
                    <p:cNvPr id="114" name="Graphic 179">
                      <a:extLst>
                        <a:ext uri="{FF2B5EF4-FFF2-40B4-BE49-F238E27FC236}">
                          <a16:creationId xmlns:a16="http://schemas.microsoft.com/office/drawing/2014/main" id="{9ED12A4F-B53A-4BD9-A813-A0407AFE54F6}"/>
                        </a:ext>
                      </a:extLst>
                    </p:cNvPr>
                    <p:cNvGrpSpPr/>
                    <p:nvPr/>
                  </p:nvGrpSpPr>
                  <p:grpSpPr>
                    <a:xfrm>
                      <a:off x="7589021" y="-2060461"/>
                      <a:ext cx="43906" cy="52977"/>
                      <a:chOff x="7589021" y="-2060461"/>
                      <a:chExt cx="43906" cy="52977"/>
                    </a:xfrm>
                  </p:grpSpPr>
                  <p:sp>
                    <p:nvSpPr>
                      <p:cNvPr id="115" name="Freeform: Shape 114">
                        <a:extLst>
                          <a:ext uri="{FF2B5EF4-FFF2-40B4-BE49-F238E27FC236}">
                            <a16:creationId xmlns:a16="http://schemas.microsoft.com/office/drawing/2014/main" id="{9F9BD536-1A75-4749-9C74-EE556E62DC68}"/>
                          </a:ext>
                        </a:extLst>
                      </p:cNvPr>
                      <p:cNvSpPr/>
                      <p:nvPr/>
                    </p:nvSpPr>
                    <p:spPr>
                      <a:xfrm>
                        <a:off x="7589021" y="-2060461"/>
                        <a:ext cx="43906" cy="52977"/>
                      </a:xfrm>
                      <a:custGeom>
                        <a:avLst/>
                        <a:gdLst>
                          <a:gd name="connsiteX0" fmla="*/ 34965 w 43906"/>
                          <a:gd name="connsiteY0" fmla="*/ 13641 h 52977"/>
                          <a:gd name="connsiteX1" fmla="*/ 6490 w 43906"/>
                          <a:gd name="connsiteY1" fmla="*/ 4149 h 52977"/>
                          <a:gd name="connsiteX2" fmla="*/ 1357 w 43906"/>
                          <a:gd name="connsiteY2" fmla="*/ 30142 h 52977"/>
                          <a:gd name="connsiteX3" fmla="*/ 43906 w 43906"/>
                          <a:gd name="connsiteY3" fmla="*/ 48353 h 52977"/>
                          <a:gd name="connsiteX4" fmla="*/ 34965 w 43906"/>
                          <a:gd name="connsiteY4" fmla="*/ 13641 h 52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6" h="52977">
                            <a:moveTo>
                              <a:pt x="34965" y="13641"/>
                            </a:moveTo>
                            <a:cubicBezTo>
                              <a:pt x="31709" y="1114"/>
                              <a:pt x="16147" y="-4460"/>
                              <a:pt x="6490" y="4149"/>
                            </a:cubicBezTo>
                            <a:cubicBezTo>
                              <a:pt x="1192" y="8895"/>
                              <a:pt x="-1954" y="16842"/>
                              <a:pt x="1357" y="30142"/>
                            </a:cubicBezTo>
                            <a:cubicBezTo>
                              <a:pt x="10242" y="65681"/>
                              <a:pt x="44071" y="49401"/>
                              <a:pt x="43906" y="48353"/>
                            </a:cubicBezTo>
                            <a:cubicBezTo>
                              <a:pt x="43850" y="47746"/>
                              <a:pt x="38828" y="28321"/>
                              <a:pt x="34965" y="13641"/>
                            </a:cubicBezTo>
                            <a:close/>
                          </a:path>
                        </a:pathLst>
                      </a:custGeom>
                      <a:solidFill>
                        <a:srgbClr val="FFBE9D"/>
                      </a:solidFill>
                      <a:ln w="550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D12EB3C-7E6C-4CA3-8C63-BF2B8EA4993C}"/>
                          </a:ext>
                        </a:extLst>
                      </p:cNvPr>
                      <p:cNvSpPr/>
                      <p:nvPr/>
                    </p:nvSpPr>
                    <p:spPr>
                      <a:xfrm>
                        <a:off x="7598945" y="-2049407"/>
                        <a:ext cx="19884" cy="30952"/>
                      </a:xfrm>
                      <a:custGeom>
                        <a:avLst/>
                        <a:gdLst>
                          <a:gd name="connsiteX0" fmla="*/ 19799 w 19884"/>
                          <a:gd name="connsiteY0" fmla="*/ 26593 h 30952"/>
                          <a:gd name="connsiteX1" fmla="*/ 18364 w 19884"/>
                          <a:gd name="connsiteY1" fmla="*/ 27917 h 30952"/>
                          <a:gd name="connsiteX2" fmla="*/ 13784 w 19884"/>
                          <a:gd name="connsiteY2" fmla="*/ 29187 h 30952"/>
                          <a:gd name="connsiteX3" fmla="*/ 3243 w 19884"/>
                          <a:gd name="connsiteY3" fmla="*/ 17211 h 30952"/>
                          <a:gd name="connsiteX4" fmla="*/ 2747 w 19884"/>
                          <a:gd name="connsiteY4" fmla="*/ 7940 h 30952"/>
                          <a:gd name="connsiteX5" fmla="*/ 6224 w 19884"/>
                          <a:gd name="connsiteY5" fmla="*/ 2035 h 30952"/>
                          <a:gd name="connsiteX6" fmla="*/ 10307 w 19884"/>
                          <a:gd name="connsiteY6" fmla="*/ 2808 h 30952"/>
                          <a:gd name="connsiteX7" fmla="*/ 11190 w 19884"/>
                          <a:gd name="connsiteY7" fmla="*/ 4463 h 30952"/>
                          <a:gd name="connsiteX8" fmla="*/ 11135 w 19884"/>
                          <a:gd name="connsiteY8" fmla="*/ 2256 h 30952"/>
                          <a:gd name="connsiteX9" fmla="*/ 9203 w 19884"/>
                          <a:gd name="connsiteY9" fmla="*/ 380 h 30952"/>
                          <a:gd name="connsiteX10" fmla="*/ 5561 w 19884"/>
                          <a:gd name="connsiteY10" fmla="*/ 324 h 30952"/>
                          <a:gd name="connsiteX11" fmla="*/ 484 w 19884"/>
                          <a:gd name="connsiteY11" fmla="*/ 7443 h 30952"/>
                          <a:gd name="connsiteX12" fmla="*/ 815 w 19884"/>
                          <a:gd name="connsiteY12" fmla="*/ 17874 h 30952"/>
                          <a:gd name="connsiteX13" fmla="*/ 13673 w 19884"/>
                          <a:gd name="connsiteY13" fmla="*/ 30953 h 30952"/>
                          <a:gd name="connsiteX14" fmla="*/ 19082 w 19884"/>
                          <a:gd name="connsiteY14" fmla="*/ 28580 h 30952"/>
                          <a:gd name="connsiteX15" fmla="*/ 19799 w 19884"/>
                          <a:gd name="connsiteY15" fmla="*/ 26593 h 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84" h="30952">
                            <a:moveTo>
                              <a:pt x="19799" y="26593"/>
                            </a:moveTo>
                            <a:cubicBezTo>
                              <a:pt x="19634" y="26538"/>
                              <a:pt x="19302" y="27200"/>
                              <a:pt x="18364" y="27917"/>
                            </a:cubicBezTo>
                            <a:cubicBezTo>
                              <a:pt x="17481" y="28635"/>
                              <a:pt x="15771" y="29407"/>
                              <a:pt x="13784" y="29187"/>
                            </a:cubicBezTo>
                            <a:cubicBezTo>
                              <a:pt x="9700" y="28745"/>
                              <a:pt x="5009" y="23558"/>
                              <a:pt x="3243" y="17211"/>
                            </a:cubicBezTo>
                            <a:cubicBezTo>
                              <a:pt x="2360" y="14011"/>
                              <a:pt x="2250" y="10755"/>
                              <a:pt x="2747" y="7940"/>
                            </a:cubicBezTo>
                            <a:cubicBezTo>
                              <a:pt x="3188" y="5070"/>
                              <a:pt x="4402" y="2808"/>
                              <a:pt x="6224" y="2035"/>
                            </a:cubicBezTo>
                            <a:cubicBezTo>
                              <a:pt x="7989" y="1152"/>
                              <a:pt x="9590" y="1925"/>
                              <a:pt x="10307" y="2808"/>
                            </a:cubicBezTo>
                            <a:cubicBezTo>
                              <a:pt x="11025" y="3691"/>
                              <a:pt x="10969" y="4463"/>
                              <a:pt x="11190" y="4463"/>
                            </a:cubicBezTo>
                            <a:cubicBezTo>
                              <a:pt x="11301" y="4519"/>
                              <a:pt x="11797" y="3691"/>
                              <a:pt x="11135" y="2256"/>
                            </a:cubicBezTo>
                            <a:cubicBezTo>
                              <a:pt x="10804" y="1594"/>
                              <a:pt x="10197" y="876"/>
                              <a:pt x="9203" y="380"/>
                            </a:cubicBezTo>
                            <a:cubicBezTo>
                              <a:pt x="8155" y="-117"/>
                              <a:pt x="6830" y="-117"/>
                              <a:pt x="5561" y="324"/>
                            </a:cubicBezTo>
                            <a:cubicBezTo>
                              <a:pt x="2857" y="1207"/>
                              <a:pt x="1036" y="4353"/>
                              <a:pt x="484" y="7443"/>
                            </a:cubicBezTo>
                            <a:cubicBezTo>
                              <a:pt x="-233" y="10589"/>
                              <a:pt x="-178" y="14286"/>
                              <a:pt x="815" y="17874"/>
                            </a:cubicBezTo>
                            <a:cubicBezTo>
                              <a:pt x="2857" y="24992"/>
                              <a:pt x="8210" y="30732"/>
                              <a:pt x="13673" y="30953"/>
                            </a:cubicBezTo>
                            <a:cubicBezTo>
                              <a:pt x="16322" y="30953"/>
                              <a:pt x="18254" y="29683"/>
                              <a:pt x="19082" y="28580"/>
                            </a:cubicBezTo>
                            <a:cubicBezTo>
                              <a:pt x="19965" y="27476"/>
                              <a:pt x="19965" y="26648"/>
                              <a:pt x="19799" y="26593"/>
                            </a:cubicBezTo>
                            <a:close/>
                          </a:path>
                        </a:pathLst>
                      </a:custGeom>
                      <a:solidFill>
                        <a:srgbClr val="EB996E"/>
                      </a:solidFill>
                      <a:ln w="5505" cap="flat">
                        <a:noFill/>
                        <a:prstDash val="solid"/>
                        <a:miter/>
                      </a:ln>
                    </p:spPr>
                    <p:txBody>
                      <a:bodyPr rtlCol="0" anchor="ctr"/>
                      <a:lstStyle/>
                      <a:p>
                        <a:endParaRPr lang="en-US" dirty="0"/>
                      </a:p>
                    </p:txBody>
                  </p:sp>
                </p:grpSp>
              </p:grpSp>
              <p:sp>
                <p:nvSpPr>
                  <p:cNvPr id="106" name="Freeform: Shape 105">
                    <a:extLst>
                      <a:ext uri="{FF2B5EF4-FFF2-40B4-BE49-F238E27FC236}">
                        <a16:creationId xmlns:a16="http://schemas.microsoft.com/office/drawing/2014/main" id="{E4545BF1-5D7D-4D48-92DA-3EC39444C484}"/>
                      </a:ext>
                    </a:extLst>
                  </p:cNvPr>
                  <p:cNvSpPr/>
                  <p:nvPr/>
                </p:nvSpPr>
                <p:spPr>
                  <a:xfrm>
                    <a:off x="7643727" y="-2203093"/>
                    <a:ext cx="191968" cy="106665"/>
                  </a:xfrm>
                  <a:custGeom>
                    <a:avLst/>
                    <a:gdLst>
                      <a:gd name="connsiteX0" fmla="*/ 170816 w 191968"/>
                      <a:gd name="connsiteY0" fmla="*/ 106661 h 106665"/>
                      <a:gd name="connsiteX1" fmla="*/ 178542 w 191968"/>
                      <a:gd name="connsiteY1" fmla="*/ 98660 h 106665"/>
                      <a:gd name="connsiteX2" fmla="*/ 189634 w 191968"/>
                      <a:gd name="connsiteY2" fmla="*/ 71067 h 106665"/>
                      <a:gd name="connsiteX3" fmla="*/ 187648 w 191968"/>
                      <a:gd name="connsiteY3" fmla="*/ 50593 h 106665"/>
                      <a:gd name="connsiteX4" fmla="*/ 175010 w 191968"/>
                      <a:gd name="connsiteY4" fmla="*/ 31002 h 106665"/>
                      <a:gd name="connsiteX5" fmla="*/ 124295 w 191968"/>
                      <a:gd name="connsiteY5" fmla="*/ 21124 h 106665"/>
                      <a:gd name="connsiteX6" fmla="*/ 119493 w 191968"/>
                      <a:gd name="connsiteY6" fmla="*/ 23166 h 106665"/>
                      <a:gd name="connsiteX7" fmla="*/ 115134 w 191968"/>
                      <a:gd name="connsiteY7" fmla="*/ 25649 h 106665"/>
                      <a:gd name="connsiteX8" fmla="*/ 112926 w 191968"/>
                      <a:gd name="connsiteY8" fmla="*/ 26863 h 106665"/>
                      <a:gd name="connsiteX9" fmla="*/ 112871 w 191968"/>
                      <a:gd name="connsiteY9" fmla="*/ 24435 h 106665"/>
                      <a:gd name="connsiteX10" fmla="*/ 108401 w 191968"/>
                      <a:gd name="connsiteY10" fmla="*/ 12846 h 106665"/>
                      <a:gd name="connsiteX11" fmla="*/ 98192 w 191968"/>
                      <a:gd name="connsiteY11" fmla="*/ 5561 h 106665"/>
                      <a:gd name="connsiteX12" fmla="*/ 74517 w 191968"/>
                      <a:gd name="connsiteY12" fmla="*/ 3851 h 106665"/>
                      <a:gd name="connsiteX13" fmla="*/ 34177 w 191968"/>
                      <a:gd name="connsiteY13" fmla="*/ 15660 h 106665"/>
                      <a:gd name="connsiteX14" fmla="*/ 6639 w 191968"/>
                      <a:gd name="connsiteY14" fmla="*/ 10142 h 106665"/>
                      <a:gd name="connsiteX15" fmla="*/ 1231 w 191968"/>
                      <a:gd name="connsiteY15" fmla="*/ 4623 h 106665"/>
                      <a:gd name="connsiteX16" fmla="*/ 17 w 191968"/>
                      <a:gd name="connsiteY16" fmla="*/ 2250 h 106665"/>
                      <a:gd name="connsiteX17" fmla="*/ 7246 w 191968"/>
                      <a:gd name="connsiteY17" fmla="*/ 9259 h 106665"/>
                      <a:gd name="connsiteX18" fmla="*/ 33901 w 191968"/>
                      <a:gd name="connsiteY18" fmla="*/ 13729 h 106665"/>
                      <a:gd name="connsiteX19" fmla="*/ 52443 w 191968"/>
                      <a:gd name="connsiteY19" fmla="*/ 8376 h 106665"/>
                      <a:gd name="connsiteX20" fmla="*/ 73965 w 191968"/>
                      <a:gd name="connsiteY20" fmla="*/ 1312 h 106665"/>
                      <a:gd name="connsiteX21" fmla="*/ 86437 w 191968"/>
                      <a:gd name="connsiteY21" fmla="*/ 43 h 106665"/>
                      <a:gd name="connsiteX22" fmla="*/ 99295 w 191968"/>
                      <a:gd name="connsiteY22" fmla="*/ 3023 h 106665"/>
                      <a:gd name="connsiteX23" fmla="*/ 110553 w 191968"/>
                      <a:gd name="connsiteY23" fmla="*/ 11025 h 106665"/>
                      <a:gd name="connsiteX24" fmla="*/ 115741 w 191968"/>
                      <a:gd name="connsiteY24" fmla="*/ 24490 h 106665"/>
                      <a:gd name="connsiteX25" fmla="*/ 113533 w 191968"/>
                      <a:gd name="connsiteY25" fmla="*/ 23276 h 106665"/>
                      <a:gd name="connsiteX26" fmla="*/ 118169 w 191968"/>
                      <a:gd name="connsiteY26" fmla="*/ 20627 h 106665"/>
                      <a:gd name="connsiteX27" fmla="*/ 123246 w 191968"/>
                      <a:gd name="connsiteY27" fmla="*/ 18475 h 106665"/>
                      <a:gd name="connsiteX28" fmla="*/ 176721 w 191968"/>
                      <a:gd name="connsiteY28" fmla="*/ 29070 h 106665"/>
                      <a:gd name="connsiteX29" fmla="*/ 189855 w 191968"/>
                      <a:gd name="connsiteY29" fmla="*/ 49931 h 106665"/>
                      <a:gd name="connsiteX30" fmla="*/ 191566 w 191968"/>
                      <a:gd name="connsiteY30" fmla="*/ 71343 h 106665"/>
                      <a:gd name="connsiteX31" fmla="*/ 179315 w 191968"/>
                      <a:gd name="connsiteY31" fmla="*/ 99432 h 106665"/>
                      <a:gd name="connsiteX32" fmla="*/ 173134 w 191968"/>
                      <a:gd name="connsiteY32" fmla="*/ 105116 h 106665"/>
                      <a:gd name="connsiteX33" fmla="*/ 170816 w 191968"/>
                      <a:gd name="connsiteY33" fmla="*/ 106661 h 10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1968" h="106665">
                        <a:moveTo>
                          <a:pt x="170816" y="106661"/>
                        </a:moveTo>
                        <a:cubicBezTo>
                          <a:pt x="170595" y="106386"/>
                          <a:pt x="174017" y="104178"/>
                          <a:pt x="178542" y="98660"/>
                        </a:cubicBezTo>
                        <a:cubicBezTo>
                          <a:pt x="182957" y="93141"/>
                          <a:pt x="188365" y="83815"/>
                          <a:pt x="189634" y="71067"/>
                        </a:cubicBezTo>
                        <a:cubicBezTo>
                          <a:pt x="190241" y="64776"/>
                          <a:pt x="189910" y="57657"/>
                          <a:pt x="187648" y="50593"/>
                        </a:cubicBezTo>
                        <a:cubicBezTo>
                          <a:pt x="185385" y="43584"/>
                          <a:pt x="181301" y="36465"/>
                          <a:pt x="175010" y="31002"/>
                        </a:cubicBezTo>
                        <a:cubicBezTo>
                          <a:pt x="162759" y="19855"/>
                          <a:pt x="142506" y="14722"/>
                          <a:pt x="124295" y="21124"/>
                        </a:cubicBezTo>
                        <a:cubicBezTo>
                          <a:pt x="122639" y="21676"/>
                          <a:pt x="121094" y="22503"/>
                          <a:pt x="119493" y="23166"/>
                        </a:cubicBezTo>
                        <a:cubicBezTo>
                          <a:pt x="118003" y="23938"/>
                          <a:pt x="116569" y="24821"/>
                          <a:pt x="115134" y="25649"/>
                        </a:cubicBezTo>
                        <a:lnTo>
                          <a:pt x="112926" y="26863"/>
                        </a:lnTo>
                        <a:lnTo>
                          <a:pt x="112871" y="24435"/>
                        </a:lnTo>
                        <a:cubicBezTo>
                          <a:pt x="112816" y="20130"/>
                          <a:pt x="111216" y="15992"/>
                          <a:pt x="108401" y="12846"/>
                        </a:cubicBezTo>
                        <a:cubicBezTo>
                          <a:pt x="105642" y="9645"/>
                          <a:pt x="102055" y="7217"/>
                          <a:pt x="98192" y="5561"/>
                        </a:cubicBezTo>
                        <a:cubicBezTo>
                          <a:pt x="90466" y="2140"/>
                          <a:pt x="82133" y="2085"/>
                          <a:pt x="74517" y="3851"/>
                        </a:cubicBezTo>
                        <a:cubicBezTo>
                          <a:pt x="59286" y="7327"/>
                          <a:pt x="46373" y="14281"/>
                          <a:pt x="34177" y="15660"/>
                        </a:cubicBezTo>
                        <a:cubicBezTo>
                          <a:pt x="22091" y="17206"/>
                          <a:pt x="12047" y="14226"/>
                          <a:pt x="6639" y="10142"/>
                        </a:cubicBezTo>
                        <a:cubicBezTo>
                          <a:pt x="3824" y="8210"/>
                          <a:pt x="2279" y="6003"/>
                          <a:pt x="1231" y="4623"/>
                        </a:cubicBezTo>
                        <a:cubicBezTo>
                          <a:pt x="348" y="3078"/>
                          <a:pt x="-94" y="2305"/>
                          <a:pt x="17" y="2250"/>
                        </a:cubicBezTo>
                        <a:cubicBezTo>
                          <a:pt x="293" y="2030"/>
                          <a:pt x="1783" y="5617"/>
                          <a:pt x="7246" y="9259"/>
                        </a:cubicBezTo>
                        <a:cubicBezTo>
                          <a:pt x="12599" y="12901"/>
                          <a:pt x="22256" y="15440"/>
                          <a:pt x="33901" y="13729"/>
                        </a:cubicBezTo>
                        <a:cubicBezTo>
                          <a:pt x="39695" y="12901"/>
                          <a:pt x="45876" y="10804"/>
                          <a:pt x="52443" y="8376"/>
                        </a:cubicBezTo>
                        <a:cubicBezTo>
                          <a:pt x="59010" y="5948"/>
                          <a:pt x="66074" y="3078"/>
                          <a:pt x="73965" y="1312"/>
                        </a:cubicBezTo>
                        <a:cubicBezTo>
                          <a:pt x="77939" y="484"/>
                          <a:pt x="82078" y="-178"/>
                          <a:pt x="86437" y="43"/>
                        </a:cubicBezTo>
                        <a:cubicBezTo>
                          <a:pt x="90742" y="264"/>
                          <a:pt x="95101" y="1257"/>
                          <a:pt x="99295" y="3023"/>
                        </a:cubicBezTo>
                        <a:cubicBezTo>
                          <a:pt x="103434" y="4789"/>
                          <a:pt x="107408" y="7438"/>
                          <a:pt x="110553" y="11025"/>
                        </a:cubicBezTo>
                        <a:cubicBezTo>
                          <a:pt x="113754" y="14557"/>
                          <a:pt x="115686" y="19468"/>
                          <a:pt x="115741" y="24490"/>
                        </a:cubicBezTo>
                        <a:lnTo>
                          <a:pt x="113533" y="23276"/>
                        </a:lnTo>
                        <a:cubicBezTo>
                          <a:pt x="115023" y="22448"/>
                          <a:pt x="116569" y="21455"/>
                          <a:pt x="118169" y="20627"/>
                        </a:cubicBezTo>
                        <a:cubicBezTo>
                          <a:pt x="119825" y="19910"/>
                          <a:pt x="121480" y="19027"/>
                          <a:pt x="123246" y="18475"/>
                        </a:cubicBezTo>
                        <a:cubicBezTo>
                          <a:pt x="142616" y="11687"/>
                          <a:pt x="163807" y="17206"/>
                          <a:pt x="176721" y="29070"/>
                        </a:cubicBezTo>
                        <a:cubicBezTo>
                          <a:pt x="183288" y="34920"/>
                          <a:pt x="187592" y="42536"/>
                          <a:pt x="189855" y="49931"/>
                        </a:cubicBezTo>
                        <a:cubicBezTo>
                          <a:pt x="192118" y="57381"/>
                          <a:pt x="192338" y="64776"/>
                          <a:pt x="191566" y="71343"/>
                        </a:cubicBezTo>
                        <a:cubicBezTo>
                          <a:pt x="190021" y="84532"/>
                          <a:pt x="184116" y="94024"/>
                          <a:pt x="179315" y="99432"/>
                        </a:cubicBezTo>
                        <a:cubicBezTo>
                          <a:pt x="176886" y="102136"/>
                          <a:pt x="174734" y="104068"/>
                          <a:pt x="173134" y="105116"/>
                        </a:cubicBezTo>
                        <a:cubicBezTo>
                          <a:pt x="171754" y="106220"/>
                          <a:pt x="170871" y="106717"/>
                          <a:pt x="170816" y="106661"/>
                        </a:cubicBezTo>
                        <a:close/>
                      </a:path>
                    </a:pathLst>
                  </a:custGeom>
                  <a:solidFill>
                    <a:srgbClr val="455A64"/>
                  </a:solidFill>
                  <a:ln w="550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83C9CE9-806B-4FE1-B683-E9C112BFD070}"/>
                      </a:ext>
                    </a:extLst>
                  </p:cNvPr>
                  <p:cNvSpPr/>
                  <p:nvPr/>
                </p:nvSpPr>
                <p:spPr>
                  <a:xfrm>
                    <a:off x="7648375" y="-2242215"/>
                    <a:ext cx="158995" cy="30390"/>
                  </a:xfrm>
                  <a:custGeom>
                    <a:avLst/>
                    <a:gdLst>
                      <a:gd name="connsiteX0" fmla="*/ 158993 w 158995"/>
                      <a:gd name="connsiteY0" fmla="*/ 21009 h 30390"/>
                      <a:gd name="connsiteX1" fmla="*/ 147570 w 158995"/>
                      <a:gd name="connsiteY1" fmla="*/ 17091 h 30390"/>
                      <a:gd name="connsiteX2" fmla="*/ 133994 w 158995"/>
                      <a:gd name="connsiteY2" fmla="*/ 18305 h 30390"/>
                      <a:gd name="connsiteX3" fmla="*/ 120032 w 158995"/>
                      <a:gd name="connsiteY3" fmla="*/ 28459 h 30390"/>
                      <a:gd name="connsiteX4" fmla="*/ 118708 w 158995"/>
                      <a:gd name="connsiteY4" fmla="*/ 30390 h 30390"/>
                      <a:gd name="connsiteX5" fmla="*/ 117880 w 158995"/>
                      <a:gd name="connsiteY5" fmla="*/ 28183 h 30390"/>
                      <a:gd name="connsiteX6" fmla="*/ 84217 w 158995"/>
                      <a:gd name="connsiteY6" fmla="*/ 3184 h 30390"/>
                      <a:gd name="connsiteX7" fmla="*/ 51878 w 158995"/>
                      <a:gd name="connsiteY7" fmla="*/ 12510 h 30390"/>
                      <a:gd name="connsiteX8" fmla="*/ 26217 w 158995"/>
                      <a:gd name="connsiteY8" fmla="*/ 25755 h 30390"/>
                      <a:gd name="connsiteX9" fmla="*/ 6791 w 158995"/>
                      <a:gd name="connsiteY9" fmla="*/ 28017 h 30390"/>
                      <a:gd name="connsiteX10" fmla="*/ 1659 w 158995"/>
                      <a:gd name="connsiteY10" fmla="*/ 26583 h 30390"/>
                      <a:gd name="connsiteX11" fmla="*/ 3 w 158995"/>
                      <a:gd name="connsiteY11" fmla="*/ 25700 h 30390"/>
                      <a:gd name="connsiteX12" fmla="*/ 6957 w 158995"/>
                      <a:gd name="connsiteY12" fmla="*/ 26858 h 30390"/>
                      <a:gd name="connsiteX13" fmla="*/ 25554 w 158995"/>
                      <a:gd name="connsiteY13" fmla="*/ 23768 h 30390"/>
                      <a:gd name="connsiteX14" fmla="*/ 50553 w 158995"/>
                      <a:gd name="connsiteY14" fmla="*/ 10137 h 30390"/>
                      <a:gd name="connsiteX15" fmla="*/ 66005 w 158995"/>
                      <a:gd name="connsiteY15" fmla="*/ 2577 h 30390"/>
                      <a:gd name="connsiteX16" fmla="*/ 84548 w 158995"/>
                      <a:gd name="connsiteY16" fmla="*/ 204 h 30390"/>
                      <a:gd name="connsiteX17" fmla="*/ 120198 w 158995"/>
                      <a:gd name="connsiteY17" fmla="*/ 27190 h 30390"/>
                      <a:gd name="connsiteX18" fmla="*/ 117990 w 158995"/>
                      <a:gd name="connsiteY18" fmla="*/ 26914 h 30390"/>
                      <a:gd name="connsiteX19" fmla="*/ 133442 w 158995"/>
                      <a:gd name="connsiteY19" fmla="*/ 16208 h 30390"/>
                      <a:gd name="connsiteX20" fmla="*/ 147846 w 158995"/>
                      <a:gd name="connsiteY20" fmla="*/ 15490 h 30390"/>
                      <a:gd name="connsiteX21" fmla="*/ 156510 w 158995"/>
                      <a:gd name="connsiteY21" fmla="*/ 18801 h 30390"/>
                      <a:gd name="connsiteX22" fmla="*/ 158993 w 158995"/>
                      <a:gd name="connsiteY22" fmla="*/ 21009 h 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995" h="30390">
                        <a:moveTo>
                          <a:pt x="158993" y="21009"/>
                        </a:moveTo>
                        <a:cubicBezTo>
                          <a:pt x="158772" y="21395"/>
                          <a:pt x="155241" y="18194"/>
                          <a:pt x="147570" y="17091"/>
                        </a:cubicBezTo>
                        <a:cubicBezTo>
                          <a:pt x="143817" y="16594"/>
                          <a:pt x="139016" y="16594"/>
                          <a:pt x="133994" y="18305"/>
                        </a:cubicBezTo>
                        <a:cubicBezTo>
                          <a:pt x="128972" y="19850"/>
                          <a:pt x="123674" y="23216"/>
                          <a:pt x="120032" y="28459"/>
                        </a:cubicBezTo>
                        <a:lnTo>
                          <a:pt x="118708" y="30390"/>
                        </a:lnTo>
                        <a:lnTo>
                          <a:pt x="117880" y="28183"/>
                        </a:lnTo>
                        <a:cubicBezTo>
                          <a:pt x="113410" y="16263"/>
                          <a:pt x="100386" y="4950"/>
                          <a:pt x="84217" y="3184"/>
                        </a:cubicBezTo>
                        <a:cubicBezTo>
                          <a:pt x="72076" y="1804"/>
                          <a:pt x="61039" y="7268"/>
                          <a:pt x="51878" y="12510"/>
                        </a:cubicBezTo>
                        <a:cubicBezTo>
                          <a:pt x="42607" y="17918"/>
                          <a:pt x="34163" y="23216"/>
                          <a:pt x="26217" y="25755"/>
                        </a:cubicBezTo>
                        <a:cubicBezTo>
                          <a:pt x="18380" y="28514"/>
                          <a:pt x="11372" y="28845"/>
                          <a:pt x="6791" y="28017"/>
                        </a:cubicBezTo>
                        <a:cubicBezTo>
                          <a:pt x="4473" y="27631"/>
                          <a:pt x="2763" y="27079"/>
                          <a:pt x="1659" y="26583"/>
                        </a:cubicBezTo>
                        <a:cubicBezTo>
                          <a:pt x="555" y="26086"/>
                          <a:pt x="-52" y="25810"/>
                          <a:pt x="3" y="25700"/>
                        </a:cubicBezTo>
                        <a:cubicBezTo>
                          <a:pt x="114" y="25424"/>
                          <a:pt x="2487" y="26417"/>
                          <a:pt x="6957" y="26858"/>
                        </a:cubicBezTo>
                        <a:cubicBezTo>
                          <a:pt x="11427" y="27300"/>
                          <a:pt x="17994" y="26693"/>
                          <a:pt x="25554" y="23768"/>
                        </a:cubicBezTo>
                        <a:cubicBezTo>
                          <a:pt x="33170" y="21064"/>
                          <a:pt x="41227" y="15766"/>
                          <a:pt x="50553" y="10137"/>
                        </a:cubicBezTo>
                        <a:cubicBezTo>
                          <a:pt x="55244" y="7378"/>
                          <a:pt x="60321" y="4563"/>
                          <a:pt x="66005" y="2577"/>
                        </a:cubicBezTo>
                        <a:cubicBezTo>
                          <a:pt x="71689" y="535"/>
                          <a:pt x="78091" y="-458"/>
                          <a:pt x="84548" y="204"/>
                        </a:cubicBezTo>
                        <a:cubicBezTo>
                          <a:pt x="101876" y="2135"/>
                          <a:pt x="115672" y="14331"/>
                          <a:pt x="120198" y="27190"/>
                        </a:cubicBezTo>
                        <a:lnTo>
                          <a:pt x="117990" y="26914"/>
                        </a:lnTo>
                        <a:cubicBezTo>
                          <a:pt x="122129" y="21119"/>
                          <a:pt x="128034" y="17698"/>
                          <a:pt x="133442" y="16208"/>
                        </a:cubicBezTo>
                        <a:cubicBezTo>
                          <a:pt x="138850" y="14552"/>
                          <a:pt x="143928" y="14773"/>
                          <a:pt x="147846" y="15490"/>
                        </a:cubicBezTo>
                        <a:cubicBezTo>
                          <a:pt x="151819" y="16263"/>
                          <a:pt x="154689" y="17698"/>
                          <a:pt x="156510" y="18801"/>
                        </a:cubicBezTo>
                        <a:cubicBezTo>
                          <a:pt x="158221" y="20181"/>
                          <a:pt x="159048" y="20954"/>
                          <a:pt x="158993" y="21009"/>
                        </a:cubicBezTo>
                        <a:close/>
                      </a:path>
                    </a:pathLst>
                  </a:custGeom>
                  <a:solidFill>
                    <a:srgbClr val="455A64"/>
                  </a:solidFill>
                  <a:ln w="550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5BC71F7-C518-448C-97AC-BF5632B78EE2}"/>
                      </a:ext>
                    </a:extLst>
                  </p:cNvPr>
                  <p:cNvSpPr/>
                  <p:nvPr/>
                </p:nvSpPr>
                <p:spPr>
                  <a:xfrm>
                    <a:off x="7714181" y="-2033504"/>
                    <a:ext cx="23208" cy="20423"/>
                  </a:xfrm>
                  <a:custGeom>
                    <a:avLst/>
                    <a:gdLst>
                      <a:gd name="connsiteX0" fmla="*/ 20509 w 23208"/>
                      <a:gd name="connsiteY0" fmla="*/ 2909 h 20423"/>
                      <a:gd name="connsiteX1" fmla="*/ 10796 w 23208"/>
                      <a:gd name="connsiteY1" fmla="*/ 94 h 20423"/>
                      <a:gd name="connsiteX2" fmla="*/ 1469 w 23208"/>
                      <a:gd name="connsiteY2" fmla="*/ 6882 h 20423"/>
                      <a:gd name="connsiteX3" fmla="*/ 1304 w 23208"/>
                      <a:gd name="connsiteY3" fmla="*/ 7103 h 20423"/>
                      <a:gd name="connsiteX4" fmla="*/ 973 w 23208"/>
                      <a:gd name="connsiteY4" fmla="*/ 7544 h 20423"/>
                      <a:gd name="connsiteX5" fmla="*/ 1083 w 23208"/>
                      <a:gd name="connsiteY5" fmla="*/ 7434 h 20423"/>
                      <a:gd name="connsiteX6" fmla="*/ 35 w 23208"/>
                      <a:gd name="connsiteY6" fmla="*/ 11628 h 20423"/>
                      <a:gd name="connsiteX7" fmla="*/ 5774 w 23208"/>
                      <a:gd name="connsiteY7" fmla="*/ 19078 h 20423"/>
                      <a:gd name="connsiteX8" fmla="*/ 20233 w 23208"/>
                      <a:gd name="connsiteY8" fmla="*/ 16981 h 20423"/>
                      <a:gd name="connsiteX9" fmla="*/ 20509 w 23208"/>
                      <a:gd name="connsiteY9" fmla="*/ 2909 h 2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8" h="20423">
                        <a:moveTo>
                          <a:pt x="20509" y="2909"/>
                        </a:moveTo>
                        <a:cubicBezTo>
                          <a:pt x="18025" y="481"/>
                          <a:pt x="14273" y="-292"/>
                          <a:pt x="10796" y="94"/>
                        </a:cubicBezTo>
                        <a:cubicBezTo>
                          <a:pt x="7540" y="481"/>
                          <a:pt x="3567" y="3350"/>
                          <a:pt x="1469" y="6882"/>
                        </a:cubicBezTo>
                        <a:cubicBezTo>
                          <a:pt x="1414" y="6937"/>
                          <a:pt x="1359" y="6993"/>
                          <a:pt x="1304" y="7103"/>
                        </a:cubicBezTo>
                        <a:cubicBezTo>
                          <a:pt x="1194" y="7268"/>
                          <a:pt x="1083" y="7379"/>
                          <a:pt x="973" y="7544"/>
                        </a:cubicBezTo>
                        <a:lnTo>
                          <a:pt x="1083" y="7434"/>
                        </a:lnTo>
                        <a:cubicBezTo>
                          <a:pt x="311" y="8703"/>
                          <a:pt x="-131" y="10138"/>
                          <a:pt x="35" y="11628"/>
                        </a:cubicBezTo>
                        <a:cubicBezTo>
                          <a:pt x="366" y="14884"/>
                          <a:pt x="2849" y="17643"/>
                          <a:pt x="5774" y="19078"/>
                        </a:cubicBezTo>
                        <a:cubicBezTo>
                          <a:pt x="10410" y="21396"/>
                          <a:pt x="16590" y="20734"/>
                          <a:pt x="20233" y="16981"/>
                        </a:cubicBezTo>
                        <a:cubicBezTo>
                          <a:pt x="24040" y="13229"/>
                          <a:pt x="24261" y="6551"/>
                          <a:pt x="20509" y="2909"/>
                        </a:cubicBezTo>
                        <a:close/>
                      </a:path>
                    </a:pathLst>
                  </a:custGeom>
                  <a:solidFill>
                    <a:srgbClr val="E8505B"/>
                  </a:solidFill>
                  <a:ln w="550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C6020A0-AB66-48EC-9B1C-0AEB158E7589}"/>
                      </a:ext>
                    </a:extLst>
                  </p:cNvPr>
                  <p:cNvSpPr/>
                  <p:nvPr/>
                </p:nvSpPr>
                <p:spPr>
                  <a:xfrm>
                    <a:off x="7712537" y="-2028342"/>
                    <a:ext cx="25199" cy="14914"/>
                  </a:xfrm>
                  <a:custGeom>
                    <a:avLst/>
                    <a:gdLst>
                      <a:gd name="connsiteX0" fmla="*/ 24912 w 25199"/>
                      <a:gd name="connsiteY0" fmla="*/ 14909 h 14914"/>
                      <a:gd name="connsiteX1" fmla="*/ 22483 w 25199"/>
                      <a:gd name="connsiteY1" fmla="*/ 10936 h 14914"/>
                      <a:gd name="connsiteX2" fmla="*/ 14813 w 25199"/>
                      <a:gd name="connsiteY2" fmla="*/ 4038 h 14914"/>
                      <a:gd name="connsiteX3" fmla="*/ 4603 w 25199"/>
                      <a:gd name="connsiteY3" fmla="*/ 2769 h 14914"/>
                      <a:gd name="connsiteX4" fmla="*/ 23 w 25199"/>
                      <a:gd name="connsiteY4" fmla="*/ 3541 h 14914"/>
                      <a:gd name="connsiteX5" fmla="*/ 4107 w 25199"/>
                      <a:gd name="connsiteY5" fmla="*/ 837 h 14914"/>
                      <a:gd name="connsiteX6" fmla="*/ 16027 w 25199"/>
                      <a:gd name="connsiteY6" fmla="*/ 1444 h 14914"/>
                      <a:gd name="connsiteX7" fmla="*/ 24304 w 25199"/>
                      <a:gd name="connsiteY7" fmla="*/ 9998 h 14914"/>
                      <a:gd name="connsiteX8" fmla="*/ 24912 w 25199"/>
                      <a:gd name="connsiteY8" fmla="*/ 14909 h 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99" h="14914">
                        <a:moveTo>
                          <a:pt x="24912" y="14909"/>
                        </a:moveTo>
                        <a:cubicBezTo>
                          <a:pt x="24470" y="15020"/>
                          <a:pt x="23918" y="13254"/>
                          <a:pt x="22483" y="10936"/>
                        </a:cubicBezTo>
                        <a:cubicBezTo>
                          <a:pt x="21049" y="8618"/>
                          <a:pt x="18455" y="5749"/>
                          <a:pt x="14813" y="4038"/>
                        </a:cubicBezTo>
                        <a:cubicBezTo>
                          <a:pt x="11115" y="2382"/>
                          <a:pt x="7252" y="2327"/>
                          <a:pt x="4603" y="2769"/>
                        </a:cubicBezTo>
                        <a:cubicBezTo>
                          <a:pt x="1899" y="3155"/>
                          <a:pt x="244" y="3927"/>
                          <a:pt x="23" y="3541"/>
                        </a:cubicBezTo>
                        <a:cubicBezTo>
                          <a:pt x="-198" y="3265"/>
                          <a:pt x="1182" y="1830"/>
                          <a:pt x="4107" y="837"/>
                        </a:cubicBezTo>
                        <a:cubicBezTo>
                          <a:pt x="6976" y="-211"/>
                          <a:pt x="11557" y="-543"/>
                          <a:pt x="16027" y="1444"/>
                        </a:cubicBezTo>
                        <a:cubicBezTo>
                          <a:pt x="20442" y="3486"/>
                          <a:pt x="23201" y="7183"/>
                          <a:pt x="24304" y="9998"/>
                        </a:cubicBezTo>
                        <a:cubicBezTo>
                          <a:pt x="25463" y="12923"/>
                          <a:pt x="25298" y="14854"/>
                          <a:pt x="24912" y="14909"/>
                        </a:cubicBezTo>
                        <a:close/>
                      </a:path>
                    </a:pathLst>
                  </a:custGeom>
                  <a:solidFill>
                    <a:srgbClr val="263238"/>
                  </a:solidFill>
                  <a:ln w="550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1EF855B-EB83-4D5D-B61B-C5061CE95561}"/>
                      </a:ext>
                    </a:extLst>
                  </p:cNvPr>
                  <p:cNvSpPr/>
                  <p:nvPr/>
                </p:nvSpPr>
                <p:spPr>
                  <a:xfrm>
                    <a:off x="7603418" y="-2014940"/>
                    <a:ext cx="22062" cy="21239"/>
                  </a:xfrm>
                  <a:custGeom>
                    <a:avLst/>
                    <a:gdLst>
                      <a:gd name="connsiteX0" fmla="*/ 21396 w 22062"/>
                      <a:gd name="connsiteY0" fmla="*/ 8350 h 21239"/>
                      <a:gd name="connsiteX1" fmla="*/ 20900 w 22062"/>
                      <a:gd name="connsiteY1" fmla="*/ 15304 h 21239"/>
                      <a:gd name="connsiteX2" fmla="*/ 14995 w 22062"/>
                      <a:gd name="connsiteY2" fmla="*/ 20602 h 21239"/>
                      <a:gd name="connsiteX3" fmla="*/ 5282 w 22062"/>
                      <a:gd name="connsiteY3" fmla="*/ 19443 h 21239"/>
                      <a:gd name="connsiteX4" fmla="*/ 40 w 22062"/>
                      <a:gd name="connsiteY4" fmla="*/ 11165 h 21239"/>
                      <a:gd name="connsiteX5" fmla="*/ 2302 w 22062"/>
                      <a:gd name="connsiteY5" fmla="*/ 3549 h 21239"/>
                      <a:gd name="connsiteX6" fmla="*/ 8372 w 22062"/>
                      <a:gd name="connsiteY6" fmla="*/ 128 h 21239"/>
                      <a:gd name="connsiteX7" fmla="*/ 4013 w 22062"/>
                      <a:gd name="connsiteY7" fmla="*/ 4708 h 21239"/>
                      <a:gd name="connsiteX8" fmla="*/ 2688 w 22062"/>
                      <a:gd name="connsiteY8" fmla="*/ 10889 h 21239"/>
                      <a:gd name="connsiteX9" fmla="*/ 6827 w 22062"/>
                      <a:gd name="connsiteY9" fmla="*/ 17015 h 21239"/>
                      <a:gd name="connsiteX10" fmla="*/ 14167 w 22062"/>
                      <a:gd name="connsiteY10" fmla="*/ 18118 h 21239"/>
                      <a:gd name="connsiteX11" fmla="*/ 19189 w 22062"/>
                      <a:gd name="connsiteY11" fmla="*/ 14255 h 21239"/>
                      <a:gd name="connsiteX12" fmla="*/ 21396 w 22062"/>
                      <a:gd name="connsiteY12" fmla="*/ 8350 h 2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62" h="21239">
                        <a:moveTo>
                          <a:pt x="21396" y="8350"/>
                        </a:moveTo>
                        <a:cubicBezTo>
                          <a:pt x="21672" y="8185"/>
                          <a:pt x="22997" y="11110"/>
                          <a:pt x="20900" y="15304"/>
                        </a:cubicBezTo>
                        <a:cubicBezTo>
                          <a:pt x="19851" y="17290"/>
                          <a:pt x="17975" y="19498"/>
                          <a:pt x="14995" y="20602"/>
                        </a:cubicBezTo>
                        <a:cubicBezTo>
                          <a:pt x="12070" y="21761"/>
                          <a:pt x="8262" y="21319"/>
                          <a:pt x="5282" y="19443"/>
                        </a:cubicBezTo>
                        <a:cubicBezTo>
                          <a:pt x="2247" y="17566"/>
                          <a:pt x="260" y="14366"/>
                          <a:pt x="40" y="11165"/>
                        </a:cubicBezTo>
                        <a:cubicBezTo>
                          <a:pt x="-237" y="8019"/>
                          <a:pt x="978" y="5370"/>
                          <a:pt x="2302" y="3549"/>
                        </a:cubicBezTo>
                        <a:cubicBezTo>
                          <a:pt x="5172" y="-148"/>
                          <a:pt x="8372" y="-203"/>
                          <a:pt x="8372" y="128"/>
                        </a:cubicBezTo>
                        <a:cubicBezTo>
                          <a:pt x="8538" y="569"/>
                          <a:pt x="5944" y="1397"/>
                          <a:pt x="4013" y="4708"/>
                        </a:cubicBezTo>
                        <a:cubicBezTo>
                          <a:pt x="3075" y="6309"/>
                          <a:pt x="2357" y="8571"/>
                          <a:pt x="2688" y="10889"/>
                        </a:cubicBezTo>
                        <a:cubicBezTo>
                          <a:pt x="2964" y="13207"/>
                          <a:pt x="4510" y="15525"/>
                          <a:pt x="6827" y="17015"/>
                        </a:cubicBezTo>
                        <a:cubicBezTo>
                          <a:pt x="9145" y="18449"/>
                          <a:pt x="11959" y="18836"/>
                          <a:pt x="14167" y="18118"/>
                        </a:cubicBezTo>
                        <a:cubicBezTo>
                          <a:pt x="16430" y="17401"/>
                          <a:pt x="18140" y="15801"/>
                          <a:pt x="19189" y="14255"/>
                        </a:cubicBezTo>
                        <a:cubicBezTo>
                          <a:pt x="21341" y="11055"/>
                          <a:pt x="20955" y="8350"/>
                          <a:pt x="21396" y="8350"/>
                        </a:cubicBezTo>
                        <a:close/>
                      </a:path>
                    </a:pathLst>
                  </a:custGeom>
                  <a:solidFill>
                    <a:srgbClr val="E8505B"/>
                  </a:solidFill>
                  <a:ln w="550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A7DC439-4B0A-4BCA-9EB8-21812E5EA681}"/>
                      </a:ext>
                    </a:extLst>
                  </p:cNvPr>
                  <p:cNvSpPr/>
                  <p:nvPr/>
                </p:nvSpPr>
                <p:spPr>
                  <a:xfrm>
                    <a:off x="7593611" y="-2019068"/>
                    <a:ext cx="12697" cy="14008"/>
                  </a:xfrm>
                  <a:custGeom>
                    <a:avLst/>
                    <a:gdLst>
                      <a:gd name="connsiteX0" fmla="*/ 12606 w 12697"/>
                      <a:gd name="connsiteY0" fmla="*/ 10327 h 14008"/>
                      <a:gd name="connsiteX1" fmla="*/ 10012 w 12697"/>
                      <a:gd name="connsiteY1" fmla="*/ 13362 h 14008"/>
                      <a:gd name="connsiteX2" fmla="*/ 5431 w 12697"/>
                      <a:gd name="connsiteY2" fmla="*/ 13803 h 14008"/>
                      <a:gd name="connsiteX3" fmla="*/ 906 w 12697"/>
                      <a:gd name="connsiteY3" fmla="*/ 10216 h 14008"/>
                      <a:gd name="connsiteX4" fmla="*/ 355 w 12697"/>
                      <a:gd name="connsiteY4" fmla="*/ 4477 h 14008"/>
                      <a:gd name="connsiteX5" fmla="*/ 3224 w 12697"/>
                      <a:gd name="connsiteY5" fmla="*/ 890 h 14008"/>
                      <a:gd name="connsiteX6" fmla="*/ 7197 w 12697"/>
                      <a:gd name="connsiteY6" fmla="*/ 393 h 14008"/>
                      <a:gd name="connsiteX7" fmla="*/ 4493 w 12697"/>
                      <a:gd name="connsiteY7" fmla="*/ 2490 h 14008"/>
                      <a:gd name="connsiteX8" fmla="*/ 3445 w 12697"/>
                      <a:gd name="connsiteY8" fmla="*/ 8837 h 14008"/>
                      <a:gd name="connsiteX9" fmla="*/ 9350 w 12697"/>
                      <a:gd name="connsiteY9" fmla="*/ 11430 h 14008"/>
                      <a:gd name="connsiteX10" fmla="*/ 12606 w 12697"/>
                      <a:gd name="connsiteY10" fmla="*/ 10327 h 1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7" h="14008">
                        <a:moveTo>
                          <a:pt x="12606" y="10327"/>
                        </a:moveTo>
                        <a:cubicBezTo>
                          <a:pt x="12937" y="10492"/>
                          <a:pt x="12440" y="12203"/>
                          <a:pt x="10012" y="13362"/>
                        </a:cubicBezTo>
                        <a:cubicBezTo>
                          <a:pt x="8853" y="13914"/>
                          <a:pt x="7197" y="14245"/>
                          <a:pt x="5431" y="13803"/>
                        </a:cubicBezTo>
                        <a:cubicBezTo>
                          <a:pt x="3610" y="13362"/>
                          <a:pt x="1900" y="12038"/>
                          <a:pt x="906" y="10216"/>
                        </a:cubicBezTo>
                        <a:cubicBezTo>
                          <a:pt x="-87" y="8395"/>
                          <a:pt x="-253" y="6188"/>
                          <a:pt x="355" y="4477"/>
                        </a:cubicBezTo>
                        <a:cubicBezTo>
                          <a:pt x="961" y="2766"/>
                          <a:pt x="2120" y="1552"/>
                          <a:pt x="3224" y="890"/>
                        </a:cubicBezTo>
                        <a:cubicBezTo>
                          <a:pt x="5542" y="-490"/>
                          <a:pt x="7253" y="62"/>
                          <a:pt x="7197" y="393"/>
                        </a:cubicBezTo>
                        <a:cubicBezTo>
                          <a:pt x="7253" y="835"/>
                          <a:pt x="5818" y="1111"/>
                          <a:pt x="4493" y="2490"/>
                        </a:cubicBezTo>
                        <a:cubicBezTo>
                          <a:pt x="3059" y="3815"/>
                          <a:pt x="2065" y="6409"/>
                          <a:pt x="3445" y="8837"/>
                        </a:cubicBezTo>
                        <a:cubicBezTo>
                          <a:pt x="4769" y="11320"/>
                          <a:pt x="7473" y="11872"/>
                          <a:pt x="9350" y="11430"/>
                        </a:cubicBezTo>
                        <a:cubicBezTo>
                          <a:pt x="11226" y="11099"/>
                          <a:pt x="12219" y="10106"/>
                          <a:pt x="12606" y="10327"/>
                        </a:cubicBezTo>
                        <a:close/>
                      </a:path>
                    </a:pathLst>
                  </a:custGeom>
                  <a:solidFill>
                    <a:srgbClr val="E8505B"/>
                  </a:solidFill>
                  <a:ln w="5505" cap="flat">
                    <a:noFill/>
                    <a:prstDash val="solid"/>
                    <a:miter/>
                  </a:ln>
                </p:spPr>
                <p:txBody>
                  <a:bodyPr rtlCol="0" anchor="ctr"/>
                  <a:lstStyle/>
                  <a:p>
                    <a:endParaRPr lang="en-US" dirty="0"/>
                  </a:p>
                </p:txBody>
              </p:sp>
            </p:grpSp>
            <p:grpSp>
              <p:nvGrpSpPr>
                <p:cNvPr id="28" name="Graphic 179">
                  <a:extLst>
                    <a:ext uri="{FF2B5EF4-FFF2-40B4-BE49-F238E27FC236}">
                      <a16:creationId xmlns:a16="http://schemas.microsoft.com/office/drawing/2014/main" id="{8FA170E4-011F-49BE-9D09-8531F27456C7}"/>
                    </a:ext>
                  </a:extLst>
                </p:cNvPr>
                <p:cNvGrpSpPr/>
                <p:nvPr/>
              </p:nvGrpSpPr>
              <p:grpSpPr>
                <a:xfrm>
                  <a:off x="7543582" y="-1979329"/>
                  <a:ext cx="446359" cy="489351"/>
                  <a:chOff x="7543582" y="-1979329"/>
                  <a:chExt cx="446359" cy="489351"/>
                </a:xfrm>
              </p:grpSpPr>
              <p:sp>
                <p:nvSpPr>
                  <p:cNvPr id="93" name="Freeform: Shape 92">
                    <a:extLst>
                      <a:ext uri="{FF2B5EF4-FFF2-40B4-BE49-F238E27FC236}">
                        <a16:creationId xmlns:a16="http://schemas.microsoft.com/office/drawing/2014/main" id="{1E1A1841-0351-45AF-A0B8-5A0E4E3FD9EA}"/>
                      </a:ext>
                    </a:extLst>
                  </p:cNvPr>
                  <p:cNvSpPr/>
                  <p:nvPr/>
                </p:nvSpPr>
                <p:spPr>
                  <a:xfrm>
                    <a:off x="7666480" y="-1664659"/>
                    <a:ext cx="323461" cy="154698"/>
                  </a:xfrm>
                  <a:custGeom>
                    <a:avLst/>
                    <a:gdLst>
                      <a:gd name="connsiteX0" fmla="*/ 386 w 323461"/>
                      <a:gd name="connsiteY0" fmla="*/ 146021 h 154698"/>
                      <a:gd name="connsiteX1" fmla="*/ 217762 w 323461"/>
                      <a:gd name="connsiteY1" fmla="*/ 154685 h 154698"/>
                      <a:gd name="connsiteX2" fmla="*/ 320684 w 323461"/>
                      <a:gd name="connsiteY2" fmla="*/ 98451 h 154698"/>
                      <a:gd name="connsiteX3" fmla="*/ 308598 w 323461"/>
                      <a:gd name="connsiteY3" fmla="*/ 0 h 154698"/>
                      <a:gd name="connsiteX4" fmla="*/ 212961 w 323461"/>
                      <a:gd name="connsiteY4" fmla="*/ 18818 h 154698"/>
                      <a:gd name="connsiteX5" fmla="*/ 220190 w 323461"/>
                      <a:gd name="connsiteY5" fmla="*/ 48398 h 154698"/>
                      <a:gd name="connsiteX6" fmla="*/ 0 w 323461"/>
                      <a:gd name="connsiteY6" fmla="*/ 67382 h 154698"/>
                      <a:gd name="connsiteX7" fmla="*/ 386 w 323461"/>
                      <a:gd name="connsiteY7" fmla="*/ 146021 h 1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61" h="154698">
                        <a:moveTo>
                          <a:pt x="386" y="146021"/>
                        </a:moveTo>
                        <a:cubicBezTo>
                          <a:pt x="386" y="146021"/>
                          <a:pt x="137026" y="153968"/>
                          <a:pt x="217762" y="154685"/>
                        </a:cubicBezTo>
                        <a:cubicBezTo>
                          <a:pt x="280343" y="155237"/>
                          <a:pt x="308212" y="138626"/>
                          <a:pt x="320684" y="98451"/>
                        </a:cubicBezTo>
                        <a:cubicBezTo>
                          <a:pt x="331169" y="64678"/>
                          <a:pt x="308598" y="0"/>
                          <a:pt x="308598" y="0"/>
                        </a:cubicBezTo>
                        <a:cubicBezTo>
                          <a:pt x="266326" y="221"/>
                          <a:pt x="240168" y="6070"/>
                          <a:pt x="212961" y="18818"/>
                        </a:cubicBezTo>
                        <a:lnTo>
                          <a:pt x="220190" y="48398"/>
                        </a:lnTo>
                        <a:lnTo>
                          <a:pt x="0" y="67382"/>
                        </a:lnTo>
                        <a:lnTo>
                          <a:pt x="386" y="146021"/>
                        </a:lnTo>
                        <a:close/>
                      </a:path>
                    </a:pathLst>
                  </a:custGeom>
                  <a:solidFill>
                    <a:srgbClr val="FFBE9D"/>
                  </a:solidFill>
                  <a:ln w="550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E796EAE4-9CC3-42D0-AF2A-843FD595220C}"/>
                      </a:ext>
                    </a:extLst>
                  </p:cNvPr>
                  <p:cNvSpPr/>
                  <p:nvPr/>
                </p:nvSpPr>
                <p:spPr>
                  <a:xfrm>
                    <a:off x="7885453" y="-1617090"/>
                    <a:ext cx="47296" cy="32409"/>
                  </a:xfrm>
                  <a:custGeom>
                    <a:avLst/>
                    <a:gdLst>
                      <a:gd name="connsiteX0" fmla="*/ 47242 w 47296"/>
                      <a:gd name="connsiteY0" fmla="*/ 32395 h 32409"/>
                      <a:gd name="connsiteX1" fmla="*/ 26602 w 47296"/>
                      <a:gd name="connsiteY1" fmla="*/ 11921 h 32409"/>
                      <a:gd name="connsiteX2" fmla="*/ 3 w 47296"/>
                      <a:gd name="connsiteY2" fmla="*/ 221 h 32409"/>
                      <a:gd name="connsiteX3" fmla="*/ 8777 w 47296"/>
                      <a:gd name="connsiteY3" fmla="*/ 994 h 32409"/>
                      <a:gd name="connsiteX4" fmla="*/ 28203 w 47296"/>
                      <a:gd name="connsiteY4" fmla="*/ 9603 h 32409"/>
                      <a:gd name="connsiteX5" fmla="*/ 43268 w 47296"/>
                      <a:gd name="connsiteY5" fmla="*/ 24558 h 32409"/>
                      <a:gd name="connsiteX6" fmla="*/ 47242 w 47296"/>
                      <a:gd name="connsiteY6" fmla="*/ 32395 h 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6" h="32409">
                        <a:moveTo>
                          <a:pt x="47242" y="32395"/>
                        </a:moveTo>
                        <a:cubicBezTo>
                          <a:pt x="46469" y="32891"/>
                          <a:pt x="40067" y="20916"/>
                          <a:pt x="26602" y="11921"/>
                        </a:cubicBezTo>
                        <a:cubicBezTo>
                          <a:pt x="13302" y="2705"/>
                          <a:pt x="-218" y="1104"/>
                          <a:pt x="3" y="221"/>
                        </a:cubicBezTo>
                        <a:cubicBezTo>
                          <a:pt x="58" y="-110"/>
                          <a:pt x="3424" y="-220"/>
                          <a:pt x="8777" y="994"/>
                        </a:cubicBezTo>
                        <a:cubicBezTo>
                          <a:pt x="14075" y="2153"/>
                          <a:pt x="21304" y="4857"/>
                          <a:pt x="28203" y="9603"/>
                        </a:cubicBezTo>
                        <a:cubicBezTo>
                          <a:pt x="35101" y="14349"/>
                          <a:pt x="40288" y="20033"/>
                          <a:pt x="43268" y="24558"/>
                        </a:cubicBezTo>
                        <a:cubicBezTo>
                          <a:pt x="46414" y="29083"/>
                          <a:pt x="47573" y="32229"/>
                          <a:pt x="47242" y="32395"/>
                        </a:cubicBezTo>
                        <a:close/>
                      </a:path>
                    </a:pathLst>
                  </a:custGeom>
                  <a:solidFill>
                    <a:srgbClr val="EB996E"/>
                  </a:solidFill>
                  <a:ln w="5505" cap="flat">
                    <a:noFill/>
                    <a:prstDash val="solid"/>
                    <a:miter/>
                  </a:ln>
                </p:spPr>
                <p:txBody>
                  <a:bodyPr rtlCol="0" anchor="ctr"/>
                  <a:lstStyle/>
                  <a:p>
                    <a:endParaRPr lang="en-US" dirty="0"/>
                  </a:p>
                </p:txBody>
              </p:sp>
              <p:grpSp>
                <p:nvGrpSpPr>
                  <p:cNvPr id="95" name="Graphic 179">
                    <a:extLst>
                      <a:ext uri="{FF2B5EF4-FFF2-40B4-BE49-F238E27FC236}">
                        <a16:creationId xmlns:a16="http://schemas.microsoft.com/office/drawing/2014/main" id="{469C79EB-0E83-4D11-97A4-7E200A2E211D}"/>
                      </a:ext>
                    </a:extLst>
                  </p:cNvPr>
                  <p:cNvGrpSpPr/>
                  <p:nvPr/>
                </p:nvGrpSpPr>
                <p:grpSpPr>
                  <a:xfrm>
                    <a:off x="7543582" y="-1979329"/>
                    <a:ext cx="247611" cy="489351"/>
                    <a:chOff x="7543582" y="-1979329"/>
                    <a:chExt cx="247611" cy="489351"/>
                  </a:xfrm>
                </p:grpSpPr>
                <p:sp>
                  <p:nvSpPr>
                    <p:cNvPr id="96" name="Freeform: Shape 95">
                      <a:extLst>
                        <a:ext uri="{FF2B5EF4-FFF2-40B4-BE49-F238E27FC236}">
                          <a16:creationId xmlns:a16="http://schemas.microsoft.com/office/drawing/2014/main" id="{822A12D9-CC9E-46FA-B726-CF21E5AA873E}"/>
                        </a:ext>
                      </a:extLst>
                    </p:cNvPr>
                    <p:cNvSpPr/>
                    <p:nvPr/>
                  </p:nvSpPr>
                  <p:spPr>
                    <a:xfrm>
                      <a:off x="7543582" y="-1835238"/>
                      <a:ext cx="206449" cy="344622"/>
                    </a:xfrm>
                    <a:custGeom>
                      <a:avLst/>
                      <a:gdLst>
                        <a:gd name="connsiteX0" fmla="*/ 73286 w 206449"/>
                        <a:gd name="connsiteY0" fmla="*/ 189176 h 344622"/>
                        <a:gd name="connsiteX1" fmla="*/ 73286 w 206449"/>
                        <a:gd name="connsiteY1" fmla="*/ 189176 h 344622"/>
                        <a:gd name="connsiteX2" fmla="*/ 0 w 206449"/>
                        <a:gd name="connsiteY2" fmla="*/ 220080 h 344622"/>
                        <a:gd name="connsiteX3" fmla="*/ 33001 w 206449"/>
                        <a:gd name="connsiteY3" fmla="*/ 309812 h 344622"/>
                        <a:gd name="connsiteX4" fmla="*/ 104522 w 206449"/>
                        <a:gd name="connsiteY4" fmla="*/ 338453 h 344622"/>
                        <a:gd name="connsiteX5" fmla="*/ 160756 w 206449"/>
                        <a:gd name="connsiteY5" fmla="*/ 245410 h 344622"/>
                        <a:gd name="connsiteX6" fmla="*/ 206449 w 206449"/>
                        <a:gd name="connsiteY6" fmla="*/ 47404 h 344622"/>
                        <a:gd name="connsiteX7" fmla="*/ 130790 w 206449"/>
                        <a:gd name="connsiteY7" fmla="*/ 0 h 344622"/>
                        <a:gd name="connsiteX8" fmla="*/ 73286 w 206449"/>
                        <a:gd name="connsiteY8" fmla="*/ 189176 h 34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449" h="344622">
                          <a:moveTo>
                            <a:pt x="73286" y="189176"/>
                          </a:moveTo>
                          <a:lnTo>
                            <a:pt x="73286" y="189176"/>
                          </a:lnTo>
                          <a:cubicBezTo>
                            <a:pt x="73286" y="189176"/>
                            <a:pt x="31014" y="199330"/>
                            <a:pt x="0" y="220080"/>
                          </a:cubicBezTo>
                          <a:lnTo>
                            <a:pt x="33001" y="309812"/>
                          </a:lnTo>
                          <a:cubicBezTo>
                            <a:pt x="44038" y="339281"/>
                            <a:pt x="77812" y="353740"/>
                            <a:pt x="104522" y="338453"/>
                          </a:cubicBezTo>
                          <a:cubicBezTo>
                            <a:pt x="146076" y="314723"/>
                            <a:pt x="160756" y="245410"/>
                            <a:pt x="160756" y="245410"/>
                          </a:cubicBezTo>
                          <a:lnTo>
                            <a:pt x="206449" y="47404"/>
                          </a:lnTo>
                          <a:lnTo>
                            <a:pt x="130790" y="0"/>
                          </a:lnTo>
                          <a:lnTo>
                            <a:pt x="73286" y="189176"/>
                          </a:lnTo>
                        </a:path>
                      </a:pathLst>
                    </a:custGeom>
                    <a:solidFill>
                      <a:srgbClr val="FFBE9D"/>
                    </a:solidFill>
                    <a:ln w="5505" cap="flat">
                      <a:noFill/>
                      <a:prstDash val="solid"/>
                      <a:miter/>
                    </a:ln>
                  </p:spPr>
                  <p:txBody>
                    <a:bodyPr rtlCol="0" anchor="ctr"/>
                    <a:lstStyle/>
                    <a:p>
                      <a:endParaRPr lang="en-US" dirty="0"/>
                    </a:p>
                  </p:txBody>
                </p:sp>
                <p:grpSp>
                  <p:nvGrpSpPr>
                    <p:cNvPr id="97" name="Graphic 179">
                      <a:extLst>
                        <a:ext uri="{FF2B5EF4-FFF2-40B4-BE49-F238E27FC236}">
                          <a16:creationId xmlns:a16="http://schemas.microsoft.com/office/drawing/2014/main" id="{6533BBDC-5552-49BC-8B68-54E8B582B672}"/>
                        </a:ext>
                      </a:extLst>
                    </p:cNvPr>
                    <p:cNvGrpSpPr/>
                    <p:nvPr/>
                  </p:nvGrpSpPr>
                  <p:grpSpPr>
                    <a:xfrm>
                      <a:off x="7603955" y="-1979329"/>
                      <a:ext cx="187238" cy="489351"/>
                      <a:chOff x="7603955" y="-1979329"/>
                      <a:chExt cx="187238" cy="489351"/>
                    </a:xfrm>
                  </p:grpSpPr>
                  <p:sp>
                    <p:nvSpPr>
                      <p:cNvPr id="98" name="Freeform: Shape 97">
                        <a:extLst>
                          <a:ext uri="{FF2B5EF4-FFF2-40B4-BE49-F238E27FC236}">
                            <a16:creationId xmlns:a16="http://schemas.microsoft.com/office/drawing/2014/main" id="{D08943CA-6983-477D-B356-C9BBE7464E1F}"/>
                          </a:ext>
                        </a:extLst>
                      </p:cNvPr>
                      <p:cNvSpPr/>
                      <p:nvPr/>
                    </p:nvSpPr>
                    <p:spPr>
                      <a:xfrm>
                        <a:off x="7659758" y="-1978393"/>
                        <a:ext cx="129963" cy="190559"/>
                      </a:xfrm>
                      <a:custGeom>
                        <a:avLst/>
                        <a:gdLst>
                          <a:gd name="connsiteX0" fmla="*/ 14558 w 129963"/>
                          <a:gd name="connsiteY0" fmla="*/ 143155 h 190559"/>
                          <a:gd name="connsiteX1" fmla="*/ 17594 w 129963"/>
                          <a:gd name="connsiteY1" fmla="*/ 78036 h 190559"/>
                          <a:gd name="connsiteX2" fmla="*/ 707 w 129963"/>
                          <a:gd name="connsiteY2" fmla="*/ 12089 h 190559"/>
                          <a:gd name="connsiteX3" fmla="*/ 2252 w 129963"/>
                          <a:gd name="connsiteY3" fmla="*/ 1659 h 190559"/>
                          <a:gd name="connsiteX4" fmla="*/ 12461 w 129963"/>
                          <a:gd name="connsiteY4" fmla="*/ 1990 h 190559"/>
                          <a:gd name="connsiteX5" fmla="*/ 39171 w 129963"/>
                          <a:gd name="connsiteY5" fmla="*/ 64626 h 190559"/>
                          <a:gd name="connsiteX6" fmla="*/ 78629 w 129963"/>
                          <a:gd name="connsiteY6" fmla="*/ 43545 h 190559"/>
                          <a:gd name="connsiteX7" fmla="*/ 92536 w 129963"/>
                          <a:gd name="connsiteY7" fmla="*/ 61977 h 190559"/>
                          <a:gd name="connsiteX8" fmla="*/ 92591 w 129963"/>
                          <a:gd name="connsiteY8" fmla="*/ 74063 h 190559"/>
                          <a:gd name="connsiteX9" fmla="*/ 115162 w 129963"/>
                          <a:gd name="connsiteY9" fmla="*/ 77540 h 190559"/>
                          <a:gd name="connsiteX10" fmla="*/ 117535 w 129963"/>
                          <a:gd name="connsiteY10" fmla="*/ 95089 h 190559"/>
                          <a:gd name="connsiteX11" fmla="*/ 127689 w 129963"/>
                          <a:gd name="connsiteY11" fmla="*/ 104525 h 190559"/>
                          <a:gd name="connsiteX12" fmla="*/ 127799 w 129963"/>
                          <a:gd name="connsiteY12" fmla="*/ 124502 h 190559"/>
                          <a:gd name="connsiteX13" fmla="*/ 114941 w 129963"/>
                          <a:gd name="connsiteY13" fmla="*/ 131677 h 190559"/>
                          <a:gd name="connsiteX14" fmla="*/ 110526 w 129963"/>
                          <a:gd name="connsiteY14" fmla="*/ 168541 h 190559"/>
                          <a:gd name="connsiteX15" fmla="*/ 90218 w 129963"/>
                          <a:gd name="connsiteY15" fmla="*/ 190560 h 190559"/>
                          <a:gd name="connsiteX16" fmla="*/ 14558 w 129963"/>
                          <a:gd name="connsiteY16" fmla="*/ 143155 h 19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963" h="190559">
                            <a:moveTo>
                              <a:pt x="14558" y="143155"/>
                            </a:moveTo>
                            <a:lnTo>
                              <a:pt x="17594" y="78036"/>
                            </a:lnTo>
                            <a:lnTo>
                              <a:pt x="707" y="12089"/>
                            </a:lnTo>
                            <a:cubicBezTo>
                              <a:pt x="-231" y="8447"/>
                              <a:pt x="-673" y="3867"/>
                              <a:pt x="2252" y="1659"/>
                            </a:cubicBezTo>
                            <a:cubicBezTo>
                              <a:pt x="5342" y="-658"/>
                              <a:pt x="9978" y="-548"/>
                              <a:pt x="12461" y="1990"/>
                            </a:cubicBezTo>
                            <a:cubicBezTo>
                              <a:pt x="17097" y="6736"/>
                              <a:pt x="39171" y="64626"/>
                              <a:pt x="39171" y="64626"/>
                            </a:cubicBezTo>
                            <a:cubicBezTo>
                              <a:pt x="39171" y="64626"/>
                              <a:pt x="72669" y="44483"/>
                              <a:pt x="78629" y="43545"/>
                            </a:cubicBezTo>
                            <a:cubicBezTo>
                              <a:pt x="84589" y="42552"/>
                              <a:pt x="92039" y="60598"/>
                              <a:pt x="92536" y="61977"/>
                            </a:cubicBezTo>
                            <a:cubicBezTo>
                              <a:pt x="92977" y="63412"/>
                              <a:pt x="92591" y="74063"/>
                              <a:pt x="92591" y="74063"/>
                            </a:cubicBezTo>
                            <a:cubicBezTo>
                              <a:pt x="92591" y="74063"/>
                              <a:pt x="113285" y="74670"/>
                              <a:pt x="115162" y="77540"/>
                            </a:cubicBezTo>
                            <a:cubicBezTo>
                              <a:pt x="117038" y="80354"/>
                              <a:pt x="117535" y="95089"/>
                              <a:pt x="117535" y="95089"/>
                            </a:cubicBezTo>
                            <a:cubicBezTo>
                              <a:pt x="117535" y="95089"/>
                              <a:pt x="126309" y="97903"/>
                              <a:pt x="127689" y="104525"/>
                            </a:cubicBezTo>
                            <a:cubicBezTo>
                              <a:pt x="129124" y="111148"/>
                              <a:pt x="131938" y="122074"/>
                              <a:pt x="127799" y="124502"/>
                            </a:cubicBezTo>
                            <a:cubicBezTo>
                              <a:pt x="123660" y="126875"/>
                              <a:pt x="114941" y="131677"/>
                              <a:pt x="114941" y="131677"/>
                            </a:cubicBezTo>
                            <a:cubicBezTo>
                              <a:pt x="114941" y="131677"/>
                              <a:pt x="111409" y="165450"/>
                              <a:pt x="110526" y="168541"/>
                            </a:cubicBezTo>
                            <a:cubicBezTo>
                              <a:pt x="109643" y="171631"/>
                              <a:pt x="90218" y="190560"/>
                              <a:pt x="90218" y="190560"/>
                            </a:cubicBezTo>
                            <a:lnTo>
                              <a:pt x="14558" y="143155"/>
                            </a:lnTo>
                            <a:close/>
                          </a:path>
                        </a:pathLst>
                      </a:custGeom>
                      <a:solidFill>
                        <a:srgbClr val="FFBE9D"/>
                      </a:solidFill>
                      <a:ln w="550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AEC2916-3715-4344-BF54-32D115BE25DD}"/>
                          </a:ext>
                        </a:extLst>
                      </p:cNvPr>
                      <p:cNvSpPr/>
                      <p:nvPr/>
                    </p:nvSpPr>
                    <p:spPr>
                      <a:xfrm>
                        <a:off x="7603955" y="-1979329"/>
                        <a:ext cx="187238" cy="489351"/>
                      </a:xfrm>
                      <a:custGeom>
                        <a:avLst/>
                        <a:gdLst>
                          <a:gd name="connsiteX0" fmla="*/ 0 w 187238"/>
                          <a:gd name="connsiteY0" fmla="*/ 483923 h 489351"/>
                          <a:gd name="connsiteX1" fmla="*/ 6346 w 187238"/>
                          <a:gd name="connsiteY1" fmla="*/ 486517 h 489351"/>
                          <a:gd name="connsiteX2" fmla="*/ 25827 w 187238"/>
                          <a:gd name="connsiteY2" fmla="*/ 488062 h 489351"/>
                          <a:gd name="connsiteX3" fmla="*/ 54082 w 187238"/>
                          <a:gd name="connsiteY3" fmla="*/ 475039 h 489351"/>
                          <a:gd name="connsiteX4" fmla="*/ 80350 w 187238"/>
                          <a:gd name="connsiteY4" fmla="*/ 441817 h 489351"/>
                          <a:gd name="connsiteX5" fmla="*/ 90560 w 187238"/>
                          <a:gd name="connsiteY5" fmla="*/ 419025 h 489351"/>
                          <a:gd name="connsiteX6" fmla="*/ 97623 w 187238"/>
                          <a:gd name="connsiteY6" fmla="*/ 392591 h 489351"/>
                          <a:gd name="connsiteX7" fmla="*/ 111585 w 187238"/>
                          <a:gd name="connsiteY7" fmla="*/ 332715 h 489351"/>
                          <a:gd name="connsiteX8" fmla="*/ 144697 w 187238"/>
                          <a:gd name="connsiteY8" fmla="*/ 191274 h 489351"/>
                          <a:gd name="connsiteX9" fmla="*/ 144807 w 187238"/>
                          <a:gd name="connsiteY9" fmla="*/ 190888 h 489351"/>
                          <a:gd name="connsiteX10" fmla="*/ 145083 w 187238"/>
                          <a:gd name="connsiteY10" fmla="*/ 190612 h 489351"/>
                          <a:gd name="connsiteX11" fmla="*/ 156506 w 187238"/>
                          <a:gd name="connsiteY11" fmla="*/ 179133 h 489351"/>
                          <a:gd name="connsiteX12" fmla="*/ 162080 w 187238"/>
                          <a:gd name="connsiteY12" fmla="*/ 173118 h 489351"/>
                          <a:gd name="connsiteX13" fmla="*/ 164563 w 187238"/>
                          <a:gd name="connsiteY13" fmla="*/ 170028 h 489351"/>
                          <a:gd name="connsiteX14" fmla="*/ 165502 w 187238"/>
                          <a:gd name="connsiteY14" fmla="*/ 166606 h 489351"/>
                          <a:gd name="connsiteX15" fmla="*/ 169365 w 187238"/>
                          <a:gd name="connsiteY15" fmla="*/ 132667 h 489351"/>
                          <a:gd name="connsiteX16" fmla="*/ 169420 w 187238"/>
                          <a:gd name="connsiteY16" fmla="*/ 131950 h 489351"/>
                          <a:gd name="connsiteX17" fmla="*/ 170082 w 187238"/>
                          <a:gd name="connsiteY17" fmla="*/ 131563 h 489351"/>
                          <a:gd name="connsiteX18" fmla="*/ 180622 w 187238"/>
                          <a:gd name="connsiteY18" fmla="*/ 125659 h 489351"/>
                          <a:gd name="connsiteX19" fmla="*/ 183106 w 187238"/>
                          <a:gd name="connsiteY19" fmla="*/ 124224 h 489351"/>
                          <a:gd name="connsiteX20" fmla="*/ 184099 w 187238"/>
                          <a:gd name="connsiteY20" fmla="*/ 122347 h 489351"/>
                          <a:gd name="connsiteX21" fmla="*/ 184154 w 187238"/>
                          <a:gd name="connsiteY21" fmla="*/ 116608 h 489351"/>
                          <a:gd name="connsiteX22" fmla="*/ 181726 w 187238"/>
                          <a:gd name="connsiteY22" fmla="*/ 104633 h 489351"/>
                          <a:gd name="connsiteX23" fmla="*/ 172952 w 187238"/>
                          <a:gd name="connsiteY23" fmla="*/ 97569 h 489351"/>
                          <a:gd name="connsiteX24" fmla="*/ 172013 w 187238"/>
                          <a:gd name="connsiteY24" fmla="*/ 97238 h 489351"/>
                          <a:gd name="connsiteX25" fmla="*/ 171958 w 187238"/>
                          <a:gd name="connsiteY25" fmla="*/ 96300 h 489351"/>
                          <a:gd name="connsiteX26" fmla="*/ 171241 w 187238"/>
                          <a:gd name="connsiteY26" fmla="*/ 86532 h 489351"/>
                          <a:gd name="connsiteX27" fmla="*/ 170523 w 187238"/>
                          <a:gd name="connsiteY27" fmla="*/ 81676 h 489351"/>
                          <a:gd name="connsiteX28" fmla="*/ 169916 w 187238"/>
                          <a:gd name="connsiteY28" fmla="*/ 79634 h 489351"/>
                          <a:gd name="connsiteX29" fmla="*/ 169585 w 187238"/>
                          <a:gd name="connsiteY29" fmla="*/ 79303 h 489351"/>
                          <a:gd name="connsiteX30" fmla="*/ 168647 w 187238"/>
                          <a:gd name="connsiteY30" fmla="*/ 78916 h 489351"/>
                          <a:gd name="connsiteX31" fmla="*/ 148449 w 187238"/>
                          <a:gd name="connsiteY31" fmla="*/ 76654 h 489351"/>
                          <a:gd name="connsiteX32" fmla="*/ 147014 w 187238"/>
                          <a:gd name="connsiteY32" fmla="*/ 76599 h 489351"/>
                          <a:gd name="connsiteX33" fmla="*/ 147070 w 187238"/>
                          <a:gd name="connsiteY33" fmla="*/ 75164 h 489351"/>
                          <a:gd name="connsiteX34" fmla="*/ 147180 w 187238"/>
                          <a:gd name="connsiteY34" fmla="*/ 64403 h 489351"/>
                          <a:gd name="connsiteX35" fmla="*/ 145911 w 187238"/>
                          <a:gd name="connsiteY35" fmla="*/ 60705 h 489351"/>
                          <a:gd name="connsiteX36" fmla="*/ 144034 w 187238"/>
                          <a:gd name="connsiteY36" fmla="*/ 56787 h 489351"/>
                          <a:gd name="connsiteX37" fmla="*/ 139509 w 187238"/>
                          <a:gd name="connsiteY37" fmla="*/ 49503 h 489351"/>
                          <a:gd name="connsiteX38" fmla="*/ 136695 w 187238"/>
                          <a:gd name="connsiteY38" fmla="*/ 46743 h 489351"/>
                          <a:gd name="connsiteX39" fmla="*/ 133770 w 187238"/>
                          <a:gd name="connsiteY39" fmla="*/ 46412 h 489351"/>
                          <a:gd name="connsiteX40" fmla="*/ 125989 w 187238"/>
                          <a:gd name="connsiteY40" fmla="*/ 49999 h 489351"/>
                          <a:gd name="connsiteX41" fmla="*/ 95857 w 187238"/>
                          <a:gd name="connsiteY41" fmla="*/ 67052 h 489351"/>
                          <a:gd name="connsiteX42" fmla="*/ 94422 w 187238"/>
                          <a:gd name="connsiteY42" fmla="*/ 67879 h 489351"/>
                          <a:gd name="connsiteX43" fmla="*/ 93815 w 187238"/>
                          <a:gd name="connsiteY43" fmla="*/ 66334 h 489351"/>
                          <a:gd name="connsiteX44" fmla="*/ 78363 w 187238"/>
                          <a:gd name="connsiteY44" fmla="*/ 27649 h 489351"/>
                          <a:gd name="connsiteX45" fmla="*/ 70803 w 187238"/>
                          <a:gd name="connsiteY45" fmla="*/ 8720 h 489351"/>
                          <a:gd name="connsiteX46" fmla="*/ 64733 w 187238"/>
                          <a:gd name="connsiteY46" fmla="*/ 3036 h 489351"/>
                          <a:gd name="connsiteX47" fmla="*/ 57559 w 187238"/>
                          <a:gd name="connsiteY47" fmla="*/ 5685 h 489351"/>
                          <a:gd name="connsiteX48" fmla="*/ 56731 w 187238"/>
                          <a:gd name="connsiteY48" fmla="*/ 9603 h 489351"/>
                          <a:gd name="connsiteX49" fmla="*/ 57834 w 187238"/>
                          <a:gd name="connsiteY49" fmla="*/ 14184 h 489351"/>
                          <a:gd name="connsiteX50" fmla="*/ 60318 w 187238"/>
                          <a:gd name="connsiteY50" fmla="*/ 23676 h 489351"/>
                          <a:gd name="connsiteX51" fmla="*/ 65229 w 187238"/>
                          <a:gd name="connsiteY51" fmla="*/ 42439 h 489351"/>
                          <a:gd name="connsiteX52" fmla="*/ 74776 w 187238"/>
                          <a:gd name="connsiteY52" fmla="*/ 78861 h 489351"/>
                          <a:gd name="connsiteX53" fmla="*/ 74832 w 187238"/>
                          <a:gd name="connsiteY53" fmla="*/ 79082 h 489351"/>
                          <a:gd name="connsiteX54" fmla="*/ 74832 w 187238"/>
                          <a:gd name="connsiteY54" fmla="*/ 79303 h 489351"/>
                          <a:gd name="connsiteX55" fmla="*/ 71686 w 187238"/>
                          <a:gd name="connsiteY55" fmla="*/ 144422 h 489351"/>
                          <a:gd name="connsiteX56" fmla="*/ 71686 w 187238"/>
                          <a:gd name="connsiteY56" fmla="*/ 144587 h 489351"/>
                          <a:gd name="connsiteX57" fmla="*/ 71631 w 187238"/>
                          <a:gd name="connsiteY57" fmla="*/ 144753 h 489351"/>
                          <a:gd name="connsiteX58" fmla="*/ 21357 w 187238"/>
                          <a:gd name="connsiteY58" fmla="*/ 308323 h 489351"/>
                          <a:gd name="connsiteX59" fmla="*/ 7174 w 187238"/>
                          <a:gd name="connsiteY59" fmla="*/ 353851 h 489351"/>
                          <a:gd name="connsiteX60" fmla="*/ 3366 w 187238"/>
                          <a:gd name="connsiteY60" fmla="*/ 365771 h 489351"/>
                          <a:gd name="connsiteX61" fmla="*/ 1931 w 187238"/>
                          <a:gd name="connsiteY61" fmla="*/ 369855 h 489351"/>
                          <a:gd name="connsiteX62" fmla="*/ 2980 w 187238"/>
                          <a:gd name="connsiteY62" fmla="*/ 365716 h 489351"/>
                          <a:gd name="connsiteX63" fmla="*/ 6457 w 187238"/>
                          <a:gd name="connsiteY63" fmla="*/ 353685 h 489351"/>
                          <a:gd name="connsiteX64" fmla="*/ 20032 w 187238"/>
                          <a:gd name="connsiteY64" fmla="*/ 307937 h 489351"/>
                          <a:gd name="connsiteX65" fmla="*/ 69313 w 187238"/>
                          <a:gd name="connsiteY65" fmla="*/ 144035 h 489351"/>
                          <a:gd name="connsiteX66" fmla="*/ 69258 w 187238"/>
                          <a:gd name="connsiteY66" fmla="*/ 144311 h 489351"/>
                          <a:gd name="connsiteX67" fmla="*/ 72238 w 187238"/>
                          <a:gd name="connsiteY67" fmla="*/ 79192 h 489351"/>
                          <a:gd name="connsiteX68" fmla="*/ 72293 w 187238"/>
                          <a:gd name="connsiteY68" fmla="*/ 79579 h 489351"/>
                          <a:gd name="connsiteX69" fmla="*/ 62636 w 187238"/>
                          <a:gd name="connsiteY69" fmla="*/ 43156 h 489351"/>
                          <a:gd name="connsiteX70" fmla="*/ 57669 w 187238"/>
                          <a:gd name="connsiteY70" fmla="*/ 24393 h 489351"/>
                          <a:gd name="connsiteX71" fmla="*/ 55130 w 187238"/>
                          <a:gd name="connsiteY71" fmla="*/ 14901 h 489351"/>
                          <a:gd name="connsiteX72" fmla="*/ 53916 w 187238"/>
                          <a:gd name="connsiteY72" fmla="*/ 9879 h 489351"/>
                          <a:gd name="connsiteX73" fmla="*/ 55130 w 187238"/>
                          <a:gd name="connsiteY73" fmla="*/ 4250 h 489351"/>
                          <a:gd name="connsiteX74" fmla="*/ 59600 w 187238"/>
                          <a:gd name="connsiteY74" fmla="*/ 498 h 489351"/>
                          <a:gd name="connsiteX75" fmla="*/ 65284 w 187238"/>
                          <a:gd name="connsiteY75" fmla="*/ 332 h 489351"/>
                          <a:gd name="connsiteX76" fmla="*/ 70362 w 187238"/>
                          <a:gd name="connsiteY76" fmla="*/ 2926 h 489351"/>
                          <a:gd name="connsiteX77" fmla="*/ 73342 w 187238"/>
                          <a:gd name="connsiteY77" fmla="*/ 7672 h 489351"/>
                          <a:gd name="connsiteX78" fmla="*/ 80902 w 187238"/>
                          <a:gd name="connsiteY78" fmla="*/ 26600 h 489351"/>
                          <a:gd name="connsiteX79" fmla="*/ 96409 w 187238"/>
                          <a:gd name="connsiteY79" fmla="*/ 65286 h 489351"/>
                          <a:gd name="connsiteX80" fmla="*/ 94367 w 187238"/>
                          <a:gd name="connsiteY80" fmla="*/ 64568 h 489351"/>
                          <a:gd name="connsiteX81" fmla="*/ 124664 w 187238"/>
                          <a:gd name="connsiteY81" fmla="*/ 47405 h 489351"/>
                          <a:gd name="connsiteX82" fmla="*/ 132832 w 187238"/>
                          <a:gd name="connsiteY82" fmla="*/ 43653 h 489351"/>
                          <a:gd name="connsiteX83" fmla="*/ 135591 w 187238"/>
                          <a:gd name="connsiteY83" fmla="*/ 43267 h 489351"/>
                          <a:gd name="connsiteX84" fmla="*/ 138185 w 187238"/>
                          <a:gd name="connsiteY84" fmla="*/ 44315 h 489351"/>
                          <a:gd name="connsiteX85" fmla="*/ 141661 w 187238"/>
                          <a:gd name="connsiteY85" fmla="*/ 47681 h 489351"/>
                          <a:gd name="connsiteX86" fmla="*/ 146462 w 187238"/>
                          <a:gd name="connsiteY86" fmla="*/ 55463 h 489351"/>
                          <a:gd name="connsiteX87" fmla="*/ 148449 w 187238"/>
                          <a:gd name="connsiteY87" fmla="*/ 59546 h 489351"/>
                          <a:gd name="connsiteX88" fmla="*/ 149994 w 187238"/>
                          <a:gd name="connsiteY88" fmla="*/ 64237 h 489351"/>
                          <a:gd name="connsiteX89" fmla="*/ 149884 w 187238"/>
                          <a:gd name="connsiteY89" fmla="*/ 75329 h 489351"/>
                          <a:gd name="connsiteX90" fmla="*/ 148504 w 187238"/>
                          <a:gd name="connsiteY90" fmla="*/ 73839 h 489351"/>
                          <a:gd name="connsiteX91" fmla="*/ 169585 w 187238"/>
                          <a:gd name="connsiteY91" fmla="*/ 76267 h 489351"/>
                          <a:gd name="connsiteX92" fmla="*/ 171020 w 187238"/>
                          <a:gd name="connsiteY92" fmla="*/ 76875 h 489351"/>
                          <a:gd name="connsiteX93" fmla="*/ 172455 w 187238"/>
                          <a:gd name="connsiteY93" fmla="*/ 78309 h 489351"/>
                          <a:gd name="connsiteX94" fmla="*/ 173338 w 187238"/>
                          <a:gd name="connsiteY94" fmla="*/ 81124 h 489351"/>
                          <a:gd name="connsiteX95" fmla="*/ 174110 w 187238"/>
                          <a:gd name="connsiteY95" fmla="*/ 86256 h 489351"/>
                          <a:gd name="connsiteX96" fmla="*/ 174828 w 187238"/>
                          <a:gd name="connsiteY96" fmla="*/ 96245 h 489351"/>
                          <a:gd name="connsiteX97" fmla="*/ 173835 w 187238"/>
                          <a:gd name="connsiteY97" fmla="*/ 94920 h 489351"/>
                          <a:gd name="connsiteX98" fmla="*/ 184375 w 187238"/>
                          <a:gd name="connsiteY98" fmla="*/ 103640 h 489351"/>
                          <a:gd name="connsiteX99" fmla="*/ 187024 w 187238"/>
                          <a:gd name="connsiteY99" fmla="*/ 116387 h 489351"/>
                          <a:gd name="connsiteX100" fmla="*/ 186914 w 187238"/>
                          <a:gd name="connsiteY100" fmla="*/ 123065 h 489351"/>
                          <a:gd name="connsiteX101" fmla="*/ 184927 w 187238"/>
                          <a:gd name="connsiteY101" fmla="*/ 126486 h 489351"/>
                          <a:gd name="connsiteX102" fmla="*/ 182112 w 187238"/>
                          <a:gd name="connsiteY102" fmla="*/ 128142 h 489351"/>
                          <a:gd name="connsiteX103" fmla="*/ 171517 w 187238"/>
                          <a:gd name="connsiteY103" fmla="*/ 134047 h 489351"/>
                          <a:gd name="connsiteX104" fmla="*/ 172234 w 187238"/>
                          <a:gd name="connsiteY104" fmla="*/ 132943 h 489351"/>
                          <a:gd name="connsiteX105" fmla="*/ 168316 w 187238"/>
                          <a:gd name="connsiteY105" fmla="*/ 166993 h 489351"/>
                          <a:gd name="connsiteX106" fmla="*/ 167985 w 187238"/>
                          <a:gd name="connsiteY106" fmla="*/ 169145 h 489351"/>
                          <a:gd name="connsiteX107" fmla="*/ 166936 w 187238"/>
                          <a:gd name="connsiteY107" fmla="*/ 171573 h 489351"/>
                          <a:gd name="connsiteX108" fmla="*/ 164232 w 187238"/>
                          <a:gd name="connsiteY108" fmla="*/ 174939 h 489351"/>
                          <a:gd name="connsiteX109" fmla="*/ 158548 w 187238"/>
                          <a:gd name="connsiteY109" fmla="*/ 181065 h 489351"/>
                          <a:gd name="connsiteX110" fmla="*/ 147070 w 187238"/>
                          <a:gd name="connsiteY110" fmla="*/ 192599 h 489351"/>
                          <a:gd name="connsiteX111" fmla="*/ 147456 w 187238"/>
                          <a:gd name="connsiteY111" fmla="*/ 191937 h 489351"/>
                          <a:gd name="connsiteX112" fmla="*/ 113958 w 187238"/>
                          <a:gd name="connsiteY112" fmla="*/ 333267 h 489351"/>
                          <a:gd name="connsiteX113" fmla="*/ 99720 w 187238"/>
                          <a:gd name="connsiteY113" fmla="*/ 393088 h 489351"/>
                          <a:gd name="connsiteX114" fmla="*/ 92436 w 187238"/>
                          <a:gd name="connsiteY114" fmla="*/ 419687 h 489351"/>
                          <a:gd name="connsiteX115" fmla="*/ 81950 w 187238"/>
                          <a:gd name="connsiteY115" fmla="*/ 442700 h 489351"/>
                          <a:gd name="connsiteX116" fmla="*/ 55075 w 187238"/>
                          <a:gd name="connsiteY116" fmla="*/ 476087 h 489351"/>
                          <a:gd name="connsiteX117" fmla="*/ 26103 w 187238"/>
                          <a:gd name="connsiteY117" fmla="*/ 489001 h 489351"/>
                          <a:gd name="connsiteX118" fmla="*/ 6346 w 187238"/>
                          <a:gd name="connsiteY118" fmla="*/ 487014 h 489351"/>
                          <a:gd name="connsiteX119" fmla="*/ 1656 w 187238"/>
                          <a:gd name="connsiteY119" fmla="*/ 484917 h 489351"/>
                          <a:gd name="connsiteX120" fmla="*/ 0 w 187238"/>
                          <a:gd name="connsiteY120" fmla="*/ 483923 h 48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87238" h="489351">
                            <a:moveTo>
                              <a:pt x="0" y="483923"/>
                            </a:moveTo>
                            <a:cubicBezTo>
                              <a:pt x="110" y="483758"/>
                              <a:pt x="2042" y="485082"/>
                              <a:pt x="6346" y="486517"/>
                            </a:cubicBezTo>
                            <a:cubicBezTo>
                              <a:pt x="10596" y="487952"/>
                              <a:pt x="17273" y="489221"/>
                              <a:pt x="25827" y="488062"/>
                            </a:cubicBezTo>
                            <a:cubicBezTo>
                              <a:pt x="34325" y="486903"/>
                              <a:pt x="44755" y="483206"/>
                              <a:pt x="54082" y="475039"/>
                            </a:cubicBezTo>
                            <a:cubicBezTo>
                              <a:pt x="63298" y="466705"/>
                              <a:pt x="72624" y="455668"/>
                              <a:pt x="80350" y="441817"/>
                            </a:cubicBezTo>
                            <a:cubicBezTo>
                              <a:pt x="84213" y="434863"/>
                              <a:pt x="87690" y="427248"/>
                              <a:pt x="90560" y="419025"/>
                            </a:cubicBezTo>
                            <a:cubicBezTo>
                              <a:pt x="93539" y="410803"/>
                              <a:pt x="95471" y="401862"/>
                              <a:pt x="97623" y="392591"/>
                            </a:cubicBezTo>
                            <a:cubicBezTo>
                              <a:pt x="101983" y="373994"/>
                              <a:pt x="106618" y="353961"/>
                              <a:pt x="111585" y="332715"/>
                            </a:cubicBezTo>
                            <a:cubicBezTo>
                              <a:pt x="121519" y="290167"/>
                              <a:pt x="132666" y="242542"/>
                              <a:pt x="144697" y="191274"/>
                            </a:cubicBezTo>
                            <a:lnTo>
                              <a:pt x="144807" y="190888"/>
                            </a:lnTo>
                            <a:lnTo>
                              <a:pt x="145083" y="190612"/>
                            </a:lnTo>
                            <a:cubicBezTo>
                              <a:pt x="148891" y="186859"/>
                              <a:pt x="152698" y="183052"/>
                              <a:pt x="156506" y="179133"/>
                            </a:cubicBezTo>
                            <a:cubicBezTo>
                              <a:pt x="158383" y="177147"/>
                              <a:pt x="160259" y="175160"/>
                              <a:pt x="162080" y="173118"/>
                            </a:cubicBezTo>
                            <a:cubicBezTo>
                              <a:pt x="162963" y="172070"/>
                              <a:pt x="163901" y="171021"/>
                              <a:pt x="164563" y="170028"/>
                            </a:cubicBezTo>
                            <a:cubicBezTo>
                              <a:pt x="165226" y="169366"/>
                              <a:pt x="165226" y="168041"/>
                              <a:pt x="165502" y="166606"/>
                            </a:cubicBezTo>
                            <a:cubicBezTo>
                              <a:pt x="166991" y="155569"/>
                              <a:pt x="168150" y="144146"/>
                              <a:pt x="169365" y="132667"/>
                            </a:cubicBezTo>
                            <a:lnTo>
                              <a:pt x="169420" y="131950"/>
                            </a:lnTo>
                            <a:lnTo>
                              <a:pt x="170082" y="131563"/>
                            </a:lnTo>
                            <a:cubicBezTo>
                              <a:pt x="173559" y="129632"/>
                              <a:pt x="177035" y="127645"/>
                              <a:pt x="180622" y="125659"/>
                            </a:cubicBezTo>
                            <a:cubicBezTo>
                              <a:pt x="181450" y="125162"/>
                              <a:pt x="182609" y="124610"/>
                              <a:pt x="183106" y="124224"/>
                            </a:cubicBezTo>
                            <a:cubicBezTo>
                              <a:pt x="183547" y="123893"/>
                              <a:pt x="183933" y="123230"/>
                              <a:pt x="184099" y="122347"/>
                            </a:cubicBezTo>
                            <a:cubicBezTo>
                              <a:pt x="184485" y="120692"/>
                              <a:pt x="184375" y="118595"/>
                              <a:pt x="184154" y="116608"/>
                            </a:cubicBezTo>
                            <a:cubicBezTo>
                              <a:pt x="183658" y="112745"/>
                              <a:pt x="182719" y="108220"/>
                              <a:pt x="181726" y="104633"/>
                            </a:cubicBezTo>
                            <a:cubicBezTo>
                              <a:pt x="180346" y="101267"/>
                              <a:pt x="176594" y="98894"/>
                              <a:pt x="172952" y="97569"/>
                            </a:cubicBezTo>
                            <a:lnTo>
                              <a:pt x="172013" y="97238"/>
                            </a:lnTo>
                            <a:lnTo>
                              <a:pt x="171958" y="96300"/>
                            </a:lnTo>
                            <a:cubicBezTo>
                              <a:pt x="171848" y="93099"/>
                              <a:pt x="171627" y="89788"/>
                              <a:pt x="171241" y="86532"/>
                            </a:cubicBezTo>
                            <a:cubicBezTo>
                              <a:pt x="171075" y="84876"/>
                              <a:pt x="170855" y="83276"/>
                              <a:pt x="170523" y="81676"/>
                            </a:cubicBezTo>
                            <a:cubicBezTo>
                              <a:pt x="170358" y="80958"/>
                              <a:pt x="170137" y="80075"/>
                              <a:pt x="169916" y="79634"/>
                            </a:cubicBezTo>
                            <a:cubicBezTo>
                              <a:pt x="169751" y="79248"/>
                              <a:pt x="169806" y="79523"/>
                              <a:pt x="169585" y="79303"/>
                            </a:cubicBezTo>
                            <a:cubicBezTo>
                              <a:pt x="169309" y="79192"/>
                              <a:pt x="169033" y="79027"/>
                              <a:pt x="168647" y="78916"/>
                            </a:cubicBezTo>
                            <a:cubicBezTo>
                              <a:pt x="162521" y="77206"/>
                              <a:pt x="155292" y="76985"/>
                              <a:pt x="148449" y="76654"/>
                            </a:cubicBezTo>
                            <a:lnTo>
                              <a:pt x="147014" y="76599"/>
                            </a:lnTo>
                            <a:lnTo>
                              <a:pt x="147070" y="75164"/>
                            </a:lnTo>
                            <a:cubicBezTo>
                              <a:pt x="147180" y="71742"/>
                              <a:pt x="147345" y="67935"/>
                              <a:pt x="147180" y="64403"/>
                            </a:cubicBezTo>
                            <a:cubicBezTo>
                              <a:pt x="147290" y="63464"/>
                              <a:pt x="146407" y="62030"/>
                              <a:pt x="145911" y="60705"/>
                            </a:cubicBezTo>
                            <a:cubicBezTo>
                              <a:pt x="145304" y="59381"/>
                              <a:pt x="144697" y="58056"/>
                              <a:pt x="144034" y="56787"/>
                            </a:cubicBezTo>
                            <a:cubicBezTo>
                              <a:pt x="142710" y="54193"/>
                              <a:pt x="141220" y="51710"/>
                              <a:pt x="139509" y="49503"/>
                            </a:cubicBezTo>
                            <a:cubicBezTo>
                              <a:pt x="138626" y="48399"/>
                              <a:pt x="137688" y="47405"/>
                              <a:pt x="136695" y="46743"/>
                            </a:cubicBezTo>
                            <a:cubicBezTo>
                              <a:pt x="135591" y="46081"/>
                              <a:pt x="135094" y="45915"/>
                              <a:pt x="133770" y="46412"/>
                            </a:cubicBezTo>
                            <a:cubicBezTo>
                              <a:pt x="131231" y="47295"/>
                              <a:pt x="128582" y="48675"/>
                              <a:pt x="125989" y="49999"/>
                            </a:cubicBezTo>
                            <a:cubicBezTo>
                              <a:pt x="115669" y="55352"/>
                              <a:pt x="105680" y="61202"/>
                              <a:pt x="95857" y="67052"/>
                            </a:cubicBezTo>
                            <a:lnTo>
                              <a:pt x="94422" y="67879"/>
                            </a:lnTo>
                            <a:lnTo>
                              <a:pt x="93815" y="66334"/>
                            </a:lnTo>
                            <a:cubicBezTo>
                              <a:pt x="88573" y="53255"/>
                              <a:pt x="83441" y="40342"/>
                              <a:pt x="78363" y="27649"/>
                            </a:cubicBezTo>
                            <a:cubicBezTo>
                              <a:pt x="75825" y="21303"/>
                              <a:pt x="73286" y="14956"/>
                              <a:pt x="70803" y="8720"/>
                            </a:cubicBezTo>
                            <a:cubicBezTo>
                              <a:pt x="69865" y="5575"/>
                              <a:pt x="67657" y="3754"/>
                              <a:pt x="64733" y="3036"/>
                            </a:cubicBezTo>
                            <a:cubicBezTo>
                              <a:pt x="61808" y="2264"/>
                              <a:pt x="58938" y="3202"/>
                              <a:pt x="57559" y="5685"/>
                            </a:cubicBezTo>
                            <a:cubicBezTo>
                              <a:pt x="56896" y="6844"/>
                              <a:pt x="56565" y="8279"/>
                              <a:pt x="56731" y="9603"/>
                            </a:cubicBezTo>
                            <a:cubicBezTo>
                              <a:pt x="56896" y="10817"/>
                              <a:pt x="57503" y="12694"/>
                              <a:pt x="57834" y="14184"/>
                            </a:cubicBezTo>
                            <a:cubicBezTo>
                              <a:pt x="58662" y="17384"/>
                              <a:pt x="59490" y="20530"/>
                              <a:pt x="60318" y="23676"/>
                            </a:cubicBezTo>
                            <a:cubicBezTo>
                              <a:pt x="61973" y="29967"/>
                              <a:pt x="63629" y="36258"/>
                              <a:pt x="65229" y="42439"/>
                            </a:cubicBezTo>
                            <a:cubicBezTo>
                              <a:pt x="68485" y="54800"/>
                              <a:pt x="71686" y="66996"/>
                              <a:pt x="74776" y="78861"/>
                            </a:cubicBezTo>
                            <a:lnTo>
                              <a:pt x="74832" y="79082"/>
                            </a:lnTo>
                            <a:lnTo>
                              <a:pt x="74832" y="79303"/>
                            </a:lnTo>
                            <a:cubicBezTo>
                              <a:pt x="73728" y="101984"/>
                              <a:pt x="72679" y="123727"/>
                              <a:pt x="71686" y="144422"/>
                            </a:cubicBezTo>
                            <a:lnTo>
                              <a:pt x="71686" y="144587"/>
                            </a:lnTo>
                            <a:lnTo>
                              <a:pt x="71631" y="144753"/>
                            </a:lnTo>
                            <a:cubicBezTo>
                              <a:pt x="50771" y="212631"/>
                              <a:pt x="33498" y="268920"/>
                              <a:pt x="21357" y="308323"/>
                            </a:cubicBezTo>
                            <a:cubicBezTo>
                              <a:pt x="15286" y="327859"/>
                              <a:pt x="10485" y="343255"/>
                              <a:pt x="7174" y="353851"/>
                            </a:cubicBezTo>
                            <a:cubicBezTo>
                              <a:pt x="5519" y="358983"/>
                              <a:pt x="4249" y="362957"/>
                              <a:pt x="3366" y="365771"/>
                            </a:cubicBezTo>
                            <a:cubicBezTo>
                              <a:pt x="2483" y="368475"/>
                              <a:pt x="1931" y="369855"/>
                              <a:pt x="1931" y="369855"/>
                            </a:cubicBezTo>
                            <a:cubicBezTo>
                              <a:pt x="1931" y="369855"/>
                              <a:pt x="2263" y="368420"/>
                              <a:pt x="2980" y="365716"/>
                            </a:cubicBezTo>
                            <a:cubicBezTo>
                              <a:pt x="3808" y="362846"/>
                              <a:pt x="4967" y="358873"/>
                              <a:pt x="6457" y="353685"/>
                            </a:cubicBezTo>
                            <a:cubicBezTo>
                              <a:pt x="9602" y="343035"/>
                              <a:pt x="14183" y="327583"/>
                              <a:pt x="20032" y="307937"/>
                            </a:cubicBezTo>
                            <a:cubicBezTo>
                              <a:pt x="31897" y="268424"/>
                              <a:pt x="48894" y="212024"/>
                              <a:pt x="69313" y="144035"/>
                            </a:cubicBezTo>
                            <a:lnTo>
                              <a:pt x="69258" y="144311"/>
                            </a:lnTo>
                            <a:cubicBezTo>
                              <a:pt x="70196" y="123617"/>
                              <a:pt x="71189" y="101874"/>
                              <a:pt x="72238" y="79192"/>
                            </a:cubicBezTo>
                            <a:lnTo>
                              <a:pt x="72293" y="79579"/>
                            </a:lnTo>
                            <a:cubicBezTo>
                              <a:pt x="69148" y="67714"/>
                              <a:pt x="65947" y="55573"/>
                              <a:pt x="62636" y="43156"/>
                            </a:cubicBezTo>
                            <a:cubicBezTo>
                              <a:pt x="60980" y="36975"/>
                              <a:pt x="59325" y="30739"/>
                              <a:pt x="57669" y="24393"/>
                            </a:cubicBezTo>
                            <a:cubicBezTo>
                              <a:pt x="56841" y="21248"/>
                              <a:pt x="56013" y="18047"/>
                              <a:pt x="55130" y="14901"/>
                            </a:cubicBezTo>
                            <a:cubicBezTo>
                              <a:pt x="54744" y="13190"/>
                              <a:pt x="54247" y="11921"/>
                              <a:pt x="53916" y="9879"/>
                            </a:cubicBezTo>
                            <a:cubicBezTo>
                              <a:pt x="53695" y="7948"/>
                              <a:pt x="54137" y="5961"/>
                              <a:pt x="55130" y="4250"/>
                            </a:cubicBezTo>
                            <a:cubicBezTo>
                              <a:pt x="56124" y="2540"/>
                              <a:pt x="57669" y="1160"/>
                              <a:pt x="59600" y="498"/>
                            </a:cubicBezTo>
                            <a:cubicBezTo>
                              <a:pt x="61532" y="-165"/>
                              <a:pt x="63463" y="-109"/>
                              <a:pt x="65284" y="332"/>
                            </a:cubicBezTo>
                            <a:cubicBezTo>
                              <a:pt x="67106" y="774"/>
                              <a:pt x="68871" y="1601"/>
                              <a:pt x="70362" y="2926"/>
                            </a:cubicBezTo>
                            <a:cubicBezTo>
                              <a:pt x="71852" y="4140"/>
                              <a:pt x="72845" y="6237"/>
                              <a:pt x="73342" y="7672"/>
                            </a:cubicBezTo>
                            <a:cubicBezTo>
                              <a:pt x="75825" y="13908"/>
                              <a:pt x="78363" y="20254"/>
                              <a:pt x="80902" y="26600"/>
                            </a:cubicBezTo>
                            <a:cubicBezTo>
                              <a:pt x="85979" y="39293"/>
                              <a:pt x="91167" y="52207"/>
                              <a:pt x="96409" y="65286"/>
                            </a:cubicBezTo>
                            <a:lnTo>
                              <a:pt x="94367" y="64568"/>
                            </a:lnTo>
                            <a:cubicBezTo>
                              <a:pt x="104245" y="58719"/>
                              <a:pt x="114234" y="52869"/>
                              <a:pt x="124664" y="47405"/>
                            </a:cubicBezTo>
                            <a:cubicBezTo>
                              <a:pt x="127313" y="46081"/>
                              <a:pt x="129852" y="44701"/>
                              <a:pt x="132832" y="43653"/>
                            </a:cubicBezTo>
                            <a:cubicBezTo>
                              <a:pt x="133659" y="43432"/>
                              <a:pt x="134432" y="43101"/>
                              <a:pt x="135591" y="43267"/>
                            </a:cubicBezTo>
                            <a:cubicBezTo>
                              <a:pt x="136584" y="43432"/>
                              <a:pt x="137522" y="43818"/>
                              <a:pt x="138185" y="44315"/>
                            </a:cubicBezTo>
                            <a:cubicBezTo>
                              <a:pt x="139675" y="45253"/>
                              <a:pt x="140723" y="46467"/>
                              <a:pt x="141661" y="47681"/>
                            </a:cubicBezTo>
                            <a:cubicBezTo>
                              <a:pt x="143593" y="50110"/>
                              <a:pt x="145083" y="52758"/>
                              <a:pt x="146462" y="55463"/>
                            </a:cubicBezTo>
                            <a:cubicBezTo>
                              <a:pt x="147125" y="56787"/>
                              <a:pt x="147787" y="58167"/>
                              <a:pt x="148449" y="59546"/>
                            </a:cubicBezTo>
                            <a:cubicBezTo>
                              <a:pt x="148946" y="60981"/>
                              <a:pt x="149884" y="62140"/>
                              <a:pt x="149994" y="64237"/>
                            </a:cubicBezTo>
                            <a:cubicBezTo>
                              <a:pt x="150160" y="68155"/>
                              <a:pt x="149994" y="71853"/>
                              <a:pt x="149884" y="75329"/>
                            </a:cubicBezTo>
                            <a:lnTo>
                              <a:pt x="148504" y="73839"/>
                            </a:lnTo>
                            <a:cubicBezTo>
                              <a:pt x="155623" y="74226"/>
                              <a:pt x="162466" y="74336"/>
                              <a:pt x="169585" y="76267"/>
                            </a:cubicBezTo>
                            <a:cubicBezTo>
                              <a:pt x="170027" y="76378"/>
                              <a:pt x="170523" y="76654"/>
                              <a:pt x="171020" y="76875"/>
                            </a:cubicBezTo>
                            <a:cubicBezTo>
                              <a:pt x="171461" y="77095"/>
                              <a:pt x="172344" y="77868"/>
                              <a:pt x="172455" y="78309"/>
                            </a:cubicBezTo>
                            <a:cubicBezTo>
                              <a:pt x="173007" y="79358"/>
                              <a:pt x="173117" y="80186"/>
                              <a:pt x="173338" y="81124"/>
                            </a:cubicBezTo>
                            <a:cubicBezTo>
                              <a:pt x="173724" y="82890"/>
                              <a:pt x="173945" y="84545"/>
                              <a:pt x="174110" y="86256"/>
                            </a:cubicBezTo>
                            <a:cubicBezTo>
                              <a:pt x="174497" y="89622"/>
                              <a:pt x="174718" y="92934"/>
                              <a:pt x="174828" y="96245"/>
                            </a:cubicBezTo>
                            <a:lnTo>
                              <a:pt x="173835" y="94920"/>
                            </a:lnTo>
                            <a:cubicBezTo>
                              <a:pt x="178084" y="96521"/>
                              <a:pt x="182333" y="99004"/>
                              <a:pt x="184375" y="103640"/>
                            </a:cubicBezTo>
                            <a:cubicBezTo>
                              <a:pt x="185699" y="108165"/>
                              <a:pt x="186417" y="112028"/>
                              <a:pt x="187024" y="116387"/>
                            </a:cubicBezTo>
                            <a:cubicBezTo>
                              <a:pt x="187245" y="118540"/>
                              <a:pt x="187410" y="120747"/>
                              <a:pt x="186914" y="123065"/>
                            </a:cubicBezTo>
                            <a:cubicBezTo>
                              <a:pt x="186693" y="124224"/>
                              <a:pt x="186086" y="125548"/>
                              <a:pt x="184927" y="126486"/>
                            </a:cubicBezTo>
                            <a:cubicBezTo>
                              <a:pt x="183768" y="127314"/>
                              <a:pt x="183050" y="127590"/>
                              <a:pt x="182112" y="128142"/>
                            </a:cubicBezTo>
                            <a:cubicBezTo>
                              <a:pt x="178525" y="130129"/>
                              <a:pt x="174993" y="132115"/>
                              <a:pt x="171517" y="134047"/>
                            </a:cubicBezTo>
                            <a:lnTo>
                              <a:pt x="172234" y="132943"/>
                            </a:lnTo>
                            <a:cubicBezTo>
                              <a:pt x="171020" y="144477"/>
                              <a:pt x="169806" y="155845"/>
                              <a:pt x="168316" y="166993"/>
                            </a:cubicBezTo>
                            <a:lnTo>
                              <a:pt x="167985" y="169145"/>
                            </a:lnTo>
                            <a:cubicBezTo>
                              <a:pt x="167930" y="169807"/>
                              <a:pt x="167433" y="171021"/>
                              <a:pt x="166936" y="171573"/>
                            </a:cubicBezTo>
                            <a:cubicBezTo>
                              <a:pt x="166053" y="172842"/>
                              <a:pt x="165115" y="173891"/>
                              <a:pt x="164232" y="174939"/>
                            </a:cubicBezTo>
                            <a:cubicBezTo>
                              <a:pt x="162356" y="177036"/>
                              <a:pt x="160480" y="179078"/>
                              <a:pt x="158548" y="181065"/>
                            </a:cubicBezTo>
                            <a:cubicBezTo>
                              <a:pt x="154740" y="185038"/>
                              <a:pt x="150877" y="188846"/>
                              <a:pt x="147070" y="192599"/>
                            </a:cubicBezTo>
                            <a:lnTo>
                              <a:pt x="147456" y="191937"/>
                            </a:lnTo>
                            <a:cubicBezTo>
                              <a:pt x="135315" y="243149"/>
                              <a:pt x="124057" y="290719"/>
                              <a:pt x="113958" y="333267"/>
                            </a:cubicBezTo>
                            <a:cubicBezTo>
                              <a:pt x="108881" y="354513"/>
                              <a:pt x="104135" y="374546"/>
                              <a:pt x="99720" y="393088"/>
                            </a:cubicBezTo>
                            <a:cubicBezTo>
                              <a:pt x="97513" y="402359"/>
                              <a:pt x="95471" y="411410"/>
                              <a:pt x="92436" y="419687"/>
                            </a:cubicBezTo>
                            <a:cubicBezTo>
                              <a:pt x="89456" y="428020"/>
                              <a:pt x="85869" y="435691"/>
                              <a:pt x="81950" y="442700"/>
                            </a:cubicBezTo>
                            <a:cubicBezTo>
                              <a:pt x="74004" y="456662"/>
                              <a:pt x="64512" y="467754"/>
                              <a:pt x="55075" y="476087"/>
                            </a:cubicBezTo>
                            <a:cubicBezTo>
                              <a:pt x="45418" y="484365"/>
                              <a:pt x="34712" y="488007"/>
                              <a:pt x="26103" y="489001"/>
                            </a:cubicBezTo>
                            <a:cubicBezTo>
                              <a:pt x="17383" y="490049"/>
                              <a:pt x="10540" y="488559"/>
                              <a:pt x="6346" y="487014"/>
                            </a:cubicBezTo>
                            <a:cubicBezTo>
                              <a:pt x="4194" y="486241"/>
                              <a:pt x="2649" y="485469"/>
                              <a:pt x="1656" y="484917"/>
                            </a:cubicBezTo>
                            <a:cubicBezTo>
                              <a:pt x="497" y="484255"/>
                              <a:pt x="0" y="483979"/>
                              <a:pt x="0" y="483923"/>
                            </a:cubicBezTo>
                            <a:close/>
                          </a:path>
                        </a:pathLst>
                      </a:custGeom>
                      <a:solidFill>
                        <a:srgbClr val="EB996E"/>
                      </a:solidFill>
                      <a:ln w="550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F662F23-CA7B-4712-A5C7-5BB7D8FF2A50}"/>
                          </a:ext>
                        </a:extLst>
                      </p:cNvPr>
                      <p:cNvSpPr/>
                      <p:nvPr/>
                    </p:nvSpPr>
                    <p:spPr>
                      <a:xfrm>
                        <a:off x="7723745" y="-1905887"/>
                        <a:ext cx="28603" cy="11943"/>
                      </a:xfrm>
                      <a:custGeom>
                        <a:avLst/>
                        <a:gdLst>
                          <a:gd name="connsiteX0" fmla="*/ 28604 w 28603"/>
                          <a:gd name="connsiteY0" fmla="*/ 1502 h 11943"/>
                          <a:gd name="connsiteX1" fmla="*/ 23802 w 28603"/>
                          <a:gd name="connsiteY1" fmla="*/ 2274 h 11943"/>
                          <a:gd name="connsiteX2" fmla="*/ 12821 w 28603"/>
                          <a:gd name="connsiteY2" fmla="*/ 3599 h 11943"/>
                          <a:gd name="connsiteX3" fmla="*/ 3439 w 28603"/>
                          <a:gd name="connsiteY3" fmla="*/ 8621 h 11943"/>
                          <a:gd name="connsiteX4" fmla="*/ 128 w 28603"/>
                          <a:gd name="connsiteY4" fmla="*/ 11932 h 11943"/>
                          <a:gd name="connsiteX5" fmla="*/ 1894 w 28603"/>
                          <a:gd name="connsiteY5" fmla="*/ 7296 h 11943"/>
                          <a:gd name="connsiteX6" fmla="*/ 12048 w 28603"/>
                          <a:gd name="connsiteY6" fmla="*/ 840 h 11943"/>
                          <a:gd name="connsiteX7" fmla="*/ 23858 w 28603"/>
                          <a:gd name="connsiteY7" fmla="*/ 288 h 11943"/>
                          <a:gd name="connsiteX8" fmla="*/ 28604 w 28603"/>
                          <a:gd name="connsiteY8" fmla="*/ 1502 h 1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3" h="11943">
                            <a:moveTo>
                              <a:pt x="28604" y="1502"/>
                            </a:moveTo>
                            <a:cubicBezTo>
                              <a:pt x="28604" y="1888"/>
                              <a:pt x="26727" y="2109"/>
                              <a:pt x="23802" y="2274"/>
                            </a:cubicBezTo>
                            <a:cubicBezTo>
                              <a:pt x="20878" y="2440"/>
                              <a:pt x="16904" y="2550"/>
                              <a:pt x="12821" y="3599"/>
                            </a:cubicBezTo>
                            <a:cubicBezTo>
                              <a:pt x="8737" y="4647"/>
                              <a:pt x="5426" y="6689"/>
                              <a:pt x="3439" y="8621"/>
                            </a:cubicBezTo>
                            <a:cubicBezTo>
                              <a:pt x="1397" y="10497"/>
                              <a:pt x="514" y="12097"/>
                              <a:pt x="128" y="11932"/>
                            </a:cubicBezTo>
                            <a:cubicBezTo>
                              <a:pt x="-203" y="11822"/>
                              <a:pt x="17" y="9835"/>
                              <a:pt x="1894" y="7296"/>
                            </a:cubicBezTo>
                            <a:cubicBezTo>
                              <a:pt x="3715" y="4758"/>
                              <a:pt x="7412" y="2054"/>
                              <a:pt x="12048" y="840"/>
                            </a:cubicBezTo>
                            <a:cubicBezTo>
                              <a:pt x="16683" y="-319"/>
                              <a:pt x="20933" y="-43"/>
                              <a:pt x="23858" y="288"/>
                            </a:cubicBezTo>
                            <a:cubicBezTo>
                              <a:pt x="26838" y="619"/>
                              <a:pt x="28604" y="1116"/>
                              <a:pt x="28604" y="1502"/>
                            </a:cubicBezTo>
                            <a:close/>
                          </a:path>
                        </a:pathLst>
                      </a:custGeom>
                      <a:solidFill>
                        <a:srgbClr val="EB996E"/>
                      </a:solidFill>
                      <a:ln w="550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8B6B37FB-10BB-4BA3-ACE4-DF8FAA191AFF}"/>
                          </a:ext>
                        </a:extLst>
                      </p:cNvPr>
                      <p:cNvSpPr/>
                      <p:nvPr/>
                    </p:nvSpPr>
                    <p:spPr>
                      <a:xfrm>
                        <a:off x="7735550" y="-1910438"/>
                        <a:ext cx="3632" cy="6697"/>
                      </a:xfrm>
                      <a:custGeom>
                        <a:avLst/>
                        <a:gdLst>
                          <a:gd name="connsiteX0" fmla="*/ 574 w 3632"/>
                          <a:gd name="connsiteY0" fmla="*/ 6660 h 6697"/>
                          <a:gd name="connsiteX1" fmla="*/ 464 w 3632"/>
                          <a:gd name="connsiteY1" fmla="*/ 2852 h 6697"/>
                          <a:gd name="connsiteX2" fmla="*/ 3058 w 3632"/>
                          <a:gd name="connsiteY2" fmla="*/ 38 h 6697"/>
                          <a:gd name="connsiteX3" fmla="*/ 3168 w 3632"/>
                          <a:gd name="connsiteY3" fmla="*/ 3845 h 6697"/>
                          <a:gd name="connsiteX4" fmla="*/ 574 w 3632"/>
                          <a:gd name="connsiteY4" fmla="*/ 6660 h 6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 h="6697">
                            <a:moveTo>
                              <a:pt x="574" y="6660"/>
                            </a:moveTo>
                            <a:cubicBezTo>
                              <a:pt x="-143" y="6384"/>
                              <a:pt x="-198" y="4673"/>
                              <a:pt x="464" y="2852"/>
                            </a:cubicBezTo>
                            <a:cubicBezTo>
                              <a:pt x="1126" y="1031"/>
                              <a:pt x="2285" y="-238"/>
                              <a:pt x="3058" y="38"/>
                            </a:cubicBezTo>
                            <a:cubicBezTo>
                              <a:pt x="3775" y="314"/>
                              <a:pt x="3830" y="2024"/>
                              <a:pt x="3168" y="3845"/>
                            </a:cubicBezTo>
                            <a:cubicBezTo>
                              <a:pt x="2506" y="5667"/>
                              <a:pt x="1347" y="6936"/>
                              <a:pt x="574" y="6660"/>
                            </a:cubicBezTo>
                            <a:close/>
                          </a:path>
                        </a:pathLst>
                      </a:custGeom>
                      <a:solidFill>
                        <a:srgbClr val="EB996E"/>
                      </a:solidFill>
                      <a:ln w="550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FCF2DF35-B1AF-4006-84A7-6419A4BF6FF1}"/>
                          </a:ext>
                        </a:extLst>
                      </p:cNvPr>
                      <p:cNvSpPr/>
                      <p:nvPr/>
                    </p:nvSpPr>
                    <p:spPr>
                      <a:xfrm>
                        <a:off x="7750318" y="-1884637"/>
                        <a:ext cx="27857" cy="11786"/>
                      </a:xfrm>
                      <a:custGeom>
                        <a:avLst/>
                        <a:gdLst>
                          <a:gd name="connsiteX0" fmla="*/ 27858 w 27857"/>
                          <a:gd name="connsiteY0" fmla="*/ 891 h 11786"/>
                          <a:gd name="connsiteX1" fmla="*/ 11467 w 27857"/>
                          <a:gd name="connsiteY1" fmla="*/ 3154 h 11786"/>
                          <a:gd name="connsiteX2" fmla="*/ 2362 w 27857"/>
                          <a:gd name="connsiteY2" fmla="*/ 7514 h 11786"/>
                          <a:gd name="connsiteX3" fmla="*/ 982 w 27857"/>
                          <a:gd name="connsiteY3" fmla="*/ 11763 h 11786"/>
                          <a:gd name="connsiteX4" fmla="*/ 541 w 27857"/>
                          <a:gd name="connsiteY4" fmla="*/ 6575 h 11786"/>
                          <a:gd name="connsiteX5" fmla="*/ 4514 w 27857"/>
                          <a:gd name="connsiteY5" fmla="*/ 2216 h 11786"/>
                          <a:gd name="connsiteX6" fmla="*/ 11136 w 27857"/>
                          <a:gd name="connsiteY6" fmla="*/ 284 h 11786"/>
                          <a:gd name="connsiteX7" fmla="*/ 27858 w 27857"/>
                          <a:gd name="connsiteY7" fmla="*/ 891 h 1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7" h="11786">
                            <a:moveTo>
                              <a:pt x="27858" y="891"/>
                            </a:moveTo>
                            <a:cubicBezTo>
                              <a:pt x="27858" y="1719"/>
                              <a:pt x="20463" y="2602"/>
                              <a:pt x="11467" y="3154"/>
                            </a:cubicBezTo>
                            <a:cubicBezTo>
                              <a:pt x="6997" y="3540"/>
                              <a:pt x="3686" y="5141"/>
                              <a:pt x="2362" y="7514"/>
                            </a:cubicBezTo>
                            <a:cubicBezTo>
                              <a:pt x="927" y="9776"/>
                              <a:pt x="1369" y="11652"/>
                              <a:pt x="982" y="11763"/>
                            </a:cubicBezTo>
                            <a:cubicBezTo>
                              <a:pt x="706" y="12039"/>
                              <a:pt x="-784" y="9887"/>
                              <a:pt x="541" y="6575"/>
                            </a:cubicBezTo>
                            <a:cubicBezTo>
                              <a:pt x="1148" y="5030"/>
                              <a:pt x="2527" y="3319"/>
                              <a:pt x="4514" y="2216"/>
                            </a:cubicBezTo>
                            <a:cubicBezTo>
                              <a:pt x="6446" y="1112"/>
                              <a:pt x="8819" y="560"/>
                              <a:pt x="11136" y="284"/>
                            </a:cubicBezTo>
                            <a:cubicBezTo>
                              <a:pt x="20408" y="-323"/>
                              <a:pt x="27913" y="119"/>
                              <a:pt x="27858" y="891"/>
                            </a:cubicBezTo>
                            <a:close/>
                          </a:path>
                        </a:pathLst>
                      </a:custGeom>
                      <a:solidFill>
                        <a:srgbClr val="EB996E"/>
                      </a:solidFill>
                      <a:ln w="550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A7A1B889-CEFC-494B-A0FB-D77B4FC2EAD7}"/>
                          </a:ext>
                        </a:extLst>
                      </p:cNvPr>
                      <p:cNvSpPr/>
                      <p:nvPr/>
                    </p:nvSpPr>
                    <p:spPr>
                      <a:xfrm>
                        <a:off x="7772659" y="-1863880"/>
                        <a:ext cx="2974" cy="18101"/>
                      </a:xfrm>
                      <a:custGeom>
                        <a:avLst/>
                        <a:gdLst>
                          <a:gd name="connsiteX0" fmla="*/ 1874 w 2974"/>
                          <a:gd name="connsiteY0" fmla="*/ 1 h 18101"/>
                          <a:gd name="connsiteX1" fmla="*/ 2922 w 2974"/>
                          <a:gd name="connsiteY1" fmla="*/ 9106 h 18101"/>
                          <a:gd name="connsiteX2" fmla="*/ 1101 w 2974"/>
                          <a:gd name="connsiteY2" fmla="*/ 18101 h 18101"/>
                          <a:gd name="connsiteX3" fmla="*/ 53 w 2974"/>
                          <a:gd name="connsiteY3" fmla="*/ 8996 h 18101"/>
                          <a:gd name="connsiteX4" fmla="*/ 1874 w 2974"/>
                          <a:gd name="connsiteY4" fmla="*/ 1 h 18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4" h="18101">
                            <a:moveTo>
                              <a:pt x="1874" y="1"/>
                            </a:moveTo>
                            <a:cubicBezTo>
                              <a:pt x="2646" y="56"/>
                              <a:pt x="3143" y="4139"/>
                              <a:pt x="2922" y="9106"/>
                            </a:cubicBezTo>
                            <a:cubicBezTo>
                              <a:pt x="2702" y="14128"/>
                              <a:pt x="1874" y="18101"/>
                              <a:pt x="1101" y="18101"/>
                            </a:cubicBezTo>
                            <a:cubicBezTo>
                              <a:pt x="329" y="18046"/>
                              <a:pt x="-168" y="13963"/>
                              <a:pt x="53" y="8996"/>
                            </a:cubicBezTo>
                            <a:cubicBezTo>
                              <a:pt x="218" y="3974"/>
                              <a:pt x="1046" y="-55"/>
                              <a:pt x="1874" y="1"/>
                            </a:cubicBezTo>
                            <a:close/>
                          </a:path>
                        </a:pathLst>
                      </a:custGeom>
                      <a:solidFill>
                        <a:srgbClr val="EB996E"/>
                      </a:solidFill>
                      <a:ln w="5505" cap="flat">
                        <a:noFill/>
                        <a:prstDash val="solid"/>
                        <a:miter/>
                      </a:ln>
                    </p:spPr>
                    <p:txBody>
                      <a:bodyPr rtlCol="0" anchor="ctr"/>
                      <a:lstStyle/>
                      <a:p>
                        <a:endParaRPr lang="en-US" dirty="0"/>
                      </a:p>
                    </p:txBody>
                  </p:sp>
                </p:grpSp>
              </p:grpSp>
            </p:grpSp>
            <p:grpSp>
              <p:nvGrpSpPr>
                <p:cNvPr id="29" name="Graphic 179">
                  <a:extLst>
                    <a:ext uri="{FF2B5EF4-FFF2-40B4-BE49-F238E27FC236}">
                      <a16:creationId xmlns:a16="http://schemas.microsoft.com/office/drawing/2014/main" id="{A8CD1382-B0B9-4BBB-8504-564A75E4BA8F}"/>
                    </a:ext>
                  </a:extLst>
                </p:cNvPr>
                <p:cNvGrpSpPr/>
                <p:nvPr/>
              </p:nvGrpSpPr>
              <p:grpSpPr>
                <a:xfrm>
                  <a:off x="7797435" y="-1747006"/>
                  <a:ext cx="40840" cy="38724"/>
                  <a:chOff x="7797435" y="-1747006"/>
                  <a:chExt cx="40840" cy="38724"/>
                </a:xfrm>
                <a:solidFill>
                  <a:srgbClr val="FFFFFF"/>
                </a:solidFill>
              </p:grpSpPr>
              <p:sp>
                <p:nvSpPr>
                  <p:cNvPr id="91" name="Freeform: Shape 90">
                    <a:extLst>
                      <a:ext uri="{FF2B5EF4-FFF2-40B4-BE49-F238E27FC236}">
                        <a16:creationId xmlns:a16="http://schemas.microsoft.com/office/drawing/2014/main" id="{9708D3FD-99B0-4719-A75A-3B95B2F37517}"/>
                      </a:ext>
                    </a:extLst>
                  </p:cNvPr>
                  <p:cNvSpPr/>
                  <p:nvPr/>
                </p:nvSpPr>
                <p:spPr>
                  <a:xfrm>
                    <a:off x="7797435" y="-1747006"/>
                    <a:ext cx="40726" cy="31741"/>
                  </a:xfrm>
                  <a:custGeom>
                    <a:avLst/>
                    <a:gdLst>
                      <a:gd name="connsiteX0" fmla="*/ 0 w 40726"/>
                      <a:gd name="connsiteY0" fmla="*/ 31742 h 31741"/>
                      <a:gd name="connsiteX1" fmla="*/ 4911 w 40726"/>
                      <a:gd name="connsiteY1" fmla="*/ 14800 h 31741"/>
                      <a:gd name="connsiteX2" fmla="*/ 12637 w 40726"/>
                      <a:gd name="connsiteY2" fmla="*/ 12868 h 31741"/>
                      <a:gd name="connsiteX3" fmla="*/ 19039 w 40726"/>
                      <a:gd name="connsiteY3" fmla="*/ 19380 h 31741"/>
                      <a:gd name="connsiteX4" fmla="*/ 23012 w 40726"/>
                      <a:gd name="connsiteY4" fmla="*/ 3487 h 31741"/>
                      <a:gd name="connsiteX5" fmla="*/ 31676 w 40726"/>
                      <a:gd name="connsiteY5" fmla="*/ 2604 h 31741"/>
                      <a:gd name="connsiteX6" fmla="*/ 40727 w 40726"/>
                      <a:gd name="connsiteY6" fmla="*/ 21422 h 31741"/>
                      <a:gd name="connsiteX7" fmla="*/ 0 w 40726"/>
                      <a:gd name="connsiteY7" fmla="*/ 31742 h 3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26" h="31741">
                        <a:moveTo>
                          <a:pt x="0" y="31742"/>
                        </a:moveTo>
                        <a:lnTo>
                          <a:pt x="4911" y="14800"/>
                        </a:lnTo>
                        <a:cubicBezTo>
                          <a:pt x="5905" y="11378"/>
                          <a:pt x="10154" y="10330"/>
                          <a:pt x="12637" y="12868"/>
                        </a:cubicBezTo>
                        <a:lnTo>
                          <a:pt x="19039" y="19380"/>
                        </a:lnTo>
                        <a:lnTo>
                          <a:pt x="23012" y="3487"/>
                        </a:lnTo>
                        <a:cubicBezTo>
                          <a:pt x="24061" y="-707"/>
                          <a:pt x="29800" y="-1259"/>
                          <a:pt x="31676" y="2604"/>
                        </a:cubicBezTo>
                        <a:lnTo>
                          <a:pt x="40727" y="21422"/>
                        </a:lnTo>
                        <a:lnTo>
                          <a:pt x="0" y="31742"/>
                        </a:lnTo>
                        <a:close/>
                      </a:path>
                    </a:pathLst>
                  </a:custGeom>
                  <a:solidFill>
                    <a:srgbClr val="FFFFFF"/>
                  </a:solidFill>
                  <a:ln w="550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D1E200E-8936-4E73-8CC8-261A2BF55BBF}"/>
                      </a:ext>
                    </a:extLst>
                  </p:cNvPr>
                  <p:cNvSpPr/>
                  <p:nvPr/>
                </p:nvSpPr>
                <p:spPr>
                  <a:xfrm>
                    <a:off x="7798592" y="-1718494"/>
                    <a:ext cx="39683" cy="10212"/>
                  </a:xfrm>
                  <a:custGeom>
                    <a:avLst/>
                    <a:gdLst>
                      <a:gd name="connsiteX0" fmla="*/ 39681 w 39683"/>
                      <a:gd name="connsiteY0" fmla="*/ 195 h 10212"/>
                      <a:gd name="connsiteX1" fmla="*/ 20200 w 39683"/>
                      <a:gd name="connsiteY1" fmla="*/ 6486 h 10212"/>
                      <a:gd name="connsiteX2" fmla="*/ 2 w 39683"/>
                      <a:gd name="connsiteY2" fmla="*/ 10018 h 10212"/>
                      <a:gd name="connsiteX3" fmla="*/ 19483 w 39683"/>
                      <a:gd name="connsiteY3" fmla="*/ 3726 h 10212"/>
                      <a:gd name="connsiteX4" fmla="*/ 39681 w 39683"/>
                      <a:gd name="connsiteY4" fmla="*/ 195 h 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83" h="10212">
                        <a:moveTo>
                          <a:pt x="39681" y="195"/>
                        </a:moveTo>
                        <a:cubicBezTo>
                          <a:pt x="39846" y="967"/>
                          <a:pt x="31127" y="3782"/>
                          <a:pt x="20200" y="6486"/>
                        </a:cubicBezTo>
                        <a:cubicBezTo>
                          <a:pt x="9218" y="9190"/>
                          <a:pt x="223" y="10790"/>
                          <a:pt x="2" y="10018"/>
                        </a:cubicBezTo>
                        <a:cubicBezTo>
                          <a:pt x="-163" y="9245"/>
                          <a:pt x="8556" y="6430"/>
                          <a:pt x="19483" y="3726"/>
                        </a:cubicBezTo>
                        <a:cubicBezTo>
                          <a:pt x="30465" y="1022"/>
                          <a:pt x="39515" y="-578"/>
                          <a:pt x="39681" y="195"/>
                        </a:cubicBezTo>
                        <a:close/>
                      </a:path>
                    </a:pathLst>
                  </a:custGeom>
                  <a:solidFill>
                    <a:srgbClr val="FFFFFF"/>
                  </a:solidFill>
                  <a:ln w="5505" cap="flat">
                    <a:noFill/>
                    <a:prstDash val="solid"/>
                    <a:miter/>
                  </a:ln>
                </p:spPr>
                <p:txBody>
                  <a:bodyPr rtlCol="0" anchor="ctr"/>
                  <a:lstStyle/>
                  <a:p>
                    <a:endParaRPr lang="en-US" dirty="0"/>
                  </a:p>
                </p:txBody>
              </p:sp>
            </p:grpSp>
            <p:sp>
              <p:nvSpPr>
                <p:cNvPr id="30" name="Freeform: Shape 29">
                  <a:extLst>
                    <a:ext uri="{FF2B5EF4-FFF2-40B4-BE49-F238E27FC236}">
                      <a16:creationId xmlns:a16="http://schemas.microsoft.com/office/drawing/2014/main" id="{629D2B9F-1E9E-4D1D-95AE-FDFABD86B305}"/>
                    </a:ext>
                  </a:extLst>
                </p:cNvPr>
                <p:cNvSpPr/>
                <p:nvPr/>
              </p:nvSpPr>
              <p:spPr>
                <a:xfrm>
                  <a:off x="7495322" y="-1812612"/>
                  <a:ext cx="22984" cy="203855"/>
                </a:xfrm>
                <a:custGeom>
                  <a:avLst/>
                  <a:gdLst>
                    <a:gd name="connsiteX0" fmla="*/ 14762 w 22984"/>
                    <a:gd name="connsiteY0" fmla="*/ 0 h 203855"/>
                    <a:gd name="connsiteX1" fmla="*/ 9850 w 22984"/>
                    <a:gd name="connsiteY1" fmla="*/ 6567 h 203855"/>
                    <a:gd name="connsiteX2" fmla="*/ 2345 w 22984"/>
                    <a:gd name="connsiteY2" fmla="*/ 27427 h 203855"/>
                    <a:gd name="connsiteX3" fmla="*/ 1352 w 22984"/>
                    <a:gd name="connsiteY3" fmla="*/ 60483 h 203855"/>
                    <a:gd name="connsiteX4" fmla="*/ 4497 w 22984"/>
                    <a:gd name="connsiteY4" fmla="*/ 101045 h 203855"/>
                    <a:gd name="connsiteX5" fmla="*/ 16141 w 22984"/>
                    <a:gd name="connsiteY5" fmla="*/ 174000 h 203855"/>
                    <a:gd name="connsiteX6" fmla="*/ 21108 w 22984"/>
                    <a:gd name="connsiteY6" fmla="*/ 195854 h 203855"/>
                    <a:gd name="connsiteX7" fmla="*/ 22543 w 22984"/>
                    <a:gd name="connsiteY7" fmla="*/ 201758 h 203855"/>
                    <a:gd name="connsiteX8" fmla="*/ 22984 w 22984"/>
                    <a:gd name="connsiteY8" fmla="*/ 203856 h 203855"/>
                    <a:gd name="connsiteX9" fmla="*/ 22322 w 22984"/>
                    <a:gd name="connsiteY9" fmla="*/ 201814 h 203855"/>
                    <a:gd name="connsiteX10" fmla="*/ 20666 w 22984"/>
                    <a:gd name="connsiteY10" fmla="*/ 195964 h 203855"/>
                    <a:gd name="connsiteX11" fmla="*/ 15369 w 22984"/>
                    <a:gd name="connsiteY11" fmla="*/ 174166 h 203855"/>
                    <a:gd name="connsiteX12" fmla="*/ 3393 w 22984"/>
                    <a:gd name="connsiteY12" fmla="*/ 101155 h 203855"/>
                    <a:gd name="connsiteX13" fmla="*/ 358 w 22984"/>
                    <a:gd name="connsiteY13" fmla="*/ 60539 h 203855"/>
                    <a:gd name="connsiteX14" fmla="*/ 1627 w 22984"/>
                    <a:gd name="connsiteY14" fmla="*/ 27262 h 203855"/>
                    <a:gd name="connsiteX15" fmla="*/ 9519 w 22984"/>
                    <a:gd name="connsiteY15" fmla="*/ 6346 h 203855"/>
                    <a:gd name="connsiteX16" fmla="*/ 14762 w 22984"/>
                    <a:gd name="connsiteY16" fmla="*/ 0 h 20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84" h="203855">
                      <a:moveTo>
                        <a:pt x="14762" y="0"/>
                      </a:moveTo>
                      <a:cubicBezTo>
                        <a:pt x="14872" y="110"/>
                        <a:pt x="12720" y="2097"/>
                        <a:pt x="9850" y="6567"/>
                      </a:cubicBezTo>
                      <a:cubicBezTo>
                        <a:pt x="7036" y="10982"/>
                        <a:pt x="3890" y="18101"/>
                        <a:pt x="2345" y="27427"/>
                      </a:cubicBezTo>
                      <a:cubicBezTo>
                        <a:pt x="744" y="36698"/>
                        <a:pt x="634" y="48011"/>
                        <a:pt x="1352" y="60483"/>
                      </a:cubicBezTo>
                      <a:cubicBezTo>
                        <a:pt x="1958" y="72955"/>
                        <a:pt x="2952" y="86697"/>
                        <a:pt x="4497" y="101045"/>
                      </a:cubicBezTo>
                      <a:cubicBezTo>
                        <a:pt x="7532" y="129741"/>
                        <a:pt x="12168" y="155513"/>
                        <a:pt x="16141" y="174000"/>
                      </a:cubicBezTo>
                      <a:cubicBezTo>
                        <a:pt x="18128" y="183271"/>
                        <a:pt x="19894" y="190721"/>
                        <a:pt x="21108" y="195854"/>
                      </a:cubicBezTo>
                      <a:cubicBezTo>
                        <a:pt x="21660" y="198116"/>
                        <a:pt x="22101" y="200103"/>
                        <a:pt x="22543" y="201758"/>
                      </a:cubicBezTo>
                      <a:cubicBezTo>
                        <a:pt x="22874" y="203138"/>
                        <a:pt x="22984" y="203856"/>
                        <a:pt x="22984" y="203856"/>
                      </a:cubicBezTo>
                      <a:cubicBezTo>
                        <a:pt x="22984" y="203856"/>
                        <a:pt x="22708" y="203193"/>
                        <a:pt x="22322" y="201814"/>
                      </a:cubicBezTo>
                      <a:cubicBezTo>
                        <a:pt x="21881" y="200158"/>
                        <a:pt x="21329" y="198227"/>
                        <a:pt x="20666" y="195964"/>
                      </a:cubicBezTo>
                      <a:cubicBezTo>
                        <a:pt x="19287" y="190832"/>
                        <a:pt x="17411" y="183437"/>
                        <a:pt x="15369" y="174166"/>
                      </a:cubicBezTo>
                      <a:cubicBezTo>
                        <a:pt x="11175" y="155679"/>
                        <a:pt x="6428" y="129907"/>
                        <a:pt x="3393" y="101155"/>
                      </a:cubicBezTo>
                      <a:cubicBezTo>
                        <a:pt x="1848" y="86807"/>
                        <a:pt x="910" y="73066"/>
                        <a:pt x="358" y="60539"/>
                      </a:cubicBezTo>
                      <a:cubicBezTo>
                        <a:pt x="-304" y="48067"/>
                        <a:pt x="-139" y="36643"/>
                        <a:pt x="1627" y="27262"/>
                      </a:cubicBezTo>
                      <a:cubicBezTo>
                        <a:pt x="3283" y="17880"/>
                        <a:pt x="6539" y="10706"/>
                        <a:pt x="9519" y="6346"/>
                      </a:cubicBezTo>
                      <a:cubicBezTo>
                        <a:pt x="12499" y="1876"/>
                        <a:pt x="14762" y="0"/>
                        <a:pt x="14762" y="0"/>
                      </a:cubicBezTo>
                      <a:close/>
                    </a:path>
                  </a:pathLst>
                </a:custGeom>
                <a:solidFill>
                  <a:srgbClr val="FFFFFF"/>
                </a:solidFill>
                <a:ln w="550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DBEAFC8-2A9F-45A1-9E56-B9BBAA7B8F6E}"/>
                    </a:ext>
                  </a:extLst>
                </p:cNvPr>
                <p:cNvSpPr/>
                <p:nvPr/>
              </p:nvSpPr>
              <p:spPr>
                <a:xfrm>
                  <a:off x="7510194" y="-1887675"/>
                  <a:ext cx="116055" cy="74959"/>
                </a:xfrm>
                <a:custGeom>
                  <a:avLst/>
                  <a:gdLst>
                    <a:gd name="connsiteX0" fmla="*/ 116055 w 116055"/>
                    <a:gd name="connsiteY0" fmla="*/ 11 h 74959"/>
                    <a:gd name="connsiteX1" fmla="*/ 114841 w 116055"/>
                    <a:gd name="connsiteY1" fmla="*/ 673 h 74959"/>
                    <a:gd name="connsiteX2" fmla="*/ 111199 w 116055"/>
                    <a:gd name="connsiteY2" fmla="*/ 2384 h 74959"/>
                    <a:gd name="connsiteX3" fmla="*/ 98010 w 116055"/>
                    <a:gd name="connsiteY3" fmla="*/ 9116 h 74959"/>
                    <a:gd name="connsiteX4" fmla="*/ 56565 w 116055"/>
                    <a:gd name="connsiteY4" fmla="*/ 35053 h 74959"/>
                    <a:gd name="connsiteX5" fmla="*/ 16666 w 116055"/>
                    <a:gd name="connsiteY5" fmla="*/ 63419 h 74959"/>
                    <a:gd name="connsiteX6" fmla="*/ 4525 w 116055"/>
                    <a:gd name="connsiteY6" fmla="*/ 71973 h 74959"/>
                    <a:gd name="connsiteX7" fmla="*/ 1214 w 116055"/>
                    <a:gd name="connsiteY7" fmla="*/ 74235 h 74959"/>
                    <a:gd name="connsiteX8" fmla="*/ 0 w 116055"/>
                    <a:gd name="connsiteY8" fmla="*/ 74953 h 74959"/>
                    <a:gd name="connsiteX9" fmla="*/ 1049 w 116055"/>
                    <a:gd name="connsiteY9" fmla="*/ 74014 h 74959"/>
                    <a:gd name="connsiteX10" fmla="*/ 4249 w 116055"/>
                    <a:gd name="connsiteY10" fmla="*/ 71586 h 74959"/>
                    <a:gd name="connsiteX11" fmla="*/ 16170 w 116055"/>
                    <a:gd name="connsiteY11" fmla="*/ 62701 h 74959"/>
                    <a:gd name="connsiteX12" fmla="*/ 55903 w 116055"/>
                    <a:gd name="connsiteY12" fmla="*/ 34060 h 74959"/>
                    <a:gd name="connsiteX13" fmla="*/ 97623 w 116055"/>
                    <a:gd name="connsiteY13" fmla="*/ 8399 h 74959"/>
                    <a:gd name="connsiteX14" fmla="*/ 111034 w 116055"/>
                    <a:gd name="connsiteY14" fmla="*/ 1942 h 74959"/>
                    <a:gd name="connsiteX15" fmla="*/ 114786 w 116055"/>
                    <a:gd name="connsiteY15" fmla="*/ 397 h 74959"/>
                    <a:gd name="connsiteX16" fmla="*/ 116055 w 116055"/>
                    <a:gd name="connsiteY16" fmla="*/ 11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055" h="74959">
                      <a:moveTo>
                        <a:pt x="116055" y="11"/>
                      </a:moveTo>
                      <a:cubicBezTo>
                        <a:pt x="116055" y="66"/>
                        <a:pt x="115669" y="286"/>
                        <a:pt x="114841" y="673"/>
                      </a:cubicBezTo>
                      <a:cubicBezTo>
                        <a:pt x="113738" y="1225"/>
                        <a:pt x="112523" y="1776"/>
                        <a:pt x="111199" y="2384"/>
                      </a:cubicBezTo>
                      <a:cubicBezTo>
                        <a:pt x="108053" y="3874"/>
                        <a:pt x="103473" y="6081"/>
                        <a:pt x="98010" y="9116"/>
                      </a:cubicBezTo>
                      <a:cubicBezTo>
                        <a:pt x="86973" y="15021"/>
                        <a:pt x="72293" y="24182"/>
                        <a:pt x="56565" y="35053"/>
                      </a:cubicBezTo>
                      <a:cubicBezTo>
                        <a:pt x="40837" y="45870"/>
                        <a:pt x="26820" y="56134"/>
                        <a:pt x="16666" y="63419"/>
                      </a:cubicBezTo>
                      <a:cubicBezTo>
                        <a:pt x="11975" y="66730"/>
                        <a:pt x="7947" y="69600"/>
                        <a:pt x="4525" y="71973"/>
                      </a:cubicBezTo>
                      <a:cubicBezTo>
                        <a:pt x="3311" y="72800"/>
                        <a:pt x="2208" y="73573"/>
                        <a:pt x="1214" y="74235"/>
                      </a:cubicBezTo>
                      <a:cubicBezTo>
                        <a:pt x="442" y="74732"/>
                        <a:pt x="55" y="75008"/>
                        <a:pt x="0" y="74953"/>
                      </a:cubicBezTo>
                      <a:cubicBezTo>
                        <a:pt x="0" y="74897"/>
                        <a:pt x="331" y="74621"/>
                        <a:pt x="1049" y="74014"/>
                      </a:cubicBezTo>
                      <a:cubicBezTo>
                        <a:pt x="2042" y="73242"/>
                        <a:pt x="3090" y="72469"/>
                        <a:pt x="4249" y="71586"/>
                      </a:cubicBezTo>
                      <a:cubicBezTo>
                        <a:pt x="7561" y="69103"/>
                        <a:pt x="11534" y="66123"/>
                        <a:pt x="16170" y="62701"/>
                      </a:cubicBezTo>
                      <a:cubicBezTo>
                        <a:pt x="26268" y="55251"/>
                        <a:pt x="40120" y="44876"/>
                        <a:pt x="55903" y="34060"/>
                      </a:cubicBezTo>
                      <a:cubicBezTo>
                        <a:pt x="71686" y="23189"/>
                        <a:pt x="86476" y="14138"/>
                        <a:pt x="97623" y="8399"/>
                      </a:cubicBezTo>
                      <a:cubicBezTo>
                        <a:pt x="103142" y="5474"/>
                        <a:pt x="107777" y="3322"/>
                        <a:pt x="111034" y="1942"/>
                      </a:cubicBezTo>
                      <a:cubicBezTo>
                        <a:pt x="112413" y="1390"/>
                        <a:pt x="113627" y="893"/>
                        <a:pt x="114786" y="397"/>
                      </a:cubicBezTo>
                      <a:cubicBezTo>
                        <a:pt x="115559" y="121"/>
                        <a:pt x="116000" y="-45"/>
                        <a:pt x="116055" y="11"/>
                      </a:cubicBezTo>
                      <a:close/>
                    </a:path>
                  </a:pathLst>
                </a:custGeom>
                <a:solidFill>
                  <a:srgbClr val="FFFFFF"/>
                </a:solidFill>
                <a:ln w="550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2A5346B-685E-4DBF-8C3F-82E5F076AB82}"/>
                    </a:ext>
                  </a:extLst>
                </p:cNvPr>
                <p:cNvSpPr/>
                <p:nvPr/>
              </p:nvSpPr>
              <p:spPr>
                <a:xfrm>
                  <a:off x="7787060" y="-1896626"/>
                  <a:ext cx="102369" cy="44894"/>
                </a:xfrm>
                <a:custGeom>
                  <a:avLst/>
                  <a:gdLst>
                    <a:gd name="connsiteX0" fmla="*/ 102369 w 102369"/>
                    <a:gd name="connsiteY0" fmla="*/ 44888 h 44894"/>
                    <a:gd name="connsiteX1" fmla="*/ 101431 w 102369"/>
                    <a:gd name="connsiteY1" fmla="*/ 44170 h 44894"/>
                    <a:gd name="connsiteX2" fmla="*/ 98948 w 102369"/>
                    <a:gd name="connsiteY2" fmla="*/ 42018 h 44894"/>
                    <a:gd name="connsiteX3" fmla="*/ 89290 w 102369"/>
                    <a:gd name="connsiteY3" fmla="*/ 34789 h 44894"/>
                    <a:gd name="connsiteX4" fmla="*/ 53806 w 102369"/>
                    <a:gd name="connsiteY4" fmla="*/ 16853 h 44894"/>
                    <a:gd name="connsiteX5" fmla="*/ 16004 w 102369"/>
                    <a:gd name="connsiteY5" fmla="*/ 4271 h 44894"/>
                    <a:gd name="connsiteX6" fmla="*/ 4304 w 102369"/>
                    <a:gd name="connsiteY6" fmla="*/ 1236 h 44894"/>
                    <a:gd name="connsiteX7" fmla="*/ 1104 w 102369"/>
                    <a:gd name="connsiteY7" fmla="*/ 408 h 44894"/>
                    <a:gd name="connsiteX8" fmla="*/ 0 w 102369"/>
                    <a:gd name="connsiteY8" fmla="*/ 22 h 44894"/>
                    <a:gd name="connsiteX9" fmla="*/ 1159 w 102369"/>
                    <a:gd name="connsiteY9" fmla="*/ 132 h 44894"/>
                    <a:gd name="connsiteX10" fmla="*/ 4415 w 102369"/>
                    <a:gd name="connsiteY10" fmla="*/ 739 h 44894"/>
                    <a:gd name="connsiteX11" fmla="*/ 16225 w 102369"/>
                    <a:gd name="connsiteY11" fmla="*/ 3443 h 44894"/>
                    <a:gd name="connsiteX12" fmla="*/ 54247 w 102369"/>
                    <a:gd name="connsiteY12" fmla="*/ 15750 h 44894"/>
                    <a:gd name="connsiteX13" fmla="*/ 89732 w 102369"/>
                    <a:gd name="connsiteY13" fmla="*/ 34071 h 44894"/>
                    <a:gd name="connsiteX14" fmla="*/ 102369 w 102369"/>
                    <a:gd name="connsiteY14" fmla="*/ 44888 h 4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369" h="44894">
                      <a:moveTo>
                        <a:pt x="102369" y="44888"/>
                      </a:moveTo>
                      <a:cubicBezTo>
                        <a:pt x="102314" y="44943"/>
                        <a:pt x="102038" y="44667"/>
                        <a:pt x="101431" y="44170"/>
                      </a:cubicBezTo>
                      <a:cubicBezTo>
                        <a:pt x="100658" y="43508"/>
                        <a:pt x="99831" y="42790"/>
                        <a:pt x="98948" y="42018"/>
                      </a:cubicBezTo>
                      <a:cubicBezTo>
                        <a:pt x="96796" y="40197"/>
                        <a:pt x="93540" y="37603"/>
                        <a:pt x="89290" y="34789"/>
                      </a:cubicBezTo>
                      <a:cubicBezTo>
                        <a:pt x="80847" y="29049"/>
                        <a:pt x="68265" y="22593"/>
                        <a:pt x="53806" y="16853"/>
                      </a:cubicBezTo>
                      <a:cubicBezTo>
                        <a:pt x="39347" y="11059"/>
                        <a:pt x="25827" y="6975"/>
                        <a:pt x="16004" y="4271"/>
                      </a:cubicBezTo>
                      <a:cubicBezTo>
                        <a:pt x="11092" y="2891"/>
                        <a:pt x="7064" y="1898"/>
                        <a:pt x="4304" y="1236"/>
                      </a:cubicBezTo>
                      <a:cubicBezTo>
                        <a:pt x="3201" y="960"/>
                        <a:pt x="2152" y="684"/>
                        <a:pt x="1104" y="408"/>
                      </a:cubicBezTo>
                      <a:cubicBezTo>
                        <a:pt x="386" y="187"/>
                        <a:pt x="0" y="77"/>
                        <a:pt x="0" y="22"/>
                      </a:cubicBezTo>
                      <a:cubicBezTo>
                        <a:pt x="0" y="-34"/>
                        <a:pt x="386" y="22"/>
                        <a:pt x="1159" y="132"/>
                      </a:cubicBezTo>
                      <a:cubicBezTo>
                        <a:pt x="2207" y="298"/>
                        <a:pt x="3256" y="518"/>
                        <a:pt x="4415" y="739"/>
                      </a:cubicBezTo>
                      <a:cubicBezTo>
                        <a:pt x="7229" y="1291"/>
                        <a:pt x="11258" y="2174"/>
                        <a:pt x="16225" y="3443"/>
                      </a:cubicBezTo>
                      <a:cubicBezTo>
                        <a:pt x="26158" y="5927"/>
                        <a:pt x="39734" y="9955"/>
                        <a:pt x="54247" y="15750"/>
                      </a:cubicBezTo>
                      <a:cubicBezTo>
                        <a:pt x="68761" y="21544"/>
                        <a:pt x="81399" y="28166"/>
                        <a:pt x="89732" y="34071"/>
                      </a:cubicBezTo>
                      <a:cubicBezTo>
                        <a:pt x="98175" y="39976"/>
                        <a:pt x="102369" y="44888"/>
                        <a:pt x="102369" y="44888"/>
                      </a:cubicBezTo>
                      <a:close/>
                    </a:path>
                  </a:pathLst>
                </a:custGeom>
                <a:solidFill>
                  <a:srgbClr val="FFFFFF"/>
                </a:solidFill>
                <a:ln w="550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551EB9F-52EA-4E1A-92B9-C07C3EA0711B}"/>
                    </a:ext>
                  </a:extLst>
                </p:cNvPr>
                <p:cNvSpPr/>
                <p:nvPr/>
              </p:nvSpPr>
              <p:spPr>
                <a:xfrm>
                  <a:off x="7607438" y="-1477639"/>
                  <a:ext cx="20359" cy="47140"/>
                </a:xfrm>
                <a:custGeom>
                  <a:avLst/>
                  <a:gdLst>
                    <a:gd name="connsiteX0" fmla="*/ 20357 w 20359"/>
                    <a:gd name="connsiteY0" fmla="*/ 47132 h 47140"/>
                    <a:gd name="connsiteX1" fmla="*/ 18205 w 20359"/>
                    <a:gd name="connsiteY1" fmla="*/ 46415 h 47140"/>
                    <a:gd name="connsiteX2" fmla="*/ 12741 w 20359"/>
                    <a:gd name="connsiteY2" fmla="*/ 43490 h 47140"/>
                    <a:gd name="connsiteX3" fmla="*/ 766 w 20359"/>
                    <a:gd name="connsiteY3" fmla="*/ 27210 h 47140"/>
                    <a:gd name="connsiteX4" fmla="*/ 2918 w 20359"/>
                    <a:gd name="connsiteY4" fmla="*/ 7012 h 47140"/>
                    <a:gd name="connsiteX5" fmla="*/ 6119 w 20359"/>
                    <a:gd name="connsiteY5" fmla="*/ 1659 h 47140"/>
                    <a:gd name="connsiteX6" fmla="*/ 7664 w 20359"/>
                    <a:gd name="connsiteY6" fmla="*/ 4 h 47140"/>
                    <a:gd name="connsiteX7" fmla="*/ 3691 w 20359"/>
                    <a:gd name="connsiteY7" fmla="*/ 7343 h 47140"/>
                    <a:gd name="connsiteX8" fmla="*/ 1925 w 20359"/>
                    <a:gd name="connsiteY8" fmla="*/ 26934 h 47140"/>
                    <a:gd name="connsiteX9" fmla="*/ 13238 w 20359"/>
                    <a:gd name="connsiteY9" fmla="*/ 42773 h 47140"/>
                    <a:gd name="connsiteX10" fmla="*/ 20357 w 20359"/>
                    <a:gd name="connsiteY10" fmla="*/ 47132 h 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59" h="47140">
                      <a:moveTo>
                        <a:pt x="20357" y="47132"/>
                      </a:moveTo>
                      <a:cubicBezTo>
                        <a:pt x="20302" y="47187"/>
                        <a:pt x="19529" y="46967"/>
                        <a:pt x="18205" y="46415"/>
                      </a:cubicBezTo>
                      <a:cubicBezTo>
                        <a:pt x="16880" y="45863"/>
                        <a:pt x="14949" y="44925"/>
                        <a:pt x="12741" y="43490"/>
                      </a:cubicBezTo>
                      <a:cubicBezTo>
                        <a:pt x="8382" y="40731"/>
                        <a:pt x="2532" y="35378"/>
                        <a:pt x="766" y="27210"/>
                      </a:cubicBezTo>
                      <a:cubicBezTo>
                        <a:pt x="-1055" y="19264"/>
                        <a:pt x="656" y="11703"/>
                        <a:pt x="2918" y="7012"/>
                      </a:cubicBezTo>
                      <a:cubicBezTo>
                        <a:pt x="4022" y="4639"/>
                        <a:pt x="5181" y="2818"/>
                        <a:pt x="6119" y="1659"/>
                      </a:cubicBezTo>
                      <a:cubicBezTo>
                        <a:pt x="7002" y="500"/>
                        <a:pt x="7609" y="-51"/>
                        <a:pt x="7664" y="4"/>
                      </a:cubicBezTo>
                      <a:cubicBezTo>
                        <a:pt x="7830" y="114"/>
                        <a:pt x="5678" y="2597"/>
                        <a:pt x="3691" y="7343"/>
                      </a:cubicBezTo>
                      <a:cubicBezTo>
                        <a:pt x="1704" y="12034"/>
                        <a:pt x="159" y="19319"/>
                        <a:pt x="1925" y="26934"/>
                      </a:cubicBezTo>
                      <a:cubicBezTo>
                        <a:pt x="3581" y="34660"/>
                        <a:pt x="9099" y="39903"/>
                        <a:pt x="13238" y="42773"/>
                      </a:cubicBezTo>
                      <a:cubicBezTo>
                        <a:pt x="17432" y="45753"/>
                        <a:pt x="20467" y="46912"/>
                        <a:pt x="20357" y="47132"/>
                      </a:cubicBezTo>
                      <a:close/>
                    </a:path>
                  </a:pathLst>
                </a:custGeom>
                <a:solidFill>
                  <a:srgbClr val="FFFFFF"/>
                </a:solidFill>
                <a:ln w="550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C9EA762-B3BE-411A-A08A-A0BEC1020379}"/>
                    </a:ext>
                  </a:extLst>
                </p:cNvPr>
                <p:cNvSpPr/>
                <p:nvPr/>
              </p:nvSpPr>
              <p:spPr>
                <a:xfrm>
                  <a:off x="7610161" y="-1490276"/>
                  <a:ext cx="4341" cy="14188"/>
                </a:xfrm>
                <a:custGeom>
                  <a:avLst/>
                  <a:gdLst>
                    <a:gd name="connsiteX0" fmla="*/ 85 w 4341"/>
                    <a:gd name="connsiteY0" fmla="*/ 3 h 14188"/>
                    <a:gd name="connsiteX1" fmla="*/ 2734 w 4341"/>
                    <a:gd name="connsiteY1" fmla="*/ 6956 h 14188"/>
                    <a:gd name="connsiteX2" fmla="*/ 4279 w 4341"/>
                    <a:gd name="connsiteY2" fmla="*/ 14186 h 14188"/>
                    <a:gd name="connsiteX3" fmla="*/ 1630 w 4341"/>
                    <a:gd name="connsiteY3" fmla="*/ 7232 h 14188"/>
                    <a:gd name="connsiteX4" fmla="*/ 85 w 4341"/>
                    <a:gd name="connsiteY4" fmla="*/ 3 h 14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 h="14188">
                      <a:moveTo>
                        <a:pt x="85" y="3"/>
                      </a:moveTo>
                      <a:cubicBezTo>
                        <a:pt x="416" y="-108"/>
                        <a:pt x="1575" y="3038"/>
                        <a:pt x="2734" y="6956"/>
                      </a:cubicBezTo>
                      <a:cubicBezTo>
                        <a:pt x="3893" y="10874"/>
                        <a:pt x="4555" y="14130"/>
                        <a:pt x="4279" y="14186"/>
                      </a:cubicBezTo>
                      <a:cubicBezTo>
                        <a:pt x="3948" y="14296"/>
                        <a:pt x="2789" y="11150"/>
                        <a:pt x="1630" y="7232"/>
                      </a:cubicBezTo>
                      <a:cubicBezTo>
                        <a:pt x="416" y="3369"/>
                        <a:pt x="-246" y="113"/>
                        <a:pt x="85" y="3"/>
                      </a:cubicBezTo>
                      <a:close/>
                    </a:path>
                  </a:pathLst>
                </a:custGeom>
                <a:solidFill>
                  <a:srgbClr val="FFFFFF"/>
                </a:solidFill>
                <a:ln w="5505" cap="flat">
                  <a:noFill/>
                  <a:prstDash val="solid"/>
                  <a:miter/>
                </a:ln>
              </p:spPr>
              <p:txBody>
                <a:bodyPr rtlCol="0" anchor="ctr"/>
                <a:lstStyle/>
                <a:p>
                  <a:endParaRPr lang="en-US" dirty="0"/>
                </a:p>
              </p:txBody>
            </p:sp>
            <p:grpSp>
              <p:nvGrpSpPr>
                <p:cNvPr id="35" name="Graphic 179">
                  <a:extLst>
                    <a:ext uri="{FF2B5EF4-FFF2-40B4-BE49-F238E27FC236}">
                      <a16:creationId xmlns:a16="http://schemas.microsoft.com/office/drawing/2014/main" id="{1173FBB3-426E-4252-84B3-8053BEC4E48B}"/>
                    </a:ext>
                  </a:extLst>
                </p:cNvPr>
                <p:cNvGrpSpPr/>
                <p:nvPr/>
              </p:nvGrpSpPr>
              <p:grpSpPr>
                <a:xfrm>
                  <a:off x="7547828" y="-1430562"/>
                  <a:ext cx="547247" cy="1177605"/>
                  <a:chOff x="7547828" y="-1430562"/>
                  <a:chExt cx="547247" cy="1177605"/>
                </a:xfrm>
              </p:grpSpPr>
              <p:grpSp>
                <p:nvGrpSpPr>
                  <p:cNvPr id="36" name="Graphic 179">
                    <a:extLst>
                      <a:ext uri="{FF2B5EF4-FFF2-40B4-BE49-F238E27FC236}">
                        <a16:creationId xmlns:a16="http://schemas.microsoft.com/office/drawing/2014/main" id="{A923DBB6-BE06-4909-834F-D706AC83A34C}"/>
                      </a:ext>
                    </a:extLst>
                  </p:cNvPr>
                  <p:cNvGrpSpPr/>
                  <p:nvPr/>
                </p:nvGrpSpPr>
                <p:grpSpPr>
                  <a:xfrm>
                    <a:off x="7547828" y="-1430562"/>
                    <a:ext cx="547247" cy="1177605"/>
                    <a:chOff x="7547828" y="-1430562"/>
                    <a:chExt cx="547247" cy="1177605"/>
                  </a:xfrm>
                  <a:solidFill>
                    <a:srgbClr val="263238"/>
                  </a:solidFill>
                </p:grpSpPr>
                <p:sp>
                  <p:nvSpPr>
                    <p:cNvPr id="89" name="Freeform: Shape 88">
                      <a:extLst>
                        <a:ext uri="{FF2B5EF4-FFF2-40B4-BE49-F238E27FC236}">
                          <a16:creationId xmlns:a16="http://schemas.microsoft.com/office/drawing/2014/main" id="{20DB356D-405F-4BAB-A9CF-C7AB7253E4D6}"/>
                        </a:ext>
                      </a:extLst>
                    </p:cNvPr>
                    <p:cNvSpPr/>
                    <p:nvPr/>
                  </p:nvSpPr>
                  <p:spPr>
                    <a:xfrm>
                      <a:off x="7547828" y="-1430562"/>
                      <a:ext cx="305345" cy="1177605"/>
                    </a:xfrm>
                    <a:custGeom>
                      <a:avLst/>
                      <a:gdLst>
                        <a:gd name="connsiteX0" fmla="*/ 137029 w 305345"/>
                        <a:gd name="connsiteY0" fmla="*/ 1177605 h 1177605"/>
                        <a:gd name="connsiteX1" fmla="*/ 305345 w 305345"/>
                        <a:gd name="connsiteY1" fmla="*/ 1176777 h 1177605"/>
                        <a:gd name="connsiteX2" fmla="*/ 302310 w 305345"/>
                        <a:gd name="connsiteY2" fmla="*/ 594790 h 1177605"/>
                        <a:gd name="connsiteX3" fmla="*/ 300765 w 305345"/>
                        <a:gd name="connsiteY3" fmla="*/ 2814 h 1177605"/>
                        <a:gd name="connsiteX4" fmla="*/ 72793 w 305345"/>
                        <a:gd name="connsiteY4" fmla="*/ 0 h 1177605"/>
                        <a:gd name="connsiteX5" fmla="*/ 31790 w 305345"/>
                        <a:gd name="connsiteY5" fmla="*/ 77260 h 1177605"/>
                        <a:gd name="connsiteX6" fmla="*/ 279 w 305345"/>
                        <a:gd name="connsiteY6" fmla="*/ 177422 h 1177605"/>
                        <a:gd name="connsiteX7" fmla="*/ 24450 w 305345"/>
                        <a:gd name="connsiteY7" fmla="*/ 313564 h 1177605"/>
                        <a:gd name="connsiteX8" fmla="*/ 87197 w 305345"/>
                        <a:gd name="connsiteY8" fmla="*/ 512564 h 1177605"/>
                        <a:gd name="connsiteX9" fmla="*/ 137029 w 305345"/>
                        <a:gd name="connsiteY9" fmla="*/ 1177605 h 117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345" h="1177605">
                          <a:moveTo>
                            <a:pt x="137029" y="1177605"/>
                          </a:moveTo>
                          <a:lnTo>
                            <a:pt x="305345" y="1176777"/>
                          </a:lnTo>
                          <a:lnTo>
                            <a:pt x="302310" y="594790"/>
                          </a:lnTo>
                          <a:lnTo>
                            <a:pt x="300765" y="2814"/>
                          </a:lnTo>
                          <a:lnTo>
                            <a:pt x="72793" y="0"/>
                          </a:lnTo>
                          <a:lnTo>
                            <a:pt x="31790" y="77260"/>
                          </a:lnTo>
                          <a:cubicBezTo>
                            <a:pt x="15235" y="108440"/>
                            <a:pt x="4032" y="142324"/>
                            <a:pt x="279" y="177422"/>
                          </a:cubicBezTo>
                          <a:cubicBezTo>
                            <a:pt x="-2591" y="204187"/>
                            <a:pt x="17442" y="291380"/>
                            <a:pt x="24450" y="313564"/>
                          </a:cubicBezTo>
                          <a:lnTo>
                            <a:pt x="87197" y="512564"/>
                          </a:lnTo>
                          <a:lnTo>
                            <a:pt x="137029" y="1177605"/>
                          </a:lnTo>
                          <a:close/>
                        </a:path>
                      </a:pathLst>
                    </a:custGeom>
                    <a:solidFill>
                      <a:srgbClr val="263238"/>
                    </a:solidFill>
                    <a:ln w="550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4D7B0AA-A359-497E-B572-0821FB74F8A6}"/>
                        </a:ext>
                      </a:extLst>
                    </p:cNvPr>
                    <p:cNvSpPr/>
                    <p:nvPr/>
                  </p:nvSpPr>
                  <p:spPr>
                    <a:xfrm>
                      <a:off x="7724645" y="-1427637"/>
                      <a:ext cx="370430" cy="1121039"/>
                    </a:xfrm>
                    <a:custGeom>
                      <a:avLst/>
                      <a:gdLst>
                        <a:gd name="connsiteX0" fmla="*/ 173283 w 370430"/>
                        <a:gd name="connsiteY0" fmla="*/ 662 h 1121039"/>
                        <a:gd name="connsiteX1" fmla="*/ 358265 w 370430"/>
                        <a:gd name="connsiteY1" fmla="*/ 504893 h 1121039"/>
                        <a:gd name="connsiteX2" fmla="*/ 335473 w 370430"/>
                        <a:gd name="connsiteY2" fmla="*/ 701905 h 1121039"/>
                        <a:gd name="connsiteX3" fmla="*/ 120746 w 370430"/>
                        <a:gd name="connsiteY3" fmla="*/ 1121040 h 1121039"/>
                        <a:gd name="connsiteX4" fmla="*/ 0 w 370430"/>
                        <a:gd name="connsiteY4" fmla="*/ 969997 h 1121039"/>
                        <a:gd name="connsiteX5" fmla="*/ 179684 w 370430"/>
                        <a:gd name="connsiteY5" fmla="*/ 594514 h 1121039"/>
                        <a:gd name="connsiteX6" fmla="*/ 21302 w 370430"/>
                        <a:gd name="connsiteY6" fmla="*/ 337901 h 1121039"/>
                        <a:gd name="connsiteX7" fmla="*/ 47956 w 370430"/>
                        <a:gd name="connsiteY7" fmla="*/ 1214 h 1121039"/>
                        <a:gd name="connsiteX8" fmla="*/ 122567 w 370430"/>
                        <a:gd name="connsiteY8" fmla="*/ 0 h 1121039"/>
                        <a:gd name="connsiteX9" fmla="*/ 173283 w 370430"/>
                        <a:gd name="connsiteY9" fmla="*/ 662 h 112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430" h="1121039">
                          <a:moveTo>
                            <a:pt x="173283" y="662"/>
                          </a:moveTo>
                          <a:lnTo>
                            <a:pt x="358265" y="504893"/>
                          </a:lnTo>
                          <a:cubicBezTo>
                            <a:pt x="380008" y="572495"/>
                            <a:pt x="372723" y="639490"/>
                            <a:pt x="335473" y="701905"/>
                          </a:cubicBezTo>
                          <a:lnTo>
                            <a:pt x="120746" y="1121040"/>
                          </a:lnTo>
                          <a:lnTo>
                            <a:pt x="0" y="969997"/>
                          </a:lnTo>
                          <a:lnTo>
                            <a:pt x="179684" y="594514"/>
                          </a:lnTo>
                          <a:lnTo>
                            <a:pt x="21302" y="337901"/>
                          </a:lnTo>
                          <a:lnTo>
                            <a:pt x="47956" y="1214"/>
                          </a:lnTo>
                          <a:lnTo>
                            <a:pt x="122567" y="0"/>
                          </a:lnTo>
                          <a:lnTo>
                            <a:pt x="173283" y="662"/>
                          </a:lnTo>
                          <a:close/>
                        </a:path>
                      </a:pathLst>
                    </a:custGeom>
                    <a:solidFill>
                      <a:srgbClr val="263238"/>
                    </a:solidFill>
                    <a:ln w="5505" cap="flat">
                      <a:noFill/>
                      <a:prstDash val="solid"/>
                      <a:miter/>
                    </a:ln>
                  </p:spPr>
                  <p:txBody>
                    <a:bodyPr rtlCol="0" anchor="ctr"/>
                    <a:lstStyle/>
                    <a:p>
                      <a:endParaRPr lang="en-US" dirty="0"/>
                    </a:p>
                  </p:txBody>
                </p:sp>
              </p:grpSp>
              <p:sp>
                <p:nvSpPr>
                  <p:cNvPr id="37" name="Freeform: Shape 36">
                    <a:extLst>
                      <a:ext uri="{FF2B5EF4-FFF2-40B4-BE49-F238E27FC236}">
                        <a16:creationId xmlns:a16="http://schemas.microsoft.com/office/drawing/2014/main" id="{02A97519-AD4A-4FED-816A-9C525C598CF9}"/>
                      </a:ext>
                    </a:extLst>
                  </p:cNvPr>
                  <p:cNvSpPr/>
                  <p:nvPr/>
                </p:nvSpPr>
                <p:spPr>
                  <a:xfrm>
                    <a:off x="7833140" y="-1258052"/>
                    <a:ext cx="20694" cy="1004267"/>
                  </a:xfrm>
                  <a:custGeom>
                    <a:avLst/>
                    <a:gdLst>
                      <a:gd name="connsiteX0" fmla="*/ 55 w 20694"/>
                      <a:gd name="connsiteY0" fmla="*/ 0 h 1004267"/>
                      <a:gd name="connsiteX1" fmla="*/ 331 w 20694"/>
                      <a:gd name="connsiteY1" fmla="*/ 2594 h 1004267"/>
                      <a:gd name="connsiteX2" fmla="*/ 828 w 20694"/>
                      <a:gd name="connsiteY2" fmla="*/ 10209 h 1004267"/>
                      <a:gd name="connsiteX3" fmla="*/ 2373 w 20694"/>
                      <a:gd name="connsiteY3" fmla="*/ 39458 h 1004267"/>
                      <a:gd name="connsiteX4" fmla="*/ 7560 w 20694"/>
                      <a:gd name="connsiteY4" fmla="*/ 147014 h 1004267"/>
                      <a:gd name="connsiteX5" fmla="*/ 14900 w 20694"/>
                      <a:gd name="connsiteY5" fmla="*/ 306501 h 1004267"/>
                      <a:gd name="connsiteX6" fmla="*/ 19149 w 20694"/>
                      <a:gd name="connsiteY6" fmla="*/ 400702 h 1004267"/>
                      <a:gd name="connsiteX7" fmla="*/ 19922 w 20694"/>
                      <a:gd name="connsiteY7" fmla="*/ 450535 h 1004267"/>
                      <a:gd name="connsiteX8" fmla="*/ 20087 w 20694"/>
                      <a:gd name="connsiteY8" fmla="*/ 501913 h 1004267"/>
                      <a:gd name="connsiteX9" fmla="*/ 20695 w 20694"/>
                      <a:gd name="connsiteY9" fmla="*/ 857143 h 1004267"/>
                      <a:gd name="connsiteX10" fmla="*/ 20529 w 20694"/>
                      <a:gd name="connsiteY10" fmla="*/ 964809 h 1004267"/>
                      <a:gd name="connsiteX11" fmla="*/ 20363 w 20694"/>
                      <a:gd name="connsiteY11" fmla="*/ 994058 h 1004267"/>
                      <a:gd name="connsiteX12" fmla="*/ 20253 w 20694"/>
                      <a:gd name="connsiteY12" fmla="*/ 1001674 h 1004267"/>
                      <a:gd name="connsiteX13" fmla="*/ 20087 w 20694"/>
                      <a:gd name="connsiteY13" fmla="*/ 1004267 h 1004267"/>
                      <a:gd name="connsiteX14" fmla="*/ 19922 w 20694"/>
                      <a:gd name="connsiteY14" fmla="*/ 1001674 h 1004267"/>
                      <a:gd name="connsiteX15" fmla="*/ 19756 w 20694"/>
                      <a:gd name="connsiteY15" fmla="*/ 994058 h 1004267"/>
                      <a:gd name="connsiteX16" fmla="*/ 19425 w 20694"/>
                      <a:gd name="connsiteY16" fmla="*/ 964809 h 1004267"/>
                      <a:gd name="connsiteX17" fmla="*/ 18653 w 20694"/>
                      <a:gd name="connsiteY17" fmla="*/ 857143 h 1004267"/>
                      <a:gd name="connsiteX18" fmla="*/ 17218 w 20694"/>
                      <a:gd name="connsiteY18" fmla="*/ 501913 h 1004267"/>
                      <a:gd name="connsiteX19" fmla="*/ 17052 w 20694"/>
                      <a:gd name="connsiteY19" fmla="*/ 450590 h 1004267"/>
                      <a:gd name="connsiteX20" fmla="*/ 16335 w 20694"/>
                      <a:gd name="connsiteY20" fmla="*/ 400758 h 1004267"/>
                      <a:gd name="connsiteX21" fmla="*/ 12251 w 20694"/>
                      <a:gd name="connsiteY21" fmla="*/ 306556 h 1004267"/>
                      <a:gd name="connsiteX22" fmla="*/ 5519 w 20694"/>
                      <a:gd name="connsiteY22" fmla="*/ 147070 h 1004267"/>
                      <a:gd name="connsiteX23" fmla="*/ 1214 w 20694"/>
                      <a:gd name="connsiteY23" fmla="*/ 39513 h 1004267"/>
                      <a:gd name="connsiteX24" fmla="*/ 221 w 20694"/>
                      <a:gd name="connsiteY24" fmla="*/ 10264 h 1004267"/>
                      <a:gd name="connsiteX25" fmla="*/ 0 w 20694"/>
                      <a:gd name="connsiteY25" fmla="*/ 2649 h 1004267"/>
                      <a:gd name="connsiteX26" fmla="*/ 55 w 20694"/>
                      <a:gd name="connsiteY26" fmla="*/ 0 h 100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94" h="1004267">
                        <a:moveTo>
                          <a:pt x="55" y="0"/>
                        </a:moveTo>
                        <a:cubicBezTo>
                          <a:pt x="55" y="0"/>
                          <a:pt x="166" y="883"/>
                          <a:pt x="331" y="2594"/>
                        </a:cubicBezTo>
                        <a:cubicBezTo>
                          <a:pt x="441" y="4415"/>
                          <a:pt x="607" y="6953"/>
                          <a:pt x="828" y="10209"/>
                        </a:cubicBezTo>
                        <a:cubicBezTo>
                          <a:pt x="1214" y="17052"/>
                          <a:pt x="1711" y="26875"/>
                          <a:pt x="2373" y="39458"/>
                        </a:cubicBezTo>
                        <a:cubicBezTo>
                          <a:pt x="3587" y="65009"/>
                          <a:pt x="5408" y="101707"/>
                          <a:pt x="7560" y="147014"/>
                        </a:cubicBezTo>
                        <a:cubicBezTo>
                          <a:pt x="9657" y="192487"/>
                          <a:pt x="12141" y="246514"/>
                          <a:pt x="14900" y="306501"/>
                        </a:cubicBezTo>
                        <a:cubicBezTo>
                          <a:pt x="16225" y="336522"/>
                          <a:pt x="17659" y="368033"/>
                          <a:pt x="19149" y="400702"/>
                        </a:cubicBezTo>
                        <a:cubicBezTo>
                          <a:pt x="20198" y="417037"/>
                          <a:pt x="19701" y="433703"/>
                          <a:pt x="19922" y="450535"/>
                        </a:cubicBezTo>
                        <a:cubicBezTo>
                          <a:pt x="19977" y="467422"/>
                          <a:pt x="20032" y="484529"/>
                          <a:pt x="20087" y="501913"/>
                        </a:cubicBezTo>
                        <a:cubicBezTo>
                          <a:pt x="20308" y="640594"/>
                          <a:pt x="20529" y="766141"/>
                          <a:pt x="20695" y="857143"/>
                        </a:cubicBezTo>
                        <a:cubicBezTo>
                          <a:pt x="20639" y="902505"/>
                          <a:pt x="20584" y="939259"/>
                          <a:pt x="20529" y="964809"/>
                        </a:cubicBezTo>
                        <a:cubicBezTo>
                          <a:pt x="20474" y="977392"/>
                          <a:pt x="20363" y="987270"/>
                          <a:pt x="20363" y="994058"/>
                        </a:cubicBezTo>
                        <a:cubicBezTo>
                          <a:pt x="20308" y="997314"/>
                          <a:pt x="20253" y="999852"/>
                          <a:pt x="20253" y="1001674"/>
                        </a:cubicBezTo>
                        <a:cubicBezTo>
                          <a:pt x="20198" y="1003384"/>
                          <a:pt x="20087" y="1004267"/>
                          <a:pt x="20087" y="1004267"/>
                        </a:cubicBezTo>
                        <a:cubicBezTo>
                          <a:pt x="20087" y="1004267"/>
                          <a:pt x="19977" y="1003384"/>
                          <a:pt x="19922" y="1001674"/>
                        </a:cubicBezTo>
                        <a:cubicBezTo>
                          <a:pt x="19867" y="999852"/>
                          <a:pt x="19812" y="997314"/>
                          <a:pt x="19756" y="994058"/>
                        </a:cubicBezTo>
                        <a:cubicBezTo>
                          <a:pt x="19701" y="987215"/>
                          <a:pt x="19536" y="977392"/>
                          <a:pt x="19425" y="964809"/>
                        </a:cubicBezTo>
                        <a:cubicBezTo>
                          <a:pt x="19260" y="939259"/>
                          <a:pt x="18984" y="902505"/>
                          <a:pt x="18653" y="857143"/>
                        </a:cubicBezTo>
                        <a:cubicBezTo>
                          <a:pt x="18266" y="766141"/>
                          <a:pt x="17770" y="640594"/>
                          <a:pt x="17218" y="501913"/>
                        </a:cubicBezTo>
                        <a:cubicBezTo>
                          <a:pt x="17163" y="484585"/>
                          <a:pt x="17108" y="467422"/>
                          <a:pt x="17052" y="450590"/>
                        </a:cubicBezTo>
                        <a:cubicBezTo>
                          <a:pt x="16887" y="433703"/>
                          <a:pt x="17383" y="417037"/>
                          <a:pt x="16335" y="400758"/>
                        </a:cubicBezTo>
                        <a:cubicBezTo>
                          <a:pt x="14900" y="368088"/>
                          <a:pt x="13576" y="336577"/>
                          <a:pt x="12251" y="306556"/>
                        </a:cubicBezTo>
                        <a:cubicBezTo>
                          <a:pt x="9713" y="246569"/>
                          <a:pt x="7450" y="192487"/>
                          <a:pt x="5519" y="147070"/>
                        </a:cubicBezTo>
                        <a:cubicBezTo>
                          <a:pt x="3697" y="101762"/>
                          <a:pt x="2263" y="65064"/>
                          <a:pt x="1214" y="39513"/>
                        </a:cubicBezTo>
                        <a:cubicBezTo>
                          <a:pt x="773" y="26931"/>
                          <a:pt x="441" y="17108"/>
                          <a:pt x="221" y="10264"/>
                        </a:cubicBezTo>
                        <a:cubicBezTo>
                          <a:pt x="166" y="7009"/>
                          <a:pt x="55" y="4470"/>
                          <a:pt x="0" y="2649"/>
                        </a:cubicBezTo>
                        <a:cubicBezTo>
                          <a:pt x="0" y="883"/>
                          <a:pt x="55" y="0"/>
                          <a:pt x="55" y="0"/>
                        </a:cubicBezTo>
                        <a:close/>
                      </a:path>
                    </a:pathLst>
                  </a:custGeom>
                  <a:solidFill>
                    <a:srgbClr val="455A64"/>
                  </a:solidFill>
                  <a:ln w="550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08E9B6F-46F5-4B5C-9D1B-E83F3D2F869C}"/>
                      </a:ext>
                    </a:extLst>
                  </p:cNvPr>
                  <p:cNvSpPr/>
                  <p:nvPr/>
                </p:nvSpPr>
                <p:spPr>
                  <a:xfrm>
                    <a:off x="7828828" y="-1417042"/>
                    <a:ext cx="7975" cy="141606"/>
                  </a:xfrm>
                  <a:custGeom>
                    <a:avLst/>
                    <a:gdLst>
                      <a:gd name="connsiteX0" fmla="*/ 118 w 7975"/>
                      <a:gd name="connsiteY0" fmla="*/ 0 h 141606"/>
                      <a:gd name="connsiteX1" fmla="*/ 1277 w 7975"/>
                      <a:gd name="connsiteY1" fmla="*/ 5463 h 141606"/>
                      <a:gd name="connsiteX2" fmla="*/ 3264 w 7975"/>
                      <a:gd name="connsiteY2" fmla="*/ 20529 h 141606"/>
                      <a:gd name="connsiteX3" fmla="*/ 7182 w 7975"/>
                      <a:gd name="connsiteY3" fmla="*/ 70582 h 141606"/>
                      <a:gd name="connsiteX4" fmla="*/ 7789 w 7975"/>
                      <a:gd name="connsiteY4" fmla="*/ 120801 h 141606"/>
                      <a:gd name="connsiteX5" fmla="*/ 7182 w 7975"/>
                      <a:gd name="connsiteY5" fmla="*/ 136032 h 141606"/>
                      <a:gd name="connsiteX6" fmla="*/ 6520 w 7975"/>
                      <a:gd name="connsiteY6" fmla="*/ 141606 h 141606"/>
                      <a:gd name="connsiteX7" fmla="*/ 5802 w 7975"/>
                      <a:gd name="connsiteY7" fmla="*/ 120856 h 141606"/>
                      <a:gd name="connsiteX8" fmla="*/ 4367 w 7975"/>
                      <a:gd name="connsiteY8" fmla="*/ 70803 h 141606"/>
                      <a:gd name="connsiteX9" fmla="*/ 1277 w 7975"/>
                      <a:gd name="connsiteY9" fmla="*/ 20805 h 141606"/>
                      <a:gd name="connsiteX10" fmla="*/ 118 w 7975"/>
                      <a:gd name="connsiteY10" fmla="*/ 0 h 14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75" h="141606">
                        <a:moveTo>
                          <a:pt x="118" y="0"/>
                        </a:moveTo>
                        <a:cubicBezTo>
                          <a:pt x="339" y="0"/>
                          <a:pt x="725" y="1931"/>
                          <a:pt x="1277" y="5463"/>
                        </a:cubicBezTo>
                        <a:cubicBezTo>
                          <a:pt x="1829" y="8995"/>
                          <a:pt x="2546" y="14183"/>
                          <a:pt x="3264" y="20529"/>
                        </a:cubicBezTo>
                        <a:cubicBezTo>
                          <a:pt x="4754" y="33277"/>
                          <a:pt x="6299" y="50991"/>
                          <a:pt x="7182" y="70582"/>
                        </a:cubicBezTo>
                        <a:cubicBezTo>
                          <a:pt x="8065" y="90173"/>
                          <a:pt x="8120" y="107943"/>
                          <a:pt x="7789" y="120801"/>
                        </a:cubicBezTo>
                        <a:cubicBezTo>
                          <a:pt x="7623" y="127203"/>
                          <a:pt x="7403" y="132445"/>
                          <a:pt x="7182" y="136032"/>
                        </a:cubicBezTo>
                        <a:cubicBezTo>
                          <a:pt x="6961" y="139620"/>
                          <a:pt x="6685" y="141606"/>
                          <a:pt x="6520" y="141606"/>
                        </a:cubicBezTo>
                        <a:cubicBezTo>
                          <a:pt x="6078" y="141606"/>
                          <a:pt x="5968" y="133659"/>
                          <a:pt x="5802" y="120856"/>
                        </a:cubicBezTo>
                        <a:cubicBezTo>
                          <a:pt x="5581" y="108053"/>
                          <a:pt x="5250" y="90339"/>
                          <a:pt x="4367" y="70803"/>
                        </a:cubicBezTo>
                        <a:cubicBezTo>
                          <a:pt x="3485" y="51267"/>
                          <a:pt x="2270" y="33608"/>
                          <a:pt x="1277" y="20805"/>
                        </a:cubicBezTo>
                        <a:cubicBezTo>
                          <a:pt x="339" y="8002"/>
                          <a:pt x="-268" y="55"/>
                          <a:pt x="118" y="0"/>
                        </a:cubicBezTo>
                        <a:close/>
                      </a:path>
                    </a:pathLst>
                  </a:custGeom>
                  <a:solidFill>
                    <a:srgbClr val="455A64"/>
                  </a:solidFill>
                  <a:ln w="550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B8D767C-DE78-4CA3-8482-C57A5D440033}"/>
                      </a:ext>
                    </a:extLst>
                  </p:cNvPr>
                  <p:cNvSpPr/>
                  <p:nvPr/>
                </p:nvSpPr>
                <p:spPr>
                  <a:xfrm>
                    <a:off x="7785713" y="-1407104"/>
                    <a:ext cx="19750" cy="19355"/>
                  </a:xfrm>
                  <a:custGeom>
                    <a:avLst/>
                    <a:gdLst>
                      <a:gd name="connsiteX0" fmla="*/ 6148 w 19750"/>
                      <a:gd name="connsiteY0" fmla="*/ 1430 h 19355"/>
                      <a:gd name="connsiteX1" fmla="*/ 2396 w 19750"/>
                      <a:gd name="connsiteY1" fmla="*/ 7721 h 19355"/>
                      <a:gd name="connsiteX2" fmla="*/ 4548 w 19750"/>
                      <a:gd name="connsiteY2" fmla="*/ 14454 h 19355"/>
                      <a:gd name="connsiteX3" fmla="*/ 12826 w 19750"/>
                      <a:gd name="connsiteY3" fmla="*/ 15944 h 19355"/>
                      <a:gd name="connsiteX4" fmla="*/ 17075 w 19750"/>
                      <a:gd name="connsiteY4" fmla="*/ 8715 h 19355"/>
                      <a:gd name="connsiteX5" fmla="*/ 13378 w 19750"/>
                      <a:gd name="connsiteY5" fmla="*/ 2699 h 19355"/>
                      <a:gd name="connsiteX6" fmla="*/ 6203 w 19750"/>
                      <a:gd name="connsiteY6" fmla="*/ 1430 h 19355"/>
                      <a:gd name="connsiteX7" fmla="*/ 8135 w 19750"/>
                      <a:gd name="connsiteY7" fmla="*/ 271 h 19355"/>
                      <a:gd name="connsiteX8" fmla="*/ 14316 w 19750"/>
                      <a:gd name="connsiteY8" fmla="*/ 878 h 19355"/>
                      <a:gd name="connsiteX9" fmla="*/ 19724 w 19750"/>
                      <a:gd name="connsiteY9" fmla="*/ 8549 h 19355"/>
                      <a:gd name="connsiteX10" fmla="*/ 13985 w 19750"/>
                      <a:gd name="connsiteY10" fmla="*/ 18538 h 19355"/>
                      <a:gd name="connsiteX11" fmla="*/ 2671 w 19750"/>
                      <a:gd name="connsiteY11" fmla="*/ 16330 h 19355"/>
                      <a:gd name="connsiteX12" fmla="*/ 409 w 19750"/>
                      <a:gd name="connsiteY12" fmla="*/ 7225 h 19355"/>
                      <a:gd name="connsiteX13" fmla="*/ 3996 w 19750"/>
                      <a:gd name="connsiteY13" fmla="*/ 2148 h 19355"/>
                      <a:gd name="connsiteX14" fmla="*/ 6148 w 19750"/>
                      <a:gd name="connsiteY14" fmla="*/ 1430 h 1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50" h="19355">
                        <a:moveTo>
                          <a:pt x="6148" y="1430"/>
                        </a:moveTo>
                        <a:cubicBezTo>
                          <a:pt x="6424" y="1817"/>
                          <a:pt x="3279" y="3251"/>
                          <a:pt x="2396" y="7721"/>
                        </a:cubicBezTo>
                        <a:cubicBezTo>
                          <a:pt x="2009" y="9874"/>
                          <a:pt x="2451" y="12633"/>
                          <a:pt x="4548" y="14454"/>
                        </a:cubicBezTo>
                        <a:cubicBezTo>
                          <a:pt x="6535" y="16330"/>
                          <a:pt x="10011" y="17213"/>
                          <a:pt x="12826" y="15944"/>
                        </a:cubicBezTo>
                        <a:cubicBezTo>
                          <a:pt x="15640" y="14675"/>
                          <a:pt x="17185" y="11419"/>
                          <a:pt x="17075" y="8715"/>
                        </a:cubicBezTo>
                        <a:cubicBezTo>
                          <a:pt x="17075" y="5900"/>
                          <a:pt x="15254" y="3803"/>
                          <a:pt x="13378" y="2699"/>
                        </a:cubicBezTo>
                        <a:cubicBezTo>
                          <a:pt x="9404" y="437"/>
                          <a:pt x="6259" y="1872"/>
                          <a:pt x="6203" y="1430"/>
                        </a:cubicBezTo>
                        <a:cubicBezTo>
                          <a:pt x="6148" y="1265"/>
                          <a:pt x="6755" y="713"/>
                          <a:pt x="8135" y="271"/>
                        </a:cubicBezTo>
                        <a:cubicBezTo>
                          <a:pt x="9515" y="-115"/>
                          <a:pt x="11832" y="-225"/>
                          <a:pt x="14316" y="878"/>
                        </a:cubicBezTo>
                        <a:cubicBezTo>
                          <a:pt x="16744" y="1927"/>
                          <a:pt x="19503" y="4686"/>
                          <a:pt x="19724" y="8549"/>
                        </a:cubicBezTo>
                        <a:cubicBezTo>
                          <a:pt x="20000" y="12247"/>
                          <a:pt x="18124" y="16606"/>
                          <a:pt x="13985" y="18538"/>
                        </a:cubicBezTo>
                        <a:cubicBezTo>
                          <a:pt x="9790" y="20359"/>
                          <a:pt x="5265" y="18924"/>
                          <a:pt x="2671" y="16330"/>
                        </a:cubicBezTo>
                        <a:cubicBezTo>
                          <a:pt x="-143" y="13626"/>
                          <a:pt x="-419" y="9763"/>
                          <a:pt x="409" y="7225"/>
                        </a:cubicBezTo>
                        <a:cubicBezTo>
                          <a:pt x="1182" y="4576"/>
                          <a:pt x="2727" y="2920"/>
                          <a:pt x="3996" y="2148"/>
                        </a:cubicBezTo>
                        <a:cubicBezTo>
                          <a:pt x="5265" y="1375"/>
                          <a:pt x="6093" y="1265"/>
                          <a:pt x="6148" y="1430"/>
                        </a:cubicBezTo>
                        <a:close/>
                      </a:path>
                    </a:pathLst>
                  </a:custGeom>
                  <a:solidFill>
                    <a:srgbClr val="455A64"/>
                  </a:solidFill>
                  <a:ln w="550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DAB4114-CD49-4393-AEF0-429CCE4F8B71}"/>
                      </a:ext>
                    </a:extLst>
                  </p:cNvPr>
                  <p:cNvSpPr/>
                  <p:nvPr/>
                </p:nvSpPr>
                <p:spPr>
                  <a:xfrm>
                    <a:off x="7615156" y="-1415663"/>
                    <a:ext cx="90683" cy="73289"/>
                  </a:xfrm>
                  <a:custGeom>
                    <a:avLst/>
                    <a:gdLst>
                      <a:gd name="connsiteX0" fmla="*/ 88409 w 90683"/>
                      <a:gd name="connsiteY0" fmla="*/ 1 h 73289"/>
                      <a:gd name="connsiteX1" fmla="*/ 89899 w 90683"/>
                      <a:gd name="connsiteY1" fmla="*/ 5299 h 73289"/>
                      <a:gd name="connsiteX2" fmla="*/ 90395 w 90683"/>
                      <a:gd name="connsiteY2" fmla="*/ 20309 h 73289"/>
                      <a:gd name="connsiteX3" fmla="*/ 84049 w 90683"/>
                      <a:gd name="connsiteY3" fmla="*/ 41666 h 73289"/>
                      <a:gd name="connsiteX4" fmla="*/ 66334 w 90683"/>
                      <a:gd name="connsiteY4" fmla="*/ 62526 h 73289"/>
                      <a:gd name="connsiteX5" fmla="*/ 40894 w 90683"/>
                      <a:gd name="connsiteY5" fmla="*/ 72625 h 73289"/>
                      <a:gd name="connsiteX6" fmla="*/ 18599 w 90683"/>
                      <a:gd name="connsiteY6" fmla="*/ 71798 h 73289"/>
                      <a:gd name="connsiteX7" fmla="*/ 4527 w 90683"/>
                      <a:gd name="connsiteY7" fmla="*/ 66555 h 73289"/>
                      <a:gd name="connsiteX8" fmla="*/ 1 w 90683"/>
                      <a:gd name="connsiteY8" fmla="*/ 63409 h 73289"/>
                      <a:gd name="connsiteX9" fmla="*/ 18985 w 90683"/>
                      <a:gd name="connsiteY9" fmla="*/ 69811 h 73289"/>
                      <a:gd name="connsiteX10" fmla="*/ 64624 w 90683"/>
                      <a:gd name="connsiteY10" fmla="*/ 60153 h 73289"/>
                      <a:gd name="connsiteX11" fmla="*/ 88353 w 90683"/>
                      <a:gd name="connsiteY11" fmla="*/ 20033 h 73289"/>
                      <a:gd name="connsiteX12" fmla="*/ 88409 w 90683"/>
                      <a:gd name="connsiteY12" fmla="*/ 1 h 7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83" h="73289">
                        <a:moveTo>
                          <a:pt x="88409" y="1"/>
                        </a:moveTo>
                        <a:cubicBezTo>
                          <a:pt x="88574" y="-54"/>
                          <a:pt x="89236" y="1822"/>
                          <a:pt x="89899" y="5299"/>
                        </a:cubicBezTo>
                        <a:cubicBezTo>
                          <a:pt x="90561" y="8776"/>
                          <a:pt x="91002" y="13963"/>
                          <a:pt x="90395" y="20309"/>
                        </a:cubicBezTo>
                        <a:cubicBezTo>
                          <a:pt x="89788" y="26656"/>
                          <a:pt x="87857" y="34161"/>
                          <a:pt x="84049" y="41666"/>
                        </a:cubicBezTo>
                        <a:cubicBezTo>
                          <a:pt x="80241" y="49227"/>
                          <a:pt x="74281" y="56732"/>
                          <a:pt x="66334" y="62526"/>
                        </a:cubicBezTo>
                        <a:cubicBezTo>
                          <a:pt x="58277" y="68211"/>
                          <a:pt x="49282" y="71411"/>
                          <a:pt x="40894" y="72625"/>
                        </a:cubicBezTo>
                        <a:cubicBezTo>
                          <a:pt x="32506" y="73839"/>
                          <a:pt x="24780" y="73288"/>
                          <a:pt x="18599" y="71798"/>
                        </a:cubicBezTo>
                        <a:cubicBezTo>
                          <a:pt x="12363" y="70363"/>
                          <a:pt x="7617" y="68321"/>
                          <a:pt x="4527" y="66555"/>
                        </a:cubicBezTo>
                        <a:cubicBezTo>
                          <a:pt x="1436" y="64789"/>
                          <a:pt x="-54" y="63575"/>
                          <a:pt x="1" y="63409"/>
                        </a:cubicBezTo>
                        <a:cubicBezTo>
                          <a:pt x="277" y="62858"/>
                          <a:pt x="6789" y="67493"/>
                          <a:pt x="18985" y="69811"/>
                        </a:cubicBezTo>
                        <a:cubicBezTo>
                          <a:pt x="30850" y="72184"/>
                          <a:pt x="49227" y="71080"/>
                          <a:pt x="64624" y="60153"/>
                        </a:cubicBezTo>
                        <a:cubicBezTo>
                          <a:pt x="79910" y="49061"/>
                          <a:pt x="86808" y="32009"/>
                          <a:pt x="88353" y="20033"/>
                        </a:cubicBezTo>
                        <a:cubicBezTo>
                          <a:pt x="90119" y="7727"/>
                          <a:pt x="87802" y="56"/>
                          <a:pt x="88409" y="1"/>
                        </a:cubicBezTo>
                        <a:close/>
                      </a:path>
                    </a:pathLst>
                  </a:custGeom>
                  <a:solidFill>
                    <a:srgbClr val="455A64"/>
                  </a:solidFill>
                  <a:ln w="550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7B6D701-A8A9-4674-9009-07C6BE642CD8}"/>
                      </a:ext>
                    </a:extLst>
                  </p:cNvPr>
                  <p:cNvSpPr/>
                  <p:nvPr/>
                </p:nvSpPr>
                <p:spPr>
                  <a:xfrm>
                    <a:off x="7875336" y="-1416104"/>
                    <a:ext cx="44777" cy="48998"/>
                  </a:xfrm>
                  <a:custGeom>
                    <a:avLst/>
                    <a:gdLst>
                      <a:gd name="connsiteX0" fmla="*/ 44777 w 44777"/>
                      <a:gd name="connsiteY0" fmla="*/ 48785 h 48998"/>
                      <a:gd name="connsiteX1" fmla="*/ 34181 w 44777"/>
                      <a:gd name="connsiteY1" fmla="*/ 47515 h 48998"/>
                      <a:gd name="connsiteX2" fmla="*/ 12438 w 44777"/>
                      <a:gd name="connsiteY2" fmla="*/ 33609 h 48998"/>
                      <a:gd name="connsiteX3" fmla="*/ 683 w 44777"/>
                      <a:gd name="connsiteY3" fmla="*/ 10651 h 48998"/>
                      <a:gd name="connsiteX4" fmla="*/ 463 w 44777"/>
                      <a:gd name="connsiteY4" fmla="*/ 1 h 48998"/>
                      <a:gd name="connsiteX5" fmla="*/ 2670 w 44777"/>
                      <a:gd name="connsiteY5" fmla="*/ 10210 h 48998"/>
                      <a:gd name="connsiteX6" fmla="*/ 14535 w 44777"/>
                      <a:gd name="connsiteY6" fmla="*/ 31732 h 48998"/>
                      <a:gd name="connsiteX7" fmla="*/ 34788 w 44777"/>
                      <a:gd name="connsiteY7" fmla="*/ 45639 h 48998"/>
                      <a:gd name="connsiteX8" fmla="*/ 44777 w 44777"/>
                      <a:gd name="connsiteY8" fmla="*/ 48785 h 4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7" h="48998">
                        <a:moveTo>
                          <a:pt x="44777" y="48785"/>
                        </a:moveTo>
                        <a:cubicBezTo>
                          <a:pt x="44777" y="49061"/>
                          <a:pt x="40583" y="49392"/>
                          <a:pt x="34181" y="47515"/>
                        </a:cubicBezTo>
                        <a:cubicBezTo>
                          <a:pt x="27780" y="45694"/>
                          <a:pt x="19391" y="41224"/>
                          <a:pt x="12438" y="33609"/>
                        </a:cubicBezTo>
                        <a:cubicBezTo>
                          <a:pt x="5540" y="25993"/>
                          <a:pt x="1898" y="17163"/>
                          <a:pt x="683" y="10651"/>
                        </a:cubicBezTo>
                        <a:cubicBezTo>
                          <a:pt x="-531" y="4084"/>
                          <a:pt x="187" y="-55"/>
                          <a:pt x="463" y="1"/>
                        </a:cubicBezTo>
                        <a:cubicBezTo>
                          <a:pt x="959" y="1"/>
                          <a:pt x="1015" y="4029"/>
                          <a:pt x="2670" y="10210"/>
                        </a:cubicBezTo>
                        <a:cubicBezTo>
                          <a:pt x="4271" y="16335"/>
                          <a:pt x="8023" y="24503"/>
                          <a:pt x="14535" y="31732"/>
                        </a:cubicBezTo>
                        <a:cubicBezTo>
                          <a:pt x="21102" y="38906"/>
                          <a:pt x="28828" y="43432"/>
                          <a:pt x="34788" y="45639"/>
                        </a:cubicBezTo>
                        <a:cubicBezTo>
                          <a:pt x="40748" y="47846"/>
                          <a:pt x="44832" y="48233"/>
                          <a:pt x="44777" y="48785"/>
                        </a:cubicBezTo>
                        <a:close/>
                      </a:path>
                    </a:pathLst>
                  </a:custGeom>
                  <a:solidFill>
                    <a:srgbClr val="455A64"/>
                  </a:solidFill>
                  <a:ln w="550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3F33236-ECB5-42C5-832F-40424AE6E5E1}"/>
                      </a:ext>
                    </a:extLst>
                  </p:cNvPr>
                  <p:cNvSpPr/>
                  <p:nvPr/>
                </p:nvSpPr>
                <p:spPr>
                  <a:xfrm>
                    <a:off x="7916503" y="-840311"/>
                    <a:ext cx="69345" cy="30816"/>
                  </a:xfrm>
                  <a:custGeom>
                    <a:avLst/>
                    <a:gdLst>
                      <a:gd name="connsiteX0" fmla="*/ 69336 w 69345"/>
                      <a:gd name="connsiteY0" fmla="*/ 16570 h 30816"/>
                      <a:gd name="connsiteX1" fmla="*/ 59568 w 69345"/>
                      <a:gd name="connsiteY1" fmla="*/ 24351 h 30816"/>
                      <a:gd name="connsiteX2" fmla="*/ 46986 w 69345"/>
                      <a:gd name="connsiteY2" fmla="*/ 29814 h 30816"/>
                      <a:gd name="connsiteX3" fmla="*/ 30044 w 69345"/>
                      <a:gd name="connsiteY3" fmla="*/ 29373 h 30816"/>
                      <a:gd name="connsiteX4" fmla="*/ 6479 w 69345"/>
                      <a:gd name="connsiteY4" fmla="*/ 10610 h 30816"/>
                      <a:gd name="connsiteX5" fmla="*/ 23 w 69345"/>
                      <a:gd name="connsiteY5" fmla="*/ 14 h 30816"/>
                      <a:gd name="connsiteX6" fmla="*/ 8080 w 69345"/>
                      <a:gd name="connsiteY6" fmla="*/ 9396 h 30816"/>
                      <a:gd name="connsiteX7" fmla="*/ 30926 w 69345"/>
                      <a:gd name="connsiteY7" fmla="*/ 26669 h 30816"/>
                      <a:gd name="connsiteX8" fmla="*/ 58519 w 69345"/>
                      <a:gd name="connsiteY8" fmla="*/ 22585 h 30816"/>
                      <a:gd name="connsiteX9" fmla="*/ 69336 w 69345"/>
                      <a:gd name="connsiteY9" fmla="*/ 16570 h 3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45" h="30816">
                        <a:moveTo>
                          <a:pt x="69336" y="16570"/>
                        </a:moveTo>
                        <a:cubicBezTo>
                          <a:pt x="69556" y="16846"/>
                          <a:pt x="66135" y="20212"/>
                          <a:pt x="59568" y="24351"/>
                        </a:cubicBezTo>
                        <a:cubicBezTo>
                          <a:pt x="56257" y="26338"/>
                          <a:pt x="52118" y="28545"/>
                          <a:pt x="46986" y="29814"/>
                        </a:cubicBezTo>
                        <a:cubicBezTo>
                          <a:pt x="41964" y="31139"/>
                          <a:pt x="35838" y="31304"/>
                          <a:pt x="30044" y="29373"/>
                        </a:cubicBezTo>
                        <a:cubicBezTo>
                          <a:pt x="18289" y="25510"/>
                          <a:pt x="10949" y="16680"/>
                          <a:pt x="6479" y="10610"/>
                        </a:cubicBezTo>
                        <a:cubicBezTo>
                          <a:pt x="2009" y="4374"/>
                          <a:pt x="-253" y="180"/>
                          <a:pt x="23" y="14"/>
                        </a:cubicBezTo>
                        <a:cubicBezTo>
                          <a:pt x="354" y="-262"/>
                          <a:pt x="3278" y="3546"/>
                          <a:pt x="8080" y="9396"/>
                        </a:cubicBezTo>
                        <a:cubicBezTo>
                          <a:pt x="12881" y="15080"/>
                          <a:pt x="20165" y="23137"/>
                          <a:pt x="30926" y="26669"/>
                        </a:cubicBezTo>
                        <a:cubicBezTo>
                          <a:pt x="41743" y="30256"/>
                          <a:pt x="52063" y="26062"/>
                          <a:pt x="58519" y="22585"/>
                        </a:cubicBezTo>
                        <a:cubicBezTo>
                          <a:pt x="65197" y="18998"/>
                          <a:pt x="69060" y="16183"/>
                          <a:pt x="69336" y="16570"/>
                        </a:cubicBezTo>
                        <a:close/>
                      </a:path>
                    </a:pathLst>
                  </a:custGeom>
                  <a:solidFill>
                    <a:srgbClr val="455A64"/>
                  </a:solidFill>
                  <a:ln w="550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2A8A894-9864-46A3-9365-17FFFBF921E5}"/>
                      </a:ext>
                    </a:extLst>
                  </p:cNvPr>
                  <p:cNvSpPr/>
                  <p:nvPr/>
                </p:nvSpPr>
                <p:spPr>
                  <a:xfrm>
                    <a:off x="7911128" y="-837221"/>
                    <a:ext cx="32594" cy="45722"/>
                  </a:xfrm>
                  <a:custGeom>
                    <a:avLst/>
                    <a:gdLst>
                      <a:gd name="connsiteX0" fmla="*/ 32549 w 32594"/>
                      <a:gd name="connsiteY0" fmla="*/ 45708 h 45722"/>
                      <a:gd name="connsiteX1" fmla="*/ 15111 w 32594"/>
                      <a:gd name="connsiteY1" fmla="*/ 23689 h 45722"/>
                      <a:gd name="connsiteX2" fmla="*/ 45 w 32594"/>
                      <a:gd name="connsiteY2" fmla="*/ 14 h 45722"/>
                      <a:gd name="connsiteX3" fmla="*/ 17484 w 32594"/>
                      <a:gd name="connsiteY3" fmla="*/ 22033 h 45722"/>
                      <a:gd name="connsiteX4" fmla="*/ 32549 w 32594"/>
                      <a:gd name="connsiteY4" fmla="*/ 45708 h 4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4" h="45722">
                        <a:moveTo>
                          <a:pt x="32549" y="45708"/>
                        </a:moveTo>
                        <a:cubicBezTo>
                          <a:pt x="31887" y="46149"/>
                          <a:pt x="24106" y="36326"/>
                          <a:pt x="15111" y="23689"/>
                        </a:cubicBezTo>
                        <a:cubicBezTo>
                          <a:pt x="6115" y="11051"/>
                          <a:pt x="-617" y="456"/>
                          <a:pt x="45" y="14"/>
                        </a:cubicBezTo>
                        <a:cubicBezTo>
                          <a:pt x="707" y="-427"/>
                          <a:pt x="8488" y="9396"/>
                          <a:pt x="17484" y="22033"/>
                        </a:cubicBezTo>
                        <a:cubicBezTo>
                          <a:pt x="26479" y="34616"/>
                          <a:pt x="33212" y="45211"/>
                          <a:pt x="32549" y="45708"/>
                        </a:cubicBezTo>
                        <a:close/>
                      </a:path>
                    </a:pathLst>
                  </a:custGeom>
                  <a:solidFill>
                    <a:srgbClr val="455A64"/>
                  </a:solidFill>
                  <a:ln w="550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C7B34A2-3E23-4160-BCE4-E27EB47AA299}"/>
                      </a:ext>
                    </a:extLst>
                  </p:cNvPr>
                  <p:cNvSpPr/>
                  <p:nvPr/>
                </p:nvSpPr>
                <p:spPr>
                  <a:xfrm>
                    <a:off x="7654504" y="-1253764"/>
                    <a:ext cx="6669" cy="15320"/>
                  </a:xfrm>
                  <a:custGeom>
                    <a:avLst/>
                    <a:gdLst>
                      <a:gd name="connsiteX0" fmla="*/ 6402 w 6669"/>
                      <a:gd name="connsiteY0" fmla="*/ 15303 h 15320"/>
                      <a:gd name="connsiteX1" fmla="*/ 1987 w 6669"/>
                      <a:gd name="connsiteY1" fmla="*/ 8184 h 15320"/>
                      <a:gd name="connsiteX2" fmla="*/ 276 w 6669"/>
                      <a:gd name="connsiteY2" fmla="*/ 17 h 15320"/>
                      <a:gd name="connsiteX3" fmla="*/ 4636 w 6669"/>
                      <a:gd name="connsiteY3" fmla="*/ 7136 h 15320"/>
                      <a:gd name="connsiteX4" fmla="*/ 6402 w 6669"/>
                      <a:gd name="connsiteY4" fmla="*/ 15303 h 1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 h="15320">
                        <a:moveTo>
                          <a:pt x="6402" y="15303"/>
                        </a:moveTo>
                        <a:cubicBezTo>
                          <a:pt x="5685" y="15579"/>
                          <a:pt x="3698" y="12434"/>
                          <a:pt x="1987" y="8184"/>
                        </a:cubicBezTo>
                        <a:cubicBezTo>
                          <a:pt x="276" y="3990"/>
                          <a:pt x="-441" y="293"/>
                          <a:pt x="276" y="17"/>
                        </a:cubicBezTo>
                        <a:cubicBezTo>
                          <a:pt x="994" y="-259"/>
                          <a:pt x="2980" y="2887"/>
                          <a:pt x="4636" y="7136"/>
                        </a:cubicBezTo>
                        <a:cubicBezTo>
                          <a:pt x="6347" y="11330"/>
                          <a:pt x="7119" y="14972"/>
                          <a:pt x="6402" y="15303"/>
                        </a:cubicBezTo>
                        <a:close/>
                      </a:path>
                    </a:pathLst>
                  </a:custGeom>
                  <a:solidFill>
                    <a:srgbClr val="FAFAFA"/>
                  </a:solidFill>
                  <a:ln w="550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E785DE8-7A14-4415-B8EA-927BC51455B1}"/>
                      </a:ext>
                    </a:extLst>
                  </p:cNvPr>
                  <p:cNvSpPr/>
                  <p:nvPr/>
                </p:nvSpPr>
                <p:spPr>
                  <a:xfrm>
                    <a:off x="7766310" y="-1235481"/>
                    <a:ext cx="2869" cy="12251"/>
                  </a:xfrm>
                  <a:custGeom>
                    <a:avLst/>
                    <a:gdLst>
                      <a:gd name="connsiteX0" fmla="*/ 1435 w 2869"/>
                      <a:gd name="connsiteY0" fmla="*/ 12251 h 12251"/>
                      <a:gd name="connsiteX1" fmla="*/ 0 w 2869"/>
                      <a:gd name="connsiteY1" fmla="*/ 6126 h 12251"/>
                      <a:gd name="connsiteX2" fmla="*/ 1435 w 2869"/>
                      <a:gd name="connsiteY2" fmla="*/ 0 h 12251"/>
                      <a:gd name="connsiteX3" fmla="*/ 2870 w 2869"/>
                      <a:gd name="connsiteY3" fmla="*/ 6126 h 12251"/>
                      <a:gd name="connsiteX4" fmla="*/ 1435 w 2869"/>
                      <a:gd name="connsiteY4" fmla="*/ 12251 h 1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12251">
                        <a:moveTo>
                          <a:pt x="1435" y="12251"/>
                        </a:moveTo>
                        <a:cubicBezTo>
                          <a:pt x="662" y="12251"/>
                          <a:pt x="0" y="9492"/>
                          <a:pt x="0" y="6126"/>
                        </a:cubicBezTo>
                        <a:cubicBezTo>
                          <a:pt x="0" y="2759"/>
                          <a:pt x="662" y="0"/>
                          <a:pt x="1435" y="0"/>
                        </a:cubicBezTo>
                        <a:cubicBezTo>
                          <a:pt x="2207" y="0"/>
                          <a:pt x="2870" y="2759"/>
                          <a:pt x="2870" y="6126"/>
                        </a:cubicBezTo>
                        <a:cubicBezTo>
                          <a:pt x="2870" y="9547"/>
                          <a:pt x="2207" y="12251"/>
                          <a:pt x="1435" y="12251"/>
                        </a:cubicBezTo>
                        <a:close/>
                      </a:path>
                    </a:pathLst>
                  </a:custGeom>
                  <a:solidFill>
                    <a:srgbClr val="FAFAFA"/>
                  </a:solidFill>
                  <a:ln w="550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55CB0EC-0969-485D-8EFA-5CFF2C91C8B2}"/>
                      </a:ext>
                    </a:extLst>
                  </p:cNvPr>
                  <p:cNvSpPr/>
                  <p:nvPr/>
                </p:nvSpPr>
                <p:spPr>
                  <a:xfrm>
                    <a:off x="7721798" y="-1180462"/>
                    <a:ext cx="3040" cy="15287"/>
                  </a:xfrm>
                  <a:custGeom>
                    <a:avLst/>
                    <a:gdLst>
                      <a:gd name="connsiteX0" fmla="*/ 2020 w 3040"/>
                      <a:gd name="connsiteY0" fmla="*/ 15287 h 15287"/>
                      <a:gd name="connsiteX1" fmla="*/ 88 w 3040"/>
                      <a:gd name="connsiteY1" fmla="*/ 7727 h 15287"/>
                      <a:gd name="connsiteX2" fmla="*/ 1026 w 3040"/>
                      <a:gd name="connsiteY2" fmla="*/ 1 h 15287"/>
                      <a:gd name="connsiteX3" fmla="*/ 2958 w 3040"/>
                      <a:gd name="connsiteY3" fmla="*/ 7561 h 15287"/>
                      <a:gd name="connsiteX4" fmla="*/ 2020 w 3040"/>
                      <a:gd name="connsiteY4" fmla="*/ 15287 h 1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0" h="15287">
                        <a:moveTo>
                          <a:pt x="2020" y="15287"/>
                        </a:moveTo>
                        <a:cubicBezTo>
                          <a:pt x="1247" y="15342"/>
                          <a:pt x="364" y="11976"/>
                          <a:pt x="88" y="7727"/>
                        </a:cubicBezTo>
                        <a:cubicBezTo>
                          <a:pt x="-188" y="3533"/>
                          <a:pt x="199" y="56"/>
                          <a:pt x="1026" y="1"/>
                        </a:cubicBezTo>
                        <a:cubicBezTo>
                          <a:pt x="1799" y="-55"/>
                          <a:pt x="2682" y="3312"/>
                          <a:pt x="2958" y="7561"/>
                        </a:cubicBezTo>
                        <a:cubicBezTo>
                          <a:pt x="3234" y="11755"/>
                          <a:pt x="2792" y="15232"/>
                          <a:pt x="2020" y="15287"/>
                        </a:cubicBezTo>
                        <a:close/>
                      </a:path>
                    </a:pathLst>
                  </a:custGeom>
                  <a:solidFill>
                    <a:srgbClr val="FAFAFA"/>
                  </a:solidFill>
                  <a:ln w="550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CAE288C-589F-4BE7-8825-4A51C11D00AC}"/>
                      </a:ext>
                    </a:extLst>
                  </p:cNvPr>
                  <p:cNvSpPr/>
                  <p:nvPr/>
                </p:nvSpPr>
                <p:spPr>
                  <a:xfrm>
                    <a:off x="7632355" y="-1130940"/>
                    <a:ext cx="11376" cy="8554"/>
                  </a:xfrm>
                  <a:custGeom>
                    <a:avLst/>
                    <a:gdLst>
                      <a:gd name="connsiteX0" fmla="*/ 11222 w 11376"/>
                      <a:gd name="connsiteY0" fmla="*/ 8479 h 8554"/>
                      <a:gd name="connsiteX1" fmla="*/ 5318 w 11376"/>
                      <a:gd name="connsiteY1" fmla="*/ 4782 h 8554"/>
                      <a:gd name="connsiteX2" fmla="*/ 20 w 11376"/>
                      <a:gd name="connsiteY2" fmla="*/ 312 h 8554"/>
                      <a:gd name="connsiteX3" fmla="*/ 7028 w 11376"/>
                      <a:gd name="connsiteY3" fmla="*/ 2464 h 8554"/>
                      <a:gd name="connsiteX4" fmla="*/ 11222 w 11376"/>
                      <a:gd name="connsiteY4" fmla="*/ 8479 h 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 h="8554">
                        <a:moveTo>
                          <a:pt x="11222" y="8479"/>
                        </a:moveTo>
                        <a:cubicBezTo>
                          <a:pt x="10560" y="8976"/>
                          <a:pt x="8298" y="6934"/>
                          <a:pt x="5318" y="4782"/>
                        </a:cubicBezTo>
                        <a:cubicBezTo>
                          <a:pt x="2393" y="2630"/>
                          <a:pt x="-256" y="1085"/>
                          <a:pt x="20" y="312"/>
                        </a:cubicBezTo>
                        <a:cubicBezTo>
                          <a:pt x="241" y="-406"/>
                          <a:pt x="3662" y="36"/>
                          <a:pt x="7028" y="2464"/>
                        </a:cubicBezTo>
                        <a:cubicBezTo>
                          <a:pt x="10395" y="4892"/>
                          <a:pt x="11885" y="8038"/>
                          <a:pt x="11222" y="8479"/>
                        </a:cubicBezTo>
                        <a:close/>
                      </a:path>
                    </a:pathLst>
                  </a:custGeom>
                  <a:solidFill>
                    <a:srgbClr val="FAFAFA"/>
                  </a:solidFill>
                  <a:ln w="550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229AD14-E55A-4A50-9098-C2208C0C7EB7}"/>
                      </a:ext>
                    </a:extLst>
                  </p:cNvPr>
                  <p:cNvSpPr/>
                  <p:nvPr/>
                </p:nvSpPr>
                <p:spPr>
                  <a:xfrm>
                    <a:off x="7784791" y="-1077775"/>
                    <a:ext cx="6581" cy="9301"/>
                  </a:xfrm>
                  <a:custGeom>
                    <a:avLst/>
                    <a:gdLst>
                      <a:gd name="connsiteX0" fmla="*/ 228 w 6581"/>
                      <a:gd name="connsiteY0" fmla="*/ 9230 h 9301"/>
                      <a:gd name="connsiteX1" fmla="*/ 2104 w 6581"/>
                      <a:gd name="connsiteY1" fmla="*/ 3877 h 9301"/>
                      <a:gd name="connsiteX2" fmla="*/ 6353 w 6581"/>
                      <a:gd name="connsiteY2" fmla="*/ 69 h 9301"/>
                      <a:gd name="connsiteX3" fmla="*/ 4477 w 6581"/>
                      <a:gd name="connsiteY3" fmla="*/ 5422 h 9301"/>
                      <a:gd name="connsiteX4" fmla="*/ 228 w 6581"/>
                      <a:gd name="connsiteY4" fmla="*/ 9230 h 9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 h="9301">
                        <a:moveTo>
                          <a:pt x="228" y="9230"/>
                        </a:moveTo>
                        <a:cubicBezTo>
                          <a:pt x="-434" y="8789"/>
                          <a:pt x="393" y="6361"/>
                          <a:pt x="2104" y="3877"/>
                        </a:cubicBezTo>
                        <a:cubicBezTo>
                          <a:pt x="3815" y="1339"/>
                          <a:pt x="5691" y="-372"/>
                          <a:pt x="6353" y="69"/>
                        </a:cubicBezTo>
                        <a:cubicBezTo>
                          <a:pt x="7016" y="511"/>
                          <a:pt x="6188" y="2939"/>
                          <a:pt x="4477" y="5422"/>
                        </a:cubicBezTo>
                        <a:cubicBezTo>
                          <a:pt x="2822" y="8016"/>
                          <a:pt x="890" y="9672"/>
                          <a:pt x="228" y="9230"/>
                        </a:cubicBezTo>
                        <a:close/>
                      </a:path>
                    </a:pathLst>
                  </a:custGeom>
                  <a:solidFill>
                    <a:srgbClr val="FAFAFA"/>
                  </a:solidFill>
                  <a:ln w="550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AAEF9E3-3B99-4201-9DDF-E96A63138102}"/>
                      </a:ext>
                    </a:extLst>
                  </p:cNvPr>
                  <p:cNvSpPr/>
                  <p:nvPr/>
                </p:nvSpPr>
                <p:spPr>
                  <a:xfrm>
                    <a:off x="7696059" y="-1073567"/>
                    <a:ext cx="2869" cy="20308"/>
                  </a:xfrm>
                  <a:custGeom>
                    <a:avLst/>
                    <a:gdLst>
                      <a:gd name="connsiteX0" fmla="*/ 1435 w 2869"/>
                      <a:gd name="connsiteY0" fmla="*/ 20308 h 20308"/>
                      <a:gd name="connsiteX1" fmla="*/ 0 w 2869"/>
                      <a:gd name="connsiteY1" fmla="*/ 10154 h 20308"/>
                      <a:gd name="connsiteX2" fmla="*/ 1435 w 2869"/>
                      <a:gd name="connsiteY2" fmla="*/ 0 h 20308"/>
                      <a:gd name="connsiteX3" fmla="*/ 2870 w 2869"/>
                      <a:gd name="connsiteY3" fmla="*/ 10154 h 20308"/>
                      <a:gd name="connsiteX4" fmla="*/ 1435 w 2869"/>
                      <a:gd name="connsiteY4" fmla="*/ 20308 h 20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20308">
                        <a:moveTo>
                          <a:pt x="1435" y="20308"/>
                        </a:moveTo>
                        <a:cubicBezTo>
                          <a:pt x="662" y="20308"/>
                          <a:pt x="0" y="15728"/>
                          <a:pt x="0" y="10154"/>
                        </a:cubicBezTo>
                        <a:cubicBezTo>
                          <a:pt x="0" y="4525"/>
                          <a:pt x="662" y="0"/>
                          <a:pt x="1435" y="0"/>
                        </a:cubicBezTo>
                        <a:cubicBezTo>
                          <a:pt x="2207" y="0"/>
                          <a:pt x="2870" y="4580"/>
                          <a:pt x="2870" y="10154"/>
                        </a:cubicBezTo>
                        <a:cubicBezTo>
                          <a:pt x="2870" y="15728"/>
                          <a:pt x="2262" y="20308"/>
                          <a:pt x="1435" y="20308"/>
                        </a:cubicBezTo>
                        <a:close/>
                      </a:path>
                    </a:pathLst>
                  </a:custGeom>
                  <a:solidFill>
                    <a:srgbClr val="FAFAFA"/>
                  </a:solidFill>
                  <a:ln w="550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FFDD6E2-B896-47AD-B73E-668A21DD7F6E}"/>
                      </a:ext>
                    </a:extLst>
                  </p:cNvPr>
                  <p:cNvSpPr/>
                  <p:nvPr/>
                </p:nvSpPr>
                <p:spPr>
                  <a:xfrm>
                    <a:off x="7657855" y="-999678"/>
                    <a:ext cx="11345" cy="8508"/>
                  </a:xfrm>
                  <a:custGeom>
                    <a:avLst/>
                    <a:gdLst>
                      <a:gd name="connsiteX0" fmla="*/ 11274 w 11345"/>
                      <a:gd name="connsiteY0" fmla="*/ 8338 h 8508"/>
                      <a:gd name="connsiteX1" fmla="*/ 4817 w 11345"/>
                      <a:gd name="connsiteY1" fmla="*/ 5413 h 8508"/>
                      <a:gd name="connsiteX2" fmla="*/ 71 w 11345"/>
                      <a:gd name="connsiteY2" fmla="*/ 171 h 8508"/>
                      <a:gd name="connsiteX3" fmla="*/ 6528 w 11345"/>
                      <a:gd name="connsiteY3" fmla="*/ 3096 h 8508"/>
                      <a:gd name="connsiteX4" fmla="*/ 11274 w 11345"/>
                      <a:gd name="connsiteY4" fmla="*/ 8338 h 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5" h="8508">
                        <a:moveTo>
                          <a:pt x="11274" y="8338"/>
                        </a:moveTo>
                        <a:cubicBezTo>
                          <a:pt x="10832" y="9000"/>
                          <a:pt x="7908" y="7676"/>
                          <a:pt x="4817" y="5413"/>
                        </a:cubicBezTo>
                        <a:cubicBezTo>
                          <a:pt x="1727" y="3151"/>
                          <a:pt x="-425" y="833"/>
                          <a:pt x="71" y="171"/>
                        </a:cubicBezTo>
                        <a:cubicBezTo>
                          <a:pt x="513" y="-491"/>
                          <a:pt x="3438" y="833"/>
                          <a:pt x="6528" y="3096"/>
                        </a:cubicBezTo>
                        <a:cubicBezTo>
                          <a:pt x="9618" y="5358"/>
                          <a:pt x="11771" y="7676"/>
                          <a:pt x="11274" y="8338"/>
                        </a:cubicBezTo>
                        <a:close/>
                      </a:path>
                    </a:pathLst>
                  </a:custGeom>
                  <a:solidFill>
                    <a:srgbClr val="FAFAFA"/>
                  </a:solidFill>
                  <a:ln w="550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2C48E59-414C-483B-ACEC-749E28DE0505}"/>
                      </a:ext>
                    </a:extLst>
                  </p:cNvPr>
                  <p:cNvSpPr/>
                  <p:nvPr/>
                </p:nvSpPr>
                <p:spPr>
                  <a:xfrm>
                    <a:off x="7748336" y="-970198"/>
                    <a:ext cx="9238" cy="4843"/>
                  </a:xfrm>
                  <a:custGeom>
                    <a:avLst/>
                    <a:gdLst>
                      <a:gd name="connsiteX0" fmla="*/ 9200 w 9238"/>
                      <a:gd name="connsiteY0" fmla="*/ 380 h 4843"/>
                      <a:gd name="connsiteX1" fmla="*/ 5226 w 9238"/>
                      <a:gd name="connsiteY1" fmla="*/ 3746 h 4843"/>
                      <a:gd name="connsiteX2" fmla="*/ 39 w 9238"/>
                      <a:gd name="connsiteY2" fmla="*/ 4464 h 4843"/>
                      <a:gd name="connsiteX3" fmla="*/ 4012 w 9238"/>
                      <a:gd name="connsiteY3" fmla="*/ 1097 h 4843"/>
                      <a:gd name="connsiteX4" fmla="*/ 9200 w 9238"/>
                      <a:gd name="connsiteY4" fmla="*/ 380 h 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8" h="4843">
                        <a:moveTo>
                          <a:pt x="9200" y="380"/>
                        </a:moveTo>
                        <a:cubicBezTo>
                          <a:pt x="9531" y="1097"/>
                          <a:pt x="7710" y="2587"/>
                          <a:pt x="5226" y="3746"/>
                        </a:cubicBezTo>
                        <a:cubicBezTo>
                          <a:pt x="2688" y="4850"/>
                          <a:pt x="370" y="5181"/>
                          <a:pt x="39" y="4464"/>
                        </a:cubicBezTo>
                        <a:cubicBezTo>
                          <a:pt x="-292" y="3746"/>
                          <a:pt x="1529" y="2256"/>
                          <a:pt x="4012" y="1097"/>
                        </a:cubicBezTo>
                        <a:cubicBezTo>
                          <a:pt x="6606" y="-6"/>
                          <a:pt x="8924" y="-337"/>
                          <a:pt x="9200" y="380"/>
                        </a:cubicBezTo>
                        <a:close/>
                      </a:path>
                    </a:pathLst>
                  </a:custGeom>
                  <a:solidFill>
                    <a:srgbClr val="FAFAFA"/>
                  </a:solidFill>
                  <a:ln w="550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17B7E6D-2636-4F2E-9433-8A04E24A9106}"/>
                      </a:ext>
                    </a:extLst>
                  </p:cNvPr>
                  <p:cNvSpPr/>
                  <p:nvPr/>
                </p:nvSpPr>
                <p:spPr>
                  <a:xfrm>
                    <a:off x="7687176" y="-889431"/>
                    <a:ext cx="10481" cy="20399"/>
                  </a:xfrm>
                  <a:custGeom>
                    <a:avLst/>
                    <a:gdLst>
                      <a:gd name="connsiteX0" fmla="*/ 10318 w 10481"/>
                      <a:gd name="connsiteY0" fmla="*/ 20382 h 20399"/>
                      <a:gd name="connsiteX1" fmla="*/ 3971 w 10481"/>
                      <a:gd name="connsiteY1" fmla="*/ 10835 h 20399"/>
                      <a:gd name="connsiteX2" fmla="*/ 164 w 10481"/>
                      <a:gd name="connsiteY2" fmla="*/ 18 h 20399"/>
                      <a:gd name="connsiteX3" fmla="*/ 6510 w 10481"/>
                      <a:gd name="connsiteY3" fmla="*/ 9565 h 20399"/>
                      <a:gd name="connsiteX4" fmla="*/ 10318 w 10481"/>
                      <a:gd name="connsiteY4" fmla="*/ 20382 h 2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 h="20399">
                        <a:moveTo>
                          <a:pt x="10318" y="20382"/>
                        </a:moveTo>
                        <a:cubicBezTo>
                          <a:pt x="9600" y="20713"/>
                          <a:pt x="6731" y="16463"/>
                          <a:pt x="3971" y="10835"/>
                        </a:cubicBezTo>
                        <a:cubicBezTo>
                          <a:pt x="1157" y="5206"/>
                          <a:pt x="-554" y="349"/>
                          <a:pt x="164" y="18"/>
                        </a:cubicBezTo>
                        <a:cubicBezTo>
                          <a:pt x="881" y="-313"/>
                          <a:pt x="3751" y="3936"/>
                          <a:pt x="6510" y="9565"/>
                        </a:cubicBezTo>
                        <a:cubicBezTo>
                          <a:pt x="9324" y="15194"/>
                          <a:pt x="11035" y="19995"/>
                          <a:pt x="10318" y="20382"/>
                        </a:cubicBezTo>
                        <a:close/>
                      </a:path>
                    </a:pathLst>
                  </a:custGeom>
                  <a:solidFill>
                    <a:srgbClr val="FAFAFA"/>
                  </a:solidFill>
                  <a:ln w="550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D2E544AA-DC86-4DDA-B269-4E6EE4C77B43}"/>
                      </a:ext>
                    </a:extLst>
                  </p:cNvPr>
                  <p:cNvSpPr/>
                  <p:nvPr/>
                </p:nvSpPr>
                <p:spPr>
                  <a:xfrm>
                    <a:off x="7795027" y="-893528"/>
                    <a:ext cx="8568" cy="15350"/>
                  </a:xfrm>
                  <a:custGeom>
                    <a:avLst/>
                    <a:gdLst>
                      <a:gd name="connsiteX0" fmla="*/ 201 w 8568"/>
                      <a:gd name="connsiteY0" fmla="*/ 15318 h 15350"/>
                      <a:gd name="connsiteX1" fmla="*/ 3015 w 8568"/>
                      <a:gd name="connsiteY1" fmla="*/ 6986 h 15350"/>
                      <a:gd name="connsiteX2" fmla="*/ 8368 w 8568"/>
                      <a:gd name="connsiteY2" fmla="*/ 32 h 15350"/>
                      <a:gd name="connsiteX3" fmla="*/ 5554 w 8568"/>
                      <a:gd name="connsiteY3" fmla="*/ 8365 h 15350"/>
                      <a:gd name="connsiteX4" fmla="*/ 201 w 8568"/>
                      <a:gd name="connsiteY4" fmla="*/ 15318 h 1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 h="15350">
                        <a:moveTo>
                          <a:pt x="201" y="15318"/>
                        </a:moveTo>
                        <a:cubicBezTo>
                          <a:pt x="-517" y="14932"/>
                          <a:pt x="752" y="11235"/>
                          <a:pt x="3015" y="6986"/>
                        </a:cubicBezTo>
                        <a:cubicBezTo>
                          <a:pt x="5278" y="2791"/>
                          <a:pt x="7651" y="-354"/>
                          <a:pt x="8368" y="32"/>
                        </a:cubicBezTo>
                        <a:cubicBezTo>
                          <a:pt x="9085" y="418"/>
                          <a:pt x="7816" y="4116"/>
                          <a:pt x="5554" y="8365"/>
                        </a:cubicBezTo>
                        <a:cubicBezTo>
                          <a:pt x="3291" y="12559"/>
                          <a:pt x="863" y="15705"/>
                          <a:pt x="201" y="15318"/>
                        </a:cubicBezTo>
                        <a:close/>
                      </a:path>
                    </a:pathLst>
                  </a:custGeom>
                  <a:solidFill>
                    <a:srgbClr val="FAFAFA"/>
                  </a:solidFill>
                  <a:ln w="550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6A47EA4-C3BA-4CAB-990B-5DDA9BDC0D55}"/>
                      </a:ext>
                    </a:extLst>
                  </p:cNvPr>
                  <p:cNvSpPr/>
                  <p:nvPr/>
                </p:nvSpPr>
                <p:spPr>
                  <a:xfrm>
                    <a:off x="7749202" y="-812068"/>
                    <a:ext cx="4811" cy="19345"/>
                  </a:xfrm>
                  <a:custGeom>
                    <a:avLst/>
                    <a:gdLst>
                      <a:gd name="connsiteX0" fmla="*/ 3257 w 4811"/>
                      <a:gd name="connsiteY0" fmla="*/ 19341 h 19345"/>
                      <a:gd name="connsiteX1" fmla="*/ 1656 w 4811"/>
                      <a:gd name="connsiteY1" fmla="*/ 9684 h 19345"/>
                      <a:gd name="connsiteX2" fmla="*/ 222 w 4811"/>
                      <a:gd name="connsiteY2" fmla="*/ 26 h 19345"/>
                      <a:gd name="connsiteX3" fmla="*/ 4526 w 4811"/>
                      <a:gd name="connsiteY3" fmla="*/ 9242 h 19345"/>
                      <a:gd name="connsiteX4" fmla="*/ 3257 w 4811"/>
                      <a:gd name="connsiteY4" fmla="*/ 19341 h 1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1" h="19345">
                        <a:moveTo>
                          <a:pt x="3257" y="19341"/>
                        </a:moveTo>
                        <a:cubicBezTo>
                          <a:pt x="2429" y="19231"/>
                          <a:pt x="2484" y="14871"/>
                          <a:pt x="1656" y="9684"/>
                        </a:cubicBezTo>
                        <a:cubicBezTo>
                          <a:pt x="884" y="4496"/>
                          <a:pt x="-551" y="357"/>
                          <a:pt x="222" y="26"/>
                        </a:cubicBezTo>
                        <a:cubicBezTo>
                          <a:pt x="884" y="-360"/>
                          <a:pt x="3643" y="3558"/>
                          <a:pt x="4526" y="9242"/>
                        </a:cubicBezTo>
                        <a:cubicBezTo>
                          <a:pt x="5409" y="14926"/>
                          <a:pt x="4029" y="19507"/>
                          <a:pt x="3257" y="19341"/>
                        </a:cubicBezTo>
                        <a:close/>
                      </a:path>
                    </a:pathLst>
                  </a:custGeom>
                  <a:solidFill>
                    <a:srgbClr val="FAFAFA"/>
                  </a:solidFill>
                  <a:ln w="550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3AFC51F-5834-4809-BF6E-E470BFE7ABC6}"/>
                      </a:ext>
                    </a:extLst>
                  </p:cNvPr>
                  <p:cNvSpPr/>
                  <p:nvPr/>
                </p:nvSpPr>
                <p:spPr>
                  <a:xfrm>
                    <a:off x="7696384" y="-755179"/>
                    <a:ext cx="10387" cy="11379"/>
                  </a:xfrm>
                  <a:custGeom>
                    <a:avLst/>
                    <a:gdLst>
                      <a:gd name="connsiteX0" fmla="*/ 10271 w 10387"/>
                      <a:gd name="connsiteY0" fmla="*/ 11291 h 11379"/>
                      <a:gd name="connsiteX1" fmla="*/ 4145 w 10387"/>
                      <a:gd name="connsiteY1" fmla="*/ 6655 h 11379"/>
                      <a:gd name="connsiteX2" fmla="*/ 117 w 10387"/>
                      <a:gd name="connsiteY2" fmla="*/ 88 h 11379"/>
                      <a:gd name="connsiteX3" fmla="*/ 6242 w 10387"/>
                      <a:gd name="connsiteY3" fmla="*/ 4724 h 11379"/>
                      <a:gd name="connsiteX4" fmla="*/ 10271 w 10387"/>
                      <a:gd name="connsiteY4" fmla="*/ 11291 h 1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 h="11379">
                        <a:moveTo>
                          <a:pt x="10271" y="11291"/>
                        </a:moveTo>
                        <a:cubicBezTo>
                          <a:pt x="9664" y="11843"/>
                          <a:pt x="6905" y="9746"/>
                          <a:pt x="4145" y="6655"/>
                        </a:cubicBezTo>
                        <a:cubicBezTo>
                          <a:pt x="1331" y="3565"/>
                          <a:pt x="-490" y="640"/>
                          <a:pt x="117" y="88"/>
                        </a:cubicBezTo>
                        <a:cubicBezTo>
                          <a:pt x="724" y="-464"/>
                          <a:pt x="3483" y="1634"/>
                          <a:pt x="6242" y="4724"/>
                        </a:cubicBezTo>
                        <a:cubicBezTo>
                          <a:pt x="9057" y="7814"/>
                          <a:pt x="10878" y="10739"/>
                          <a:pt x="10271" y="11291"/>
                        </a:cubicBezTo>
                        <a:close/>
                      </a:path>
                    </a:pathLst>
                  </a:custGeom>
                  <a:solidFill>
                    <a:srgbClr val="FAFAFA"/>
                  </a:solidFill>
                  <a:ln w="550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D8AB36B-8715-442C-A289-4BF33F7DC893}"/>
                      </a:ext>
                    </a:extLst>
                  </p:cNvPr>
                  <p:cNvSpPr/>
                  <p:nvPr/>
                </p:nvSpPr>
                <p:spPr>
                  <a:xfrm>
                    <a:off x="7817709" y="-736692"/>
                    <a:ext cx="11272" cy="11434"/>
                  </a:xfrm>
                  <a:custGeom>
                    <a:avLst/>
                    <a:gdLst>
                      <a:gd name="connsiteX0" fmla="*/ 90 w 11272"/>
                      <a:gd name="connsiteY0" fmla="*/ 11346 h 11434"/>
                      <a:gd name="connsiteX1" fmla="*/ 4615 w 11272"/>
                      <a:gd name="connsiteY1" fmla="*/ 4724 h 11434"/>
                      <a:gd name="connsiteX2" fmla="*/ 11182 w 11272"/>
                      <a:gd name="connsiteY2" fmla="*/ 88 h 11434"/>
                      <a:gd name="connsiteX3" fmla="*/ 6657 w 11272"/>
                      <a:gd name="connsiteY3" fmla="*/ 6711 h 11434"/>
                      <a:gd name="connsiteX4" fmla="*/ 90 w 11272"/>
                      <a:gd name="connsiteY4" fmla="*/ 11346 h 1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 h="11434">
                        <a:moveTo>
                          <a:pt x="90" y="11346"/>
                        </a:moveTo>
                        <a:cubicBezTo>
                          <a:pt x="-462" y="10794"/>
                          <a:pt x="1580" y="7814"/>
                          <a:pt x="4615" y="4724"/>
                        </a:cubicBezTo>
                        <a:cubicBezTo>
                          <a:pt x="7706" y="1633"/>
                          <a:pt x="10631" y="-464"/>
                          <a:pt x="11182" y="88"/>
                        </a:cubicBezTo>
                        <a:cubicBezTo>
                          <a:pt x="11734" y="640"/>
                          <a:pt x="9692" y="3620"/>
                          <a:pt x="6657" y="6711"/>
                        </a:cubicBezTo>
                        <a:cubicBezTo>
                          <a:pt x="3622" y="9801"/>
                          <a:pt x="697" y="11898"/>
                          <a:pt x="90" y="11346"/>
                        </a:cubicBezTo>
                        <a:close/>
                      </a:path>
                    </a:pathLst>
                  </a:custGeom>
                  <a:solidFill>
                    <a:srgbClr val="FAFAFA"/>
                  </a:solidFill>
                  <a:ln w="550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EFC4820A-7397-406C-BD1A-03A00AF04F50}"/>
                      </a:ext>
                    </a:extLst>
                  </p:cNvPr>
                  <p:cNvSpPr/>
                  <p:nvPr/>
                </p:nvSpPr>
                <p:spPr>
                  <a:xfrm>
                    <a:off x="7753307" y="-670551"/>
                    <a:ext cx="3925" cy="18328"/>
                  </a:xfrm>
                  <a:custGeom>
                    <a:avLst/>
                    <a:gdLst>
                      <a:gd name="connsiteX0" fmla="*/ 586 w 3925"/>
                      <a:gd name="connsiteY0" fmla="*/ 18327 h 18328"/>
                      <a:gd name="connsiteX1" fmla="*/ 531 w 3925"/>
                      <a:gd name="connsiteY1" fmla="*/ 8945 h 18328"/>
                      <a:gd name="connsiteX2" fmla="*/ 3346 w 3925"/>
                      <a:gd name="connsiteY2" fmla="*/ 5 h 18328"/>
                      <a:gd name="connsiteX3" fmla="*/ 3346 w 3925"/>
                      <a:gd name="connsiteY3" fmla="*/ 9387 h 18328"/>
                      <a:gd name="connsiteX4" fmla="*/ 586 w 3925"/>
                      <a:gd name="connsiteY4" fmla="*/ 18327 h 18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 h="18328">
                        <a:moveTo>
                          <a:pt x="586" y="18327"/>
                        </a:moveTo>
                        <a:cubicBezTo>
                          <a:pt x="-186" y="18216"/>
                          <a:pt x="-186" y="14022"/>
                          <a:pt x="531" y="8945"/>
                        </a:cubicBezTo>
                        <a:cubicBezTo>
                          <a:pt x="1304" y="3868"/>
                          <a:pt x="2573" y="-161"/>
                          <a:pt x="3346" y="5"/>
                        </a:cubicBezTo>
                        <a:cubicBezTo>
                          <a:pt x="4118" y="115"/>
                          <a:pt x="4118" y="4309"/>
                          <a:pt x="3346" y="9387"/>
                        </a:cubicBezTo>
                        <a:cubicBezTo>
                          <a:pt x="2628" y="14408"/>
                          <a:pt x="1359" y="18437"/>
                          <a:pt x="586" y="18327"/>
                        </a:cubicBezTo>
                        <a:close/>
                      </a:path>
                    </a:pathLst>
                  </a:custGeom>
                  <a:solidFill>
                    <a:srgbClr val="FAFAFA"/>
                  </a:solidFill>
                  <a:ln w="550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1B05B349-305F-4659-B3CA-E13DED4DFFE8}"/>
                      </a:ext>
                    </a:extLst>
                  </p:cNvPr>
                  <p:cNvSpPr/>
                  <p:nvPr/>
                </p:nvSpPr>
                <p:spPr>
                  <a:xfrm>
                    <a:off x="7702400" y="-630903"/>
                    <a:ext cx="8674" cy="14198"/>
                  </a:xfrm>
                  <a:custGeom>
                    <a:avLst/>
                    <a:gdLst>
                      <a:gd name="connsiteX0" fmla="*/ 8504 w 8674"/>
                      <a:gd name="connsiteY0" fmla="*/ 14163 h 14198"/>
                      <a:gd name="connsiteX1" fmla="*/ 3096 w 8674"/>
                      <a:gd name="connsiteY1" fmla="*/ 7817 h 14198"/>
                      <a:gd name="connsiteX2" fmla="*/ 171 w 8674"/>
                      <a:gd name="connsiteY2" fmla="*/ 35 h 14198"/>
                      <a:gd name="connsiteX3" fmla="*/ 5579 w 8674"/>
                      <a:gd name="connsiteY3" fmla="*/ 6382 h 14198"/>
                      <a:gd name="connsiteX4" fmla="*/ 8504 w 8674"/>
                      <a:gd name="connsiteY4" fmla="*/ 14163 h 14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 h="14198">
                        <a:moveTo>
                          <a:pt x="8504" y="14163"/>
                        </a:moveTo>
                        <a:cubicBezTo>
                          <a:pt x="7841" y="14549"/>
                          <a:pt x="5413" y="11735"/>
                          <a:pt x="3096" y="7817"/>
                        </a:cubicBezTo>
                        <a:cubicBezTo>
                          <a:pt x="833" y="3899"/>
                          <a:pt x="-491" y="422"/>
                          <a:pt x="171" y="35"/>
                        </a:cubicBezTo>
                        <a:cubicBezTo>
                          <a:pt x="833" y="-351"/>
                          <a:pt x="3261" y="2464"/>
                          <a:pt x="5579" y="6382"/>
                        </a:cubicBezTo>
                        <a:cubicBezTo>
                          <a:pt x="7841" y="10245"/>
                          <a:pt x="9166" y="13722"/>
                          <a:pt x="8504" y="14163"/>
                        </a:cubicBezTo>
                        <a:close/>
                      </a:path>
                    </a:pathLst>
                  </a:custGeom>
                  <a:solidFill>
                    <a:srgbClr val="FAFAFA"/>
                  </a:solidFill>
                  <a:ln w="550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91042A8B-5D2A-4D57-BB4B-E5A23341BFB6}"/>
                      </a:ext>
                    </a:extLst>
                  </p:cNvPr>
                  <p:cNvSpPr/>
                  <p:nvPr/>
                </p:nvSpPr>
                <p:spPr>
                  <a:xfrm>
                    <a:off x="7800204" y="-572107"/>
                    <a:ext cx="14329" cy="10470"/>
                  </a:xfrm>
                  <a:custGeom>
                    <a:avLst/>
                    <a:gdLst>
                      <a:gd name="connsiteX0" fmla="*/ 14284 w 14329"/>
                      <a:gd name="connsiteY0" fmla="*/ 122 h 10470"/>
                      <a:gd name="connsiteX1" fmla="*/ 7992 w 14329"/>
                      <a:gd name="connsiteY1" fmla="*/ 6413 h 10470"/>
                      <a:gd name="connsiteX2" fmla="*/ 46 w 14329"/>
                      <a:gd name="connsiteY2" fmla="*/ 10332 h 10470"/>
                      <a:gd name="connsiteX3" fmla="*/ 6337 w 14329"/>
                      <a:gd name="connsiteY3" fmla="*/ 4040 h 10470"/>
                      <a:gd name="connsiteX4" fmla="*/ 14284 w 14329"/>
                      <a:gd name="connsiteY4" fmla="*/ 122 h 10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9" h="10470">
                        <a:moveTo>
                          <a:pt x="14284" y="122"/>
                        </a:moveTo>
                        <a:cubicBezTo>
                          <a:pt x="14725" y="784"/>
                          <a:pt x="11911" y="3599"/>
                          <a:pt x="7992" y="6413"/>
                        </a:cubicBezTo>
                        <a:cubicBezTo>
                          <a:pt x="4074" y="9228"/>
                          <a:pt x="487" y="10994"/>
                          <a:pt x="46" y="10332"/>
                        </a:cubicBezTo>
                        <a:cubicBezTo>
                          <a:pt x="-396" y="9669"/>
                          <a:pt x="2419" y="6855"/>
                          <a:pt x="6337" y="4040"/>
                        </a:cubicBezTo>
                        <a:cubicBezTo>
                          <a:pt x="10255" y="1226"/>
                          <a:pt x="13842" y="-485"/>
                          <a:pt x="14284" y="122"/>
                        </a:cubicBezTo>
                        <a:close/>
                      </a:path>
                    </a:pathLst>
                  </a:custGeom>
                  <a:solidFill>
                    <a:srgbClr val="FAFAFA"/>
                  </a:solidFill>
                  <a:ln w="550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050631B-9E5F-4736-B365-B71D32020B99}"/>
                      </a:ext>
                    </a:extLst>
                  </p:cNvPr>
                  <p:cNvSpPr/>
                  <p:nvPr/>
                </p:nvSpPr>
                <p:spPr>
                  <a:xfrm>
                    <a:off x="7727892" y="-534242"/>
                    <a:ext cx="3881" cy="20385"/>
                  </a:xfrm>
                  <a:custGeom>
                    <a:avLst/>
                    <a:gdLst>
                      <a:gd name="connsiteX0" fmla="*/ 285 w 3881"/>
                      <a:gd name="connsiteY0" fmla="*/ 20368 h 20385"/>
                      <a:gd name="connsiteX1" fmla="*/ 948 w 3881"/>
                      <a:gd name="connsiteY1" fmla="*/ 10158 h 20385"/>
                      <a:gd name="connsiteX2" fmla="*/ 2051 w 3881"/>
                      <a:gd name="connsiteY2" fmla="*/ 4 h 20385"/>
                      <a:gd name="connsiteX3" fmla="*/ 3762 w 3881"/>
                      <a:gd name="connsiteY3" fmla="*/ 10434 h 20385"/>
                      <a:gd name="connsiteX4" fmla="*/ 285 w 3881"/>
                      <a:gd name="connsiteY4" fmla="*/ 20368 h 2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20385">
                        <a:moveTo>
                          <a:pt x="285" y="20368"/>
                        </a:moveTo>
                        <a:cubicBezTo>
                          <a:pt x="-487" y="20092"/>
                          <a:pt x="506" y="15622"/>
                          <a:pt x="948" y="10158"/>
                        </a:cubicBezTo>
                        <a:cubicBezTo>
                          <a:pt x="1444" y="4695"/>
                          <a:pt x="1279" y="115"/>
                          <a:pt x="2051" y="4"/>
                        </a:cubicBezTo>
                        <a:cubicBezTo>
                          <a:pt x="2824" y="-161"/>
                          <a:pt x="4314" y="4530"/>
                          <a:pt x="3762" y="10434"/>
                        </a:cubicBezTo>
                        <a:cubicBezTo>
                          <a:pt x="3321" y="16339"/>
                          <a:pt x="1003" y="20699"/>
                          <a:pt x="285" y="20368"/>
                        </a:cubicBezTo>
                        <a:close/>
                      </a:path>
                    </a:pathLst>
                  </a:custGeom>
                  <a:solidFill>
                    <a:srgbClr val="FAFAFA"/>
                  </a:solidFill>
                  <a:ln w="550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5D7CE9B7-7170-4A30-9616-7DB3E9CAF053}"/>
                      </a:ext>
                    </a:extLst>
                  </p:cNvPr>
                  <p:cNvSpPr/>
                  <p:nvPr/>
                </p:nvSpPr>
                <p:spPr>
                  <a:xfrm>
                    <a:off x="7754385" y="-440668"/>
                    <a:ext cx="8430" cy="10313"/>
                  </a:xfrm>
                  <a:custGeom>
                    <a:avLst/>
                    <a:gdLst>
                      <a:gd name="connsiteX0" fmla="*/ 8283 w 8430"/>
                      <a:gd name="connsiteY0" fmla="*/ 10234 h 10313"/>
                      <a:gd name="connsiteX1" fmla="*/ 3096 w 8430"/>
                      <a:gd name="connsiteY1" fmla="*/ 6040 h 10313"/>
                      <a:gd name="connsiteX2" fmla="*/ 171 w 8430"/>
                      <a:gd name="connsiteY2" fmla="*/ 80 h 10313"/>
                      <a:gd name="connsiteX3" fmla="*/ 5358 w 8430"/>
                      <a:gd name="connsiteY3" fmla="*/ 4274 h 10313"/>
                      <a:gd name="connsiteX4" fmla="*/ 8283 w 8430"/>
                      <a:gd name="connsiteY4" fmla="*/ 10234 h 10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0" h="10313">
                        <a:moveTo>
                          <a:pt x="8283" y="10234"/>
                        </a:moveTo>
                        <a:cubicBezTo>
                          <a:pt x="7676" y="10730"/>
                          <a:pt x="5358" y="8854"/>
                          <a:pt x="3096" y="6040"/>
                        </a:cubicBezTo>
                        <a:cubicBezTo>
                          <a:pt x="833" y="3225"/>
                          <a:pt x="-491" y="576"/>
                          <a:pt x="171" y="80"/>
                        </a:cubicBezTo>
                        <a:cubicBezTo>
                          <a:pt x="778" y="-417"/>
                          <a:pt x="3096" y="1459"/>
                          <a:pt x="5358" y="4274"/>
                        </a:cubicBezTo>
                        <a:cubicBezTo>
                          <a:pt x="7566" y="7033"/>
                          <a:pt x="8890" y="9737"/>
                          <a:pt x="8283" y="10234"/>
                        </a:cubicBezTo>
                        <a:close/>
                      </a:path>
                    </a:pathLst>
                  </a:custGeom>
                  <a:solidFill>
                    <a:srgbClr val="FAFAFA"/>
                  </a:solidFill>
                  <a:ln w="550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FC190204-9E4F-477D-8B20-F1FEC422819C}"/>
                      </a:ext>
                    </a:extLst>
                  </p:cNvPr>
                  <p:cNvSpPr/>
                  <p:nvPr/>
                </p:nvSpPr>
                <p:spPr>
                  <a:xfrm>
                    <a:off x="7713646" y="-390796"/>
                    <a:ext cx="11457" cy="16359"/>
                  </a:xfrm>
                  <a:custGeom>
                    <a:avLst/>
                    <a:gdLst>
                      <a:gd name="connsiteX0" fmla="*/ 11330 w 11457"/>
                      <a:gd name="connsiteY0" fmla="*/ 16320 h 16359"/>
                      <a:gd name="connsiteX1" fmla="*/ 4542 w 11457"/>
                      <a:gd name="connsiteY1" fmla="*/ 8980 h 16359"/>
                      <a:gd name="connsiteX2" fmla="*/ 127 w 11457"/>
                      <a:gd name="connsiteY2" fmla="*/ 40 h 16359"/>
                      <a:gd name="connsiteX3" fmla="*/ 6915 w 11457"/>
                      <a:gd name="connsiteY3" fmla="*/ 7380 h 16359"/>
                      <a:gd name="connsiteX4" fmla="*/ 11330 w 11457"/>
                      <a:gd name="connsiteY4" fmla="*/ 16320 h 16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7" h="16359">
                        <a:moveTo>
                          <a:pt x="11330" y="16320"/>
                        </a:moveTo>
                        <a:cubicBezTo>
                          <a:pt x="10668" y="16761"/>
                          <a:pt x="7633" y="13505"/>
                          <a:pt x="4542" y="8980"/>
                        </a:cubicBezTo>
                        <a:cubicBezTo>
                          <a:pt x="1452" y="4455"/>
                          <a:pt x="-535" y="481"/>
                          <a:pt x="127" y="40"/>
                        </a:cubicBezTo>
                        <a:cubicBezTo>
                          <a:pt x="790" y="-401"/>
                          <a:pt x="3825" y="2855"/>
                          <a:pt x="6915" y="7380"/>
                        </a:cubicBezTo>
                        <a:cubicBezTo>
                          <a:pt x="10006" y="11850"/>
                          <a:pt x="11992" y="15878"/>
                          <a:pt x="11330" y="16320"/>
                        </a:cubicBezTo>
                        <a:close/>
                      </a:path>
                    </a:pathLst>
                  </a:custGeom>
                  <a:solidFill>
                    <a:srgbClr val="FAFAFA"/>
                  </a:solidFill>
                  <a:ln w="550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68B22F4-97C8-40B8-AAC8-D609F30E7093}"/>
                      </a:ext>
                    </a:extLst>
                  </p:cNvPr>
                  <p:cNvSpPr/>
                  <p:nvPr/>
                </p:nvSpPr>
                <p:spPr>
                  <a:xfrm>
                    <a:off x="7828281" y="-452925"/>
                    <a:ext cx="4034" cy="8241"/>
                  </a:xfrm>
                  <a:custGeom>
                    <a:avLst/>
                    <a:gdLst>
                      <a:gd name="connsiteX0" fmla="*/ 500 w 4034"/>
                      <a:gd name="connsiteY0" fmla="*/ 8198 h 8241"/>
                      <a:gd name="connsiteX1" fmla="*/ 665 w 4034"/>
                      <a:gd name="connsiteY1" fmla="*/ 3618 h 8241"/>
                      <a:gd name="connsiteX2" fmla="*/ 3535 w 4034"/>
                      <a:gd name="connsiteY2" fmla="*/ 31 h 8241"/>
                      <a:gd name="connsiteX3" fmla="*/ 3369 w 4034"/>
                      <a:gd name="connsiteY3" fmla="*/ 4611 h 8241"/>
                      <a:gd name="connsiteX4" fmla="*/ 500 w 4034"/>
                      <a:gd name="connsiteY4" fmla="*/ 8198 h 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 h="8241">
                        <a:moveTo>
                          <a:pt x="500" y="8198"/>
                        </a:moveTo>
                        <a:cubicBezTo>
                          <a:pt x="-218" y="7922"/>
                          <a:pt x="-163" y="5881"/>
                          <a:pt x="665" y="3618"/>
                        </a:cubicBezTo>
                        <a:cubicBezTo>
                          <a:pt x="1493" y="1355"/>
                          <a:pt x="2817" y="-245"/>
                          <a:pt x="3535" y="31"/>
                        </a:cubicBezTo>
                        <a:cubicBezTo>
                          <a:pt x="4252" y="307"/>
                          <a:pt x="4197" y="2349"/>
                          <a:pt x="3369" y="4611"/>
                        </a:cubicBezTo>
                        <a:cubicBezTo>
                          <a:pt x="2541" y="6929"/>
                          <a:pt x="1272" y="8530"/>
                          <a:pt x="500" y="8198"/>
                        </a:cubicBezTo>
                        <a:close/>
                      </a:path>
                    </a:pathLst>
                  </a:custGeom>
                  <a:solidFill>
                    <a:srgbClr val="FAFAFA"/>
                  </a:solidFill>
                  <a:ln w="550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B771C0B-FD6D-40D6-A78B-1937517459EE}"/>
                      </a:ext>
                    </a:extLst>
                  </p:cNvPr>
                  <p:cNvSpPr/>
                  <p:nvPr/>
                </p:nvSpPr>
                <p:spPr>
                  <a:xfrm>
                    <a:off x="7782778" y="-329721"/>
                    <a:ext cx="5267" cy="18350"/>
                  </a:xfrm>
                  <a:custGeom>
                    <a:avLst/>
                    <a:gdLst>
                      <a:gd name="connsiteX0" fmla="*/ 199 w 5267"/>
                      <a:gd name="connsiteY0" fmla="*/ 18322 h 18350"/>
                      <a:gd name="connsiteX1" fmla="*/ 1909 w 5267"/>
                      <a:gd name="connsiteY1" fmla="*/ 9106 h 18350"/>
                      <a:gd name="connsiteX2" fmla="*/ 4227 w 5267"/>
                      <a:gd name="connsiteY2" fmla="*/ 1 h 18350"/>
                      <a:gd name="connsiteX3" fmla="*/ 4669 w 5267"/>
                      <a:gd name="connsiteY3" fmla="*/ 9713 h 18350"/>
                      <a:gd name="connsiteX4" fmla="*/ 199 w 5267"/>
                      <a:gd name="connsiteY4" fmla="*/ 18322 h 1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 h="18350">
                        <a:moveTo>
                          <a:pt x="199" y="18322"/>
                        </a:moveTo>
                        <a:cubicBezTo>
                          <a:pt x="-519" y="17936"/>
                          <a:pt x="861" y="14018"/>
                          <a:pt x="1909" y="9106"/>
                        </a:cubicBezTo>
                        <a:cubicBezTo>
                          <a:pt x="3013" y="4195"/>
                          <a:pt x="3454" y="56"/>
                          <a:pt x="4227" y="1"/>
                        </a:cubicBezTo>
                        <a:cubicBezTo>
                          <a:pt x="5000" y="-55"/>
                          <a:pt x="5883" y="4360"/>
                          <a:pt x="4669" y="9713"/>
                        </a:cubicBezTo>
                        <a:cubicBezTo>
                          <a:pt x="3565" y="15066"/>
                          <a:pt x="861" y="18708"/>
                          <a:pt x="199" y="18322"/>
                        </a:cubicBezTo>
                        <a:close/>
                      </a:path>
                    </a:pathLst>
                  </a:custGeom>
                  <a:solidFill>
                    <a:srgbClr val="FAFAFA"/>
                  </a:solidFill>
                  <a:ln w="550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7B3FBA2F-66F0-4085-8DF9-0980E32E39D7}"/>
                      </a:ext>
                    </a:extLst>
                  </p:cNvPr>
                  <p:cNvSpPr/>
                  <p:nvPr/>
                </p:nvSpPr>
                <p:spPr>
                  <a:xfrm>
                    <a:off x="7807232" y="-1175472"/>
                    <a:ext cx="5847" cy="11213"/>
                  </a:xfrm>
                  <a:custGeom>
                    <a:avLst/>
                    <a:gdLst>
                      <a:gd name="connsiteX0" fmla="*/ 5545 w 5847"/>
                      <a:gd name="connsiteY0" fmla="*/ 11180 h 11213"/>
                      <a:gd name="connsiteX1" fmla="*/ 1627 w 5847"/>
                      <a:gd name="connsiteY1" fmla="*/ 6214 h 11213"/>
                      <a:gd name="connsiteX2" fmla="*/ 302 w 5847"/>
                      <a:gd name="connsiteY2" fmla="*/ 33 h 11213"/>
                      <a:gd name="connsiteX3" fmla="*/ 4220 w 5847"/>
                      <a:gd name="connsiteY3" fmla="*/ 5000 h 11213"/>
                      <a:gd name="connsiteX4" fmla="*/ 5545 w 5847"/>
                      <a:gd name="connsiteY4" fmla="*/ 11180 h 1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 h="11213">
                        <a:moveTo>
                          <a:pt x="5545" y="11180"/>
                        </a:moveTo>
                        <a:cubicBezTo>
                          <a:pt x="4827" y="11511"/>
                          <a:pt x="3061" y="9304"/>
                          <a:pt x="1627" y="6214"/>
                        </a:cubicBezTo>
                        <a:cubicBezTo>
                          <a:pt x="192" y="3123"/>
                          <a:pt x="-415" y="364"/>
                          <a:pt x="302" y="33"/>
                        </a:cubicBezTo>
                        <a:cubicBezTo>
                          <a:pt x="1020" y="-298"/>
                          <a:pt x="2786" y="1909"/>
                          <a:pt x="4220" y="5000"/>
                        </a:cubicBezTo>
                        <a:cubicBezTo>
                          <a:pt x="5655" y="8090"/>
                          <a:pt x="6262" y="10849"/>
                          <a:pt x="5545" y="11180"/>
                        </a:cubicBezTo>
                        <a:close/>
                      </a:path>
                    </a:pathLst>
                  </a:custGeom>
                  <a:solidFill>
                    <a:srgbClr val="FAFAFA"/>
                  </a:solidFill>
                  <a:ln w="550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B85DCA6B-B389-43C5-B827-C9F26DFB0771}"/>
                      </a:ext>
                    </a:extLst>
                  </p:cNvPr>
                  <p:cNvSpPr/>
                  <p:nvPr/>
                </p:nvSpPr>
                <p:spPr>
                  <a:xfrm>
                    <a:off x="7720761" y="-1336272"/>
                    <a:ext cx="15452" cy="16437"/>
                  </a:xfrm>
                  <a:custGeom>
                    <a:avLst/>
                    <a:gdLst>
                      <a:gd name="connsiteX0" fmla="*/ 15418 w 15452"/>
                      <a:gd name="connsiteY0" fmla="*/ 133 h 16437"/>
                      <a:gd name="connsiteX1" fmla="*/ 7858 w 15452"/>
                      <a:gd name="connsiteY1" fmla="*/ 8355 h 16437"/>
                      <a:gd name="connsiteX2" fmla="*/ 132 w 15452"/>
                      <a:gd name="connsiteY2" fmla="*/ 16412 h 16437"/>
                      <a:gd name="connsiteX3" fmla="*/ 5761 w 15452"/>
                      <a:gd name="connsiteY3" fmla="*/ 6369 h 16437"/>
                      <a:gd name="connsiteX4" fmla="*/ 15418 w 15452"/>
                      <a:gd name="connsiteY4" fmla="*/ 133 h 16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2" h="16437">
                        <a:moveTo>
                          <a:pt x="15418" y="133"/>
                        </a:moveTo>
                        <a:cubicBezTo>
                          <a:pt x="15860" y="850"/>
                          <a:pt x="11997" y="3940"/>
                          <a:pt x="7858" y="8355"/>
                        </a:cubicBezTo>
                        <a:cubicBezTo>
                          <a:pt x="3719" y="12715"/>
                          <a:pt x="849" y="16799"/>
                          <a:pt x="132" y="16412"/>
                        </a:cubicBezTo>
                        <a:cubicBezTo>
                          <a:pt x="-530" y="16081"/>
                          <a:pt x="1291" y="11115"/>
                          <a:pt x="5761" y="6369"/>
                        </a:cubicBezTo>
                        <a:cubicBezTo>
                          <a:pt x="10176" y="1623"/>
                          <a:pt x="15032" y="-585"/>
                          <a:pt x="15418" y="133"/>
                        </a:cubicBezTo>
                        <a:close/>
                      </a:path>
                    </a:pathLst>
                  </a:custGeom>
                  <a:solidFill>
                    <a:srgbClr val="FAFAFA"/>
                  </a:solidFill>
                  <a:ln w="550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6D040150-A5A1-4D97-9681-189C0BA33148}"/>
                      </a:ext>
                    </a:extLst>
                  </p:cNvPr>
                  <p:cNvSpPr/>
                  <p:nvPr/>
                </p:nvSpPr>
                <p:spPr>
                  <a:xfrm>
                    <a:off x="7797151" y="-1352497"/>
                    <a:ext cx="7653" cy="14321"/>
                  </a:xfrm>
                  <a:custGeom>
                    <a:avLst/>
                    <a:gdLst>
                      <a:gd name="connsiteX0" fmla="*/ 7238 w 7653"/>
                      <a:gd name="connsiteY0" fmla="*/ 14316 h 14321"/>
                      <a:gd name="connsiteX1" fmla="*/ 3209 w 7653"/>
                      <a:gd name="connsiteY1" fmla="*/ 7417 h 14321"/>
                      <a:gd name="connsiteX2" fmla="*/ 119 w 7653"/>
                      <a:gd name="connsiteY2" fmla="*/ 78 h 14321"/>
                      <a:gd name="connsiteX3" fmla="*/ 5803 w 7653"/>
                      <a:gd name="connsiteY3" fmla="*/ 6148 h 14321"/>
                      <a:gd name="connsiteX4" fmla="*/ 7238 w 7653"/>
                      <a:gd name="connsiteY4" fmla="*/ 14316 h 14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3" h="14321">
                        <a:moveTo>
                          <a:pt x="7238" y="14316"/>
                        </a:moveTo>
                        <a:cubicBezTo>
                          <a:pt x="6465" y="14481"/>
                          <a:pt x="5141" y="11225"/>
                          <a:pt x="3209" y="7417"/>
                        </a:cubicBezTo>
                        <a:cubicBezTo>
                          <a:pt x="1333" y="3609"/>
                          <a:pt x="-488" y="630"/>
                          <a:pt x="119" y="78"/>
                        </a:cubicBezTo>
                        <a:cubicBezTo>
                          <a:pt x="671" y="-474"/>
                          <a:pt x="3706" y="1954"/>
                          <a:pt x="5803" y="6148"/>
                        </a:cubicBezTo>
                        <a:cubicBezTo>
                          <a:pt x="7900" y="10287"/>
                          <a:pt x="7955" y="14150"/>
                          <a:pt x="7238" y="14316"/>
                        </a:cubicBezTo>
                        <a:close/>
                      </a:path>
                    </a:pathLst>
                  </a:custGeom>
                  <a:solidFill>
                    <a:srgbClr val="FAFAFA"/>
                  </a:solidFill>
                  <a:ln w="550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047E5504-34A0-4AB6-978B-2962846F3039}"/>
                      </a:ext>
                    </a:extLst>
                  </p:cNvPr>
                  <p:cNvSpPr/>
                  <p:nvPr/>
                </p:nvSpPr>
                <p:spPr>
                  <a:xfrm>
                    <a:off x="7591648" y="-1297416"/>
                    <a:ext cx="6623" cy="15319"/>
                  </a:xfrm>
                  <a:custGeom>
                    <a:avLst/>
                    <a:gdLst>
                      <a:gd name="connsiteX0" fmla="*/ 276 w 6623"/>
                      <a:gd name="connsiteY0" fmla="*/ 15303 h 15319"/>
                      <a:gd name="connsiteX1" fmla="*/ 1987 w 6623"/>
                      <a:gd name="connsiteY1" fmla="*/ 7136 h 15319"/>
                      <a:gd name="connsiteX2" fmla="*/ 6347 w 6623"/>
                      <a:gd name="connsiteY2" fmla="*/ 17 h 15319"/>
                      <a:gd name="connsiteX3" fmla="*/ 4636 w 6623"/>
                      <a:gd name="connsiteY3" fmla="*/ 8184 h 15319"/>
                      <a:gd name="connsiteX4" fmla="*/ 276 w 6623"/>
                      <a:gd name="connsiteY4" fmla="*/ 15303 h 15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 h="15319">
                        <a:moveTo>
                          <a:pt x="276" y="15303"/>
                        </a:moveTo>
                        <a:cubicBezTo>
                          <a:pt x="-441" y="15027"/>
                          <a:pt x="276" y="11330"/>
                          <a:pt x="1987" y="7136"/>
                        </a:cubicBezTo>
                        <a:cubicBezTo>
                          <a:pt x="3643" y="2887"/>
                          <a:pt x="5629" y="-259"/>
                          <a:pt x="6347" y="17"/>
                        </a:cubicBezTo>
                        <a:cubicBezTo>
                          <a:pt x="7064" y="293"/>
                          <a:pt x="6347" y="3990"/>
                          <a:pt x="4636" y="8184"/>
                        </a:cubicBezTo>
                        <a:cubicBezTo>
                          <a:pt x="2981" y="12378"/>
                          <a:pt x="1049" y="15579"/>
                          <a:pt x="276" y="15303"/>
                        </a:cubicBezTo>
                        <a:close/>
                      </a:path>
                    </a:pathLst>
                  </a:custGeom>
                  <a:solidFill>
                    <a:srgbClr val="FAFAFA"/>
                  </a:solidFill>
                  <a:ln w="550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9509E7C6-6E07-48AA-B1DC-D6722B908212}"/>
                      </a:ext>
                    </a:extLst>
                  </p:cNvPr>
                  <p:cNvSpPr/>
                  <p:nvPr/>
                </p:nvSpPr>
                <p:spPr>
                  <a:xfrm>
                    <a:off x="7586559" y="-1209056"/>
                    <a:ext cx="12329" cy="10392"/>
                  </a:xfrm>
                  <a:custGeom>
                    <a:avLst/>
                    <a:gdLst>
                      <a:gd name="connsiteX0" fmla="*/ 12263 w 12329"/>
                      <a:gd name="connsiteY0" fmla="*/ 10274 h 10392"/>
                      <a:gd name="connsiteX1" fmla="*/ 5254 w 12329"/>
                      <a:gd name="connsiteY1" fmla="*/ 6300 h 10392"/>
                      <a:gd name="connsiteX2" fmla="*/ 67 w 12329"/>
                      <a:gd name="connsiteY2" fmla="*/ 119 h 10392"/>
                      <a:gd name="connsiteX3" fmla="*/ 7076 w 12329"/>
                      <a:gd name="connsiteY3" fmla="*/ 4093 h 10392"/>
                      <a:gd name="connsiteX4" fmla="*/ 12263 w 12329"/>
                      <a:gd name="connsiteY4" fmla="*/ 10274 h 10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9" h="10392">
                        <a:moveTo>
                          <a:pt x="12263" y="10274"/>
                        </a:moveTo>
                        <a:cubicBezTo>
                          <a:pt x="11766" y="10881"/>
                          <a:pt x="8621" y="9115"/>
                          <a:pt x="5254" y="6300"/>
                        </a:cubicBezTo>
                        <a:cubicBezTo>
                          <a:pt x="1888" y="3486"/>
                          <a:pt x="-430" y="727"/>
                          <a:pt x="67" y="119"/>
                        </a:cubicBezTo>
                        <a:cubicBezTo>
                          <a:pt x="564" y="-488"/>
                          <a:pt x="3709" y="1278"/>
                          <a:pt x="7076" y="4093"/>
                        </a:cubicBezTo>
                        <a:cubicBezTo>
                          <a:pt x="10442" y="6907"/>
                          <a:pt x="12760" y="9667"/>
                          <a:pt x="12263" y="10274"/>
                        </a:cubicBezTo>
                        <a:close/>
                      </a:path>
                    </a:pathLst>
                  </a:custGeom>
                  <a:solidFill>
                    <a:srgbClr val="FAFAFA"/>
                  </a:solidFill>
                  <a:ln w="550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67BDE8DB-010A-4487-95B2-0918BC2AE8C0}"/>
                      </a:ext>
                    </a:extLst>
                  </p:cNvPr>
                  <p:cNvSpPr/>
                  <p:nvPr/>
                </p:nvSpPr>
                <p:spPr>
                  <a:xfrm>
                    <a:off x="7733757" y="-1412541"/>
                    <a:ext cx="4857" cy="10259"/>
                  </a:xfrm>
                  <a:custGeom>
                    <a:avLst/>
                    <a:gdLst>
                      <a:gd name="connsiteX0" fmla="*/ 4464 w 4857"/>
                      <a:gd name="connsiteY0" fmla="*/ 10234 h 10259"/>
                      <a:gd name="connsiteX1" fmla="*/ 1097 w 4857"/>
                      <a:gd name="connsiteY1" fmla="*/ 5654 h 10259"/>
                      <a:gd name="connsiteX2" fmla="*/ 380 w 4857"/>
                      <a:gd name="connsiteY2" fmla="*/ 25 h 10259"/>
                      <a:gd name="connsiteX3" fmla="*/ 3746 w 4857"/>
                      <a:gd name="connsiteY3" fmla="*/ 4605 h 10259"/>
                      <a:gd name="connsiteX4" fmla="*/ 4464 w 4857"/>
                      <a:gd name="connsiteY4" fmla="*/ 10234 h 10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 h="10259">
                        <a:moveTo>
                          <a:pt x="4464" y="10234"/>
                        </a:moveTo>
                        <a:cubicBezTo>
                          <a:pt x="3746" y="10510"/>
                          <a:pt x="2201" y="8468"/>
                          <a:pt x="1097" y="5654"/>
                        </a:cubicBezTo>
                        <a:cubicBezTo>
                          <a:pt x="-6" y="2839"/>
                          <a:pt x="-337" y="301"/>
                          <a:pt x="380" y="25"/>
                        </a:cubicBezTo>
                        <a:cubicBezTo>
                          <a:pt x="1097" y="-251"/>
                          <a:pt x="2643" y="1791"/>
                          <a:pt x="3746" y="4605"/>
                        </a:cubicBezTo>
                        <a:cubicBezTo>
                          <a:pt x="4905" y="7420"/>
                          <a:pt x="5181" y="9958"/>
                          <a:pt x="4464" y="10234"/>
                        </a:cubicBezTo>
                        <a:close/>
                      </a:path>
                    </a:pathLst>
                  </a:custGeom>
                  <a:solidFill>
                    <a:srgbClr val="FAFAFA"/>
                  </a:solidFill>
                  <a:ln w="550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9DC7EEE-2307-4383-BC05-A30BC05D3B4B}"/>
                      </a:ext>
                    </a:extLst>
                  </p:cNvPr>
                  <p:cNvSpPr/>
                  <p:nvPr/>
                </p:nvSpPr>
                <p:spPr>
                  <a:xfrm>
                    <a:off x="7871174" y="-1375825"/>
                    <a:ext cx="4227" cy="14250"/>
                  </a:xfrm>
                  <a:custGeom>
                    <a:avLst/>
                    <a:gdLst>
                      <a:gd name="connsiteX0" fmla="*/ 541 w 4227"/>
                      <a:gd name="connsiteY0" fmla="*/ 14244 h 14250"/>
                      <a:gd name="connsiteX1" fmla="*/ 706 w 4227"/>
                      <a:gd name="connsiteY1" fmla="*/ 6794 h 14250"/>
                      <a:gd name="connsiteX2" fmla="*/ 3686 w 4227"/>
                      <a:gd name="connsiteY2" fmla="*/ 6 h 14250"/>
                      <a:gd name="connsiteX3" fmla="*/ 3521 w 4227"/>
                      <a:gd name="connsiteY3" fmla="*/ 7456 h 14250"/>
                      <a:gd name="connsiteX4" fmla="*/ 541 w 4227"/>
                      <a:gd name="connsiteY4" fmla="*/ 14244 h 1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 h="14250">
                        <a:moveTo>
                          <a:pt x="541" y="14244"/>
                        </a:moveTo>
                        <a:cubicBezTo>
                          <a:pt x="-232" y="14079"/>
                          <a:pt x="-177" y="10768"/>
                          <a:pt x="706" y="6794"/>
                        </a:cubicBezTo>
                        <a:cubicBezTo>
                          <a:pt x="1589" y="2876"/>
                          <a:pt x="2914" y="-159"/>
                          <a:pt x="3686" y="6"/>
                        </a:cubicBezTo>
                        <a:cubicBezTo>
                          <a:pt x="4459" y="172"/>
                          <a:pt x="4404" y="3483"/>
                          <a:pt x="3521" y="7456"/>
                        </a:cubicBezTo>
                        <a:cubicBezTo>
                          <a:pt x="2638" y="11375"/>
                          <a:pt x="1313" y="14410"/>
                          <a:pt x="541" y="14244"/>
                        </a:cubicBezTo>
                        <a:close/>
                      </a:path>
                    </a:pathLst>
                  </a:custGeom>
                  <a:solidFill>
                    <a:srgbClr val="FAFAFA"/>
                  </a:solidFill>
                  <a:ln w="550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7F0AA6B-36AF-49F9-931F-7E0FCCE92EA7}"/>
                      </a:ext>
                    </a:extLst>
                  </p:cNvPr>
                  <p:cNvSpPr/>
                  <p:nvPr/>
                </p:nvSpPr>
                <p:spPr>
                  <a:xfrm>
                    <a:off x="7902827" y="-1315846"/>
                    <a:ext cx="7585" cy="17358"/>
                  </a:xfrm>
                  <a:custGeom>
                    <a:avLst/>
                    <a:gdLst>
                      <a:gd name="connsiteX0" fmla="*/ 233 w 7585"/>
                      <a:gd name="connsiteY0" fmla="*/ 17343 h 17358"/>
                      <a:gd name="connsiteX1" fmla="*/ 2441 w 7585"/>
                      <a:gd name="connsiteY1" fmla="*/ 8127 h 17358"/>
                      <a:gd name="connsiteX2" fmla="*/ 7352 w 7585"/>
                      <a:gd name="connsiteY2" fmla="*/ 15 h 17358"/>
                      <a:gd name="connsiteX3" fmla="*/ 5145 w 7585"/>
                      <a:gd name="connsiteY3" fmla="*/ 9231 h 17358"/>
                      <a:gd name="connsiteX4" fmla="*/ 233 w 7585"/>
                      <a:gd name="connsiteY4" fmla="*/ 17343 h 1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5" h="17358">
                        <a:moveTo>
                          <a:pt x="233" y="17343"/>
                        </a:moveTo>
                        <a:cubicBezTo>
                          <a:pt x="-484" y="17067"/>
                          <a:pt x="509" y="12928"/>
                          <a:pt x="2441" y="8127"/>
                        </a:cubicBezTo>
                        <a:cubicBezTo>
                          <a:pt x="4427" y="3326"/>
                          <a:pt x="6580" y="-261"/>
                          <a:pt x="7352" y="15"/>
                        </a:cubicBezTo>
                        <a:cubicBezTo>
                          <a:pt x="8070" y="291"/>
                          <a:pt x="7076" y="4430"/>
                          <a:pt x="5145" y="9231"/>
                        </a:cubicBezTo>
                        <a:cubicBezTo>
                          <a:pt x="3158" y="14032"/>
                          <a:pt x="1006" y="17619"/>
                          <a:pt x="233" y="17343"/>
                        </a:cubicBezTo>
                        <a:close/>
                      </a:path>
                    </a:pathLst>
                  </a:custGeom>
                  <a:solidFill>
                    <a:srgbClr val="FAFAFA"/>
                  </a:solidFill>
                  <a:ln w="550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22D8CDA-A086-47BC-A8AB-93FBF6D850E8}"/>
                      </a:ext>
                    </a:extLst>
                  </p:cNvPr>
                  <p:cNvSpPr/>
                  <p:nvPr/>
                </p:nvSpPr>
                <p:spPr>
                  <a:xfrm>
                    <a:off x="7871369" y="-1265964"/>
                    <a:ext cx="9521" cy="18361"/>
                  </a:xfrm>
                  <a:custGeom>
                    <a:avLst/>
                    <a:gdLst>
                      <a:gd name="connsiteX0" fmla="*/ 9341 w 9521"/>
                      <a:gd name="connsiteY0" fmla="*/ 18342 h 18361"/>
                      <a:gd name="connsiteX1" fmla="*/ 3491 w 9521"/>
                      <a:gd name="connsiteY1" fmla="*/ 9843 h 18361"/>
                      <a:gd name="connsiteX2" fmla="*/ 180 w 9521"/>
                      <a:gd name="connsiteY2" fmla="*/ 20 h 18361"/>
                      <a:gd name="connsiteX3" fmla="*/ 6030 w 9521"/>
                      <a:gd name="connsiteY3" fmla="*/ 8519 h 18361"/>
                      <a:gd name="connsiteX4" fmla="*/ 9341 w 9521"/>
                      <a:gd name="connsiteY4" fmla="*/ 18342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 h="18361">
                        <a:moveTo>
                          <a:pt x="9341" y="18342"/>
                        </a:moveTo>
                        <a:cubicBezTo>
                          <a:pt x="8624" y="18673"/>
                          <a:pt x="6030" y="14865"/>
                          <a:pt x="3491" y="9843"/>
                        </a:cubicBezTo>
                        <a:cubicBezTo>
                          <a:pt x="953" y="4766"/>
                          <a:pt x="-537" y="406"/>
                          <a:pt x="180" y="20"/>
                        </a:cubicBezTo>
                        <a:cubicBezTo>
                          <a:pt x="898" y="-311"/>
                          <a:pt x="3491" y="3497"/>
                          <a:pt x="6030" y="8519"/>
                        </a:cubicBezTo>
                        <a:cubicBezTo>
                          <a:pt x="8568" y="13596"/>
                          <a:pt x="10058" y="17955"/>
                          <a:pt x="9341" y="18342"/>
                        </a:cubicBezTo>
                        <a:close/>
                      </a:path>
                    </a:pathLst>
                  </a:custGeom>
                  <a:solidFill>
                    <a:srgbClr val="FAFAFA"/>
                  </a:solidFill>
                  <a:ln w="550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68EEF621-07D1-44F4-8578-FE4F5935259A}"/>
                      </a:ext>
                    </a:extLst>
                  </p:cNvPr>
                  <p:cNvSpPr/>
                  <p:nvPr/>
                </p:nvSpPr>
                <p:spPr>
                  <a:xfrm>
                    <a:off x="7928175" y="-1210004"/>
                    <a:ext cx="5727" cy="13282"/>
                  </a:xfrm>
                  <a:custGeom>
                    <a:avLst/>
                    <a:gdLst>
                      <a:gd name="connsiteX0" fmla="*/ 325 w 5727"/>
                      <a:gd name="connsiteY0" fmla="*/ 13264 h 13282"/>
                      <a:gd name="connsiteX1" fmla="*/ 1540 w 5727"/>
                      <a:gd name="connsiteY1" fmla="*/ 6145 h 13282"/>
                      <a:gd name="connsiteX2" fmla="*/ 5402 w 5727"/>
                      <a:gd name="connsiteY2" fmla="*/ 19 h 13282"/>
                      <a:gd name="connsiteX3" fmla="*/ 4188 w 5727"/>
                      <a:gd name="connsiteY3" fmla="*/ 7138 h 13282"/>
                      <a:gd name="connsiteX4" fmla="*/ 325 w 5727"/>
                      <a:gd name="connsiteY4" fmla="*/ 13264 h 1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 h="13282">
                        <a:moveTo>
                          <a:pt x="325" y="13264"/>
                        </a:moveTo>
                        <a:cubicBezTo>
                          <a:pt x="-392" y="12988"/>
                          <a:pt x="105" y="9787"/>
                          <a:pt x="1540" y="6145"/>
                        </a:cubicBezTo>
                        <a:cubicBezTo>
                          <a:pt x="2919" y="2502"/>
                          <a:pt x="4685" y="-257"/>
                          <a:pt x="5402" y="19"/>
                        </a:cubicBezTo>
                        <a:cubicBezTo>
                          <a:pt x="6120" y="295"/>
                          <a:pt x="5623" y="3496"/>
                          <a:pt x="4188" y="7138"/>
                        </a:cubicBezTo>
                        <a:cubicBezTo>
                          <a:pt x="2809" y="10836"/>
                          <a:pt x="1098" y="13540"/>
                          <a:pt x="325" y="13264"/>
                        </a:cubicBezTo>
                        <a:close/>
                      </a:path>
                    </a:pathLst>
                  </a:custGeom>
                  <a:solidFill>
                    <a:srgbClr val="FAFAFA"/>
                  </a:solidFill>
                  <a:ln w="550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3D81BF2-F19B-4682-AD00-4BC3035D3A62}"/>
                      </a:ext>
                    </a:extLst>
                  </p:cNvPr>
                  <p:cNvSpPr/>
                  <p:nvPr/>
                </p:nvSpPr>
                <p:spPr>
                  <a:xfrm>
                    <a:off x="7880442" y="-1155153"/>
                    <a:ext cx="5614" cy="8322"/>
                  </a:xfrm>
                  <a:custGeom>
                    <a:avLst/>
                    <a:gdLst>
                      <a:gd name="connsiteX0" fmla="*/ 5346 w 5614"/>
                      <a:gd name="connsiteY0" fmla="*/ 8245 h 8322"/>
                      <a:gd name="connsiteX1" fmla="*/ 1593 w 5614"/>
                      <a:gd name="connsiteY1" fmla="*/ 4934 h 8322"/>
                      <a:gd name="connsiteX2" fmla="*/ 269 w 5614"/>
                      <a:gd name="connsiteY2" fmla="*/ 78 h 8322"/>
                      <a:gd name="connsiteX3" fmla="*/ 4021 w 5614"/>
                      <a:gd name="connsiteY3" fmla="*/ 3389 h 8322"/>
                      <a:gd name="connsiteX4" fmla="*/ 5346 w 5614"/>
                      <a:gd name="connsiteY4" fmla="*/ 8245 h 8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4" h="8322">
                        <a:moveTo>
                          <a:pt x="5346" y="8245"/>
                        </a:moveTo>
                        <a:cubicBezTo>
                          <a:pt x="4683" y="8686"/>
                          <a:pt x="2973" y="7197"/>
                          <a:pt x="1593" y="4934"/>
                        </a:cubicBezTo>
                        <a:cubicBezTo>
                          <a:pt x="213" y="2671"/>
                          <a:pt x="-393" y="519"/>
                          <a:pt x="269" y="78"/>
                        </a:cubicBezTo>
                        <a:cubicBezTo>
                          <a:pt x="931" y="-364"/>
                          <a:pt x="2642" y="1126"/>
                          <a:pt x="4021" y="3389"/>
                        </a:cubicBezTo>
                        <a:cubicBezTo>
                          <a:pt x="5401" y="5706"/>
                          <a:pt x="6008" y="7859"/>
                          <a:pt x="5346" y="8245"/>
                        </a:cubicBezTo>
                        <a:close/>
                      </a:path>
                    </a:pathLst>
                  </a:custGeom>
                  <a:solidFill>
                    <a:srgbClr val="FAFAFA"/>
                  </a:solidFill>
                  <a:ln w="550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454D122B-B623-4B9F-82BD-1AE939F986B0}"/>
                      </a:ext>
                    </a:extLst>
                  </p:cNvPr>
                  <p:cNvSpPr/>
                  <p:nvPr/>
                </p:nvSpPr>
                <p:spPr>
                  <a:xfrm>
                    <a:off x="7881572" y="-1058350"/>
                    <a:ext cx="13412" cy="14378"/>
                  </a:xfrm>
                  <a:custGeom>
                    <a:avLst/>
                    <a:gdLst>
                      <a:gd name="connsiteX0" fmla="*/ 13321 w 13412"/>
                      <a:gd name="connsiteY0" fmla="*/ 14308 h 14378"/>
                      <a:gd name="connsiteX1" fmla="*/ 5650 w 13412"/>
                      <a:gd name="connsiteY1" fmla="*/ 8183 h 14378"/>
                      <a:gd name="connsiteX2" fmla="*/ 77 w 13412"/>
                      <a:gd name="connsiteY2" fmla="*/ 70 h 14378"/>
                      <a:gd name="connsiteX3" fmla="*/ 7748 w 13412"/>
                      <a:gd name="connsiteY3" fmla="*/ 6196 h 14378"/>
                      <a:gd name="connsiteX4" fmla="*/ 13321 w 13412"/>
                      <a:gd name="connsiteY4" fmla="*/ 14308 h 14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2" h="14378">
                        <a:moveTo>
                          <a:pt x="13321" y="14308"/>
                        </a:moveTo>
                        <a:cubicBezTo>
                          <a:pt x="12714" y="14860"/>
                          <a:pt x="9293" y="12101"/>
                          <a:pt x="5650" y="8183"/>
                        </a:cubicBezTo>
                        <a:cubicBezTo>
                          <a:pt x="2008" y="4264"/>
                          <a:pt x="-475" y="622"/>
                          <a:pt x="77" y="70"/>
                        </a:cubicBezTo>
                        <a:cubicBezTo>
                          <a:pt x="684" y="-482"/>
                          <a:pt x="4105" y="2278"/>
                          <a:pt x="7748" y="6196"/>
                        </a:cubicBezTo>
                        <a:cubicBezTo>
                          <a:pt x="11445" y="10114"/>
                          <a:pt x="13928" y="13756"/>
                          <a:pt x="13321" y="14308"/>
                        </a:cubicBezTo>
                        <a:close/>
                      </a:path>
                    </a:pathLst>
                  </a:custGeom>
                  <a:solidFill>
                    <a:srgbClr val="FAFAFA"/>
                  </a:solidFill>
                  <a:ln w="550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1BE1D6FA-E5F4-4D66-95E9-6FF5CF20C9AD}"/>
                      </a:ext>
                    </a:extLst>
                  </p:cNvPr>
                  <p:cNvSpPr/>
                  <p:nvPr/>
                </p:nvSpPr>
                <p:spPr>
                  <a:xfrm>
                    <a:off x="7939595" y="-1117441"/>
                    <a:ext cx="11420" cy="14351"/>
                  </a:xfrm>
                  <a:custGeom>
                    <a:avLst/>
                    <a:gdLst>
                      <a:gd name="connsiteX0" fmla="*/ 11312 w 11420"/>
                      <a:gd name="connsiteY0" fmla="*/ 14295 h 14351"/>
                      <a:gd name="connsiteX1" fmla="*/ 4579 w 11420"/>
                      <a:gd name="connsiteY1" fmla="*/ 8059 h 14351"/>
                      <a:gd name="connsiteX2" fmla="*/ 109 w 11420"/>
                      <a:gd name="connsiteY2" fmla="*/ 57 h 14351"/>
                      <a:gd name="connsiteX3" fmla="*/ 6842 w 11420"/>
                      <a:gd name="connsiteY3" fmla="*/ 6293 h 14351"/>
                      <a:gd name="connsiteX4" fmla="*/ 11312 w 11420"/>
                      <a:gd name="connsiteY4" fmla="*/ 14295 h 1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 h="14351">
                        <a:moveTo>
                          <a:pt x="11312" y="14295"/>
                        </a:moveTo>
                        <a:cubicBezTo>
                          <a:pt x="10705" y="14791"/>
                          <a:pt x="7669" y="11977"/>
                          <a:pt x="4579" y="8059"/>
                        </a:cubicBezTo>
                        <a:cubicBezTo>
                          <a:pt x="1489" y="4141"/>
                          <a:pt x="-498" y="553"/>
                          <a:pt x="109" y="57"/>
                        </a:cubicBezTo>
                        <a:cubicBezTo>
                          <a:pt x="716" y="-440"/>
                          <a:pt x="3751" y="2375"/>
                          <a:pt x="6842" y="6293"/>
                        </a:cubicBezTo>
                        <a:cubicBezTo>
                          <a:pt x="9932" y="10266"/>
                          <a:pt x="11919" y="13853"/>
                          <a:pt x="11312" y="14295"/>
                        </a:cubicBezTo>
                        <a:close/>
                      </a:path>
                    </a:pathLst>
                  </a:custGeom>
                  <a:solidFill>
                    <a:srgbClr val="FAFAFA"/>
                  </a:solidFill>
                  <a:ln w="550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EB061D14-1EFB-4EA5-8201-613FC32E6984}"/>
                      </a:ext>
                    </a:extLst>
                  </p:cNvPr>
                  <p:cNvSpPr/>
                  <p:nvPr/>
                </p:nvSpPr>
                <p:spPr>
                  <a:xfrm>
                    <a:off x="7981444" y="-1038938"/>
                    <a:ext cx="8623" cy="17329"/>
                  </a:xfrm>
                  <a:custGeom>
                    <a:avLst/>
                    <a:gdLst>
                      <a:gd name="connsiteX0" fmla="*/ 201 w 8623"/>
                      <a:gd name="connsiteY0" fmla="*/ 17301 h 17329"/>
                      <a:gd name="connsiteX1" fmla="*/ 3015 w 8623"/>
                      <a:gd name="connsiteY1" fmla="*/ 8030 h 17329"/>
                      <a:gd name="connsiteX2" fmla="*/ 8423 w 8623"/>
                      <a:gd name="connsiteY2" fmla="*/ 28 h 17329"/>
                      <a:gd name="connsiteX3" fmla="*/ 5609 w 8623"/>
                      <a:gd name="connsiteY3" fmla="*/ 9299 h 17329"/>
                      <a:gd name="connsiteX4" fmla="*/ 201 w 8623"/>
                      <a:gd name="connsiteY4" fmla="*/ 17301 h 17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3" h="17329">
                        <a:moveTo>
                          <a:pt x="201" y="17301"/>
                        </a:moveTo>
                        <a:cubicBezTo>
                          <a:pt x="-517" y="16970"/>
                          <a:pt x="752" y="12831"/>
                          <a:pt x="3015" y="8030"/>
                        </a:cubicBezTo>
                        <a:cubicBezTo>
                          <a:pt x="5278" y="3284"/>
                          <a:pt x="7706" y="-358"/>
                          <a:pt x="8423" y="28"/>
                        </a:cubicBezTo>
                        <a:cubicBezTo>
                          <a:pt x="9141" y="359"/>
                          <a:pt x="7871" y="4498"/>
                          <a:pt x="5609" y="9299"/>
                        </a:cubicBezTo>
                        <a:cubicBezTo>
                          <a:pt x="3346" y="14045"/>
                          <a:pt x="918" y="17688"/>
                          <a:pt x="201" y="17301"/>
                        </a:cubicBezTo>
                        <a:close/>
                      </a:path>
                    </a:pathLst>
                  </a:custGeom>
                  <a:solidFill>
                    <a:srgbClr val="FAFAFA"/>
                  </a:solidFill>
                  <a:ln w="550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453BB41E-65C6-4958-BB06-DB60FC8F9E65}"/>
                      </a:ext>
                    </a:extLst>
                  </p:cNvPr>
                  <p:cNvSpPr/>
                  <p:nvPr/>
                </p:nvSpPr>
                <p:spPr>
                  <a:xfrm>
                    <a:off x="7903029" y="-966970"/>
                    <a:ext cx="13418" cy="12481"/>
                  </a:xfrm>
                  <a:custGeom>
                    <a:avLst/>
                    <a:gdLst>
                      <a:gd name="connsiteX0" fmla="*/ 13276 w 13418"/>
                      <a:gd name="connsiteY0" fmla="*/ 12439 h 12481"/>
                      <a:gd name="connsiteX1" fmla="*/ 6433 w 13418"/>
                      <a:gd name="connsiteY1" fmla="*/ 6534 h 12481"/>
                      <a:gd name="connsiteX2" fmla="*/ 31 w 13418"/>
                      <a:gd name="connsiteY2" fmla="*/ 188 h 12481"/>
                      <a:gd name="connsiteX3" fmla="*/ 8420 w 13418"/>
                      <a:gd name="connsiteY3" fmla="*/ 4382 h 12481"/>
                      <a:gd name="connsiteX4" fmla="*/ 13276 w 13418"/>
                      <a:gd name="connsiteY4" fmla="*/ 12439 h 1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8" h="12481">
                        <a:moveTo>
                          <a:pt x="13276" y="12439"/>
                        </a:moveTo>
                        <a:cubicBezTo>
                          <a:pt x="12558" y="12880"/>
                          <a:pt x="10020" y="9790"/>
                          <a:pt x="6433" y="6534"/>
                        </a:cubicBezTo>
                        <a:cubicBezTo>
                          <a:pt x="2901" y="3278"/>
                          <a:pt x="-355" y="961"/>
                          <a:pt x="31" y="188"/>
                        </a:cubicBezTo>
                        <a:cubicBezTo>
                          <a:pt x="362" y="-530"/>
                          <a:pt x="4501" y="795"/>
                          <a:pt x="8420" y="4382"/>
                        </a:cubicBezTo>
                        <a:cubicBezTo>
                          <a:pt x="12282" y="8024"/>
                          <a:pt x="13938" y="12053"/>
                          <a:pt x="13276" y="12439"/>
                        </a:cubicBezTo>
                        <a:close/>
                      </a:path>
                    </a:pathLst>
                  </a:custGeom>
                  <a:solidFill>
                    <a:srgbClr val="FAFAFA"/>
                  </a:solidFill>
                  <a:ln w="550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6BE69BF0-BAAA-4E93-B3EB-87B5EE9908F9}"/>
                      </a:ext>
                    </a:extLst>
                  </p:cNvPr>
                  <p:cNvSpPr/>
                  <p:nvPr/>
                </p:nvSpPr>
                <p:spPr>
                  <a:xfrm>
                    <a:off x="7908137" y="-886763"/>
                    <a:ext cx="12251" cy="2869"/>
                  </a:xfrm>
                  <a:custGeom>
                    <a:avLst/>
                    <a:gdLst>
                      <a:gd name="connsiteX0" fmla="*/ 12251 w 12251"/>
                      <a:gd name="connsiteY0" fmla="*/ 1435 h 2869"/>
                      <a:gd name="connsiteX1" fmla="*/ 6126 w 12251"/>
                      <a:gd name="connsiteY1" fmla="*/ 2870 h 2869"/>
                      <a:gd name="connsiteX2" fmla="*/ 0 w 12251"/>
                      <a:gd name="connsiteY2" fmla="*/ 1435 h 2869"/>
                      <a:gd name="connsiteX3" fmla="*/ 6126 w 12251"/>
                      <a:gd name="connsiteY3" fmla="*/ 0 h 2869"/>
                      <a:gd name="connsiteX4" fmla="*/ 12251 w 12251"/>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1" h="2869">
                        <a:moveTo>
                          <a:pt x="12251" y="1435"/>
                        </a:moveTo>
                        <a:cubicBezTo>
                          <a:pt x="12251" y="2207"/>
                          <a:pt x="9492" y="2870"/>
                          <a:pt x="6126" y="2870"/>
                        </a:cubicBezTo>
                        <a:cubicBezTo>
                          <a:pt x="2759" y="2870"/>
                          <a:pt x="0" y="2207"/>
                          <a:pt x="0" y="1435"/>
                        </a:cubicBezTo>
                        <a:cubicBezTo>
                          <a:pt x="0" y="662"/>
                          <a:pt x="2759" y="0"/>
                          <a:pt x="6126" y="0"/>
                        </a:cubicBezTo>
                        <a:cubicBezTo>
                          <a:pt x="9492" y="0"/>
                          <a:pt x="12251" y="607"/>
                          <a:pt x="12251" y="1435"/>
                        </a:cubicBezTo>
                        <a:close/>
                      </a:path>
                    </a:pathLst>
                  </a:custGeom>
                  <a:solidFill>
                    <a:srgbClr val="FAFAFA"/>
                  </a:solidFill>
                  <a:ln w="550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93EA62A-B260-4C54-BDA1-4BD5B0E8D868}"/>
                      </a:ext>
                    </a:extLst>
                  </p:cNvPr>
                  <p:cNvSpPr/>
                  <p:nvPr/>
                </p:nvSpPr>
                <p:spPr>
                  <a:xfrm>
                    <a:off x="7987356" y="-920981"/>
                    <a:ext cx="5356" cy="16323"/>
                  </a:xfrm>
                  <a:custGeom>
                    <a:avLst/>
                    <a:gdLst>
                      <a:gd name="connsiteX0" fmla="*/ 193 w 5356"/>
                      <a:gd name="connsiteY0" fmla="*/ 16282 h 16323"/>
                      <a:gd name="connsiteX1" fmla="*/ 1959 w 5356"/>
                      <a:gd name="connsiteY1" fmla="*/ 8059 h 16323"/>
                      <a:gd name="connsiteX2" fmla="*/ 4277 w 5356"/>
                      <a:gd name="connsiteY2" fmla="*/ 2 h 16323"/>
                      <a:gd name="connsiteX3" fmla="*/ 4774 w 5356"/>
                      <a:gd name="connsiteY3" fmla="*/ 8777 h 16323"/>
                      <a:gd name="connsiteX4" fmla="*/ 193 w 5356"/>
                      <a:gd name="connsiteY4" fmla="*/ 16282 h 1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6" h="16323">
                        <a:moveTo>
                          <a:pt x="193" y="16282"/>
                        </a:moveTo>
                        <a:cubicBezTo>
                          <a:pt x="-524" y="15841"/>
                          <a:pt x="911" y="12419"/>
                          <a:pt x="1959" y="8059"/>
                        </a:cubicBezTo>
                        <a:cubicBezTo>
                          <a:pt x="3063" y="3755"/>
                          <a:pt x="3449" y="57"/>
                          <a:pt x="4277" y="2"/>
                        </a:cubicBezTo>
                        <a:cubicBezTo>
                          <a:pt x="5050" y="-108"/>
                          <a:pt x="5988" y="3976"/>
                          <a:pt x="4774" y="8777"/>
                        </a:cubicBezTo>
                        <a:cubicBezTo>
                          <a:pt x="3560" y="13633"/>
                          <a:pt x="800" y="16723"/>
                          <a:pt x="193" y="16282"/>
                        </a:cubicBezTo>
                        <a:close/>
                      </a:path>
                    </a:pathLst>
                  </a:custGeom>
                  <a:solidFill>
                    <a:srgbClr val="FAFAFA"/>
                  </a:solidFill>
                  <a:ln w="550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386131DB-EA51-4E99-9AE8-13704256DADF}"/>
                      </a:ext>
                    </a:extLst>
                  </p:cNvPr>
                  <p:cNvSpPr/>
                  <p:nvPr/>
                </p:nvSpPr>
                <p:spPr>
                  <a:xfrm>
                    <a:off x="8047633" y="-899691"/>
                    <a:ext cx="6925" cy="18239"/>
                  </a:xfrm>
                  <a:custGeom>
                    <a:avLst/>
                    <a:gdLst>
                      <a:gd name="connsiteX0" fmla="*/ 6636 w 6925"/>
                      <a:gd name="connsiteY0" fmla="*/ 18225 h 18239"/>
                      <a:gd name="connsiteX1" fmla="*/ 2111 w 6925"/>
                      <a:gd name="connsiteY1" fmla="*/ 9616 h 18239"/>
                      <a:gd name="connsiteX2" fmla="*/ 290 w 6925"/>
                      <a:gd name="connsiteY2" fmla="*/ 14 h 18239"/>
                      <a:gd name="connsiteX3" fmla="*/ 4815 w 6925"/>
                      <a:gd name="connsiteY3" fmla="*/ 8623 h 18239"/>
                      <a:gd name="connsiteX4" fmla="*/ 6636 w 6925"/>
                      <a:gd name="connsiteY4" fmla="*/ 18225 h 1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5" h="18239">
                        <a:moveTo>
                          <a:pt x="6636" y="18225"/>
                        </a:moveTo>
                        <a:cubicBezTo>
                          <a:pt x="5864" y="18501"/>
                          <a:pt x="3822" y="14638"/>
                          <a:pt x="2111" y="9616"/>
                        </a:cubicBezTo>
                        <a:cubicBezTo>
                          <a:pt x="345" y="4594"/>
                          <a:pt x="-483" y="290"/>
                          <a:pt x="290" y="14"/>
                        </a:cubicBezTo>
                        <a:cubicBezTo>
                          <a:pt x="1062" y="-262"/>
                          <a:pt x="3049" y="3601"/>
                          <a:pt x="4815" y="8623"/>
                        </a:cubicBezTo>
                        <a:cubicBezTo>
                          <a:pt x="6581" y="13645"/>
                          <a:pt x="7409" y="17949"/>
                          <a:pt x="6636" y="18225"/>
                        </a:cubicBezTo>
                        <a:close/>
                      </a:path>
                    </a:pathLst>
                  </a:custGeom>
                  <a:solidFill>
                    <a:srgbClr val="FAFAFA"/>
                  </a:solidFill>
                  <a:ln w="550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0B9744E-4941-49D9-AE75-0ECA17192E79}"/>
                      </a:ext>
                    </a:extLst>
                  </p:cNvPr>
                  <p:cNvSpPr/>
                  <p:nvPr/>
                </p:nvSpPr>
                <p:spPr>
                  <a:xfrm>
                    <a:off x="8043454" y="-805887"/>
                    <a:ext cx="10481" cy="19359"/>
                  </a:xfrm>
                  <a:custGeom>
                    <a:avLst/>
                    <a:gdLst>
                      <a:gd name="connsiteX0" fmla="*/ 164 w 10481"/>
                      <a:gd name="connsiteY0" fmla="*/ 19341 h 19359"/>
                      <a:gd name="connsiteX1" fmla="*/ 3971 w 10481"/>
                      <a:gd name="connsiteY1" fmla="*/ 9021 h 19359"/>
                      <a:gd name="connsiteX2" fmla="*/ 10318 w 10481"/>
                      <a:gd name="connsiteY2" fmla="*/ 26 h 19359"/>
                      <a:gd name="connsiteX3" fmla="*/ 6510 w 10481"/>
                      <a:gd name="connsiteY3" fmla="*/ 10345 h 19359"/>
                      <a:gd name="connsiteX4" fmla="*/ 164 w 10481"/>
                      <a:gd name="connsiteY4" fmla="*/ 19341 h 19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 h="19359">
                        <a:moveTo>
                          <a:pt x="164" y="19341"/>
                        </a:moveTo>
                        <a:cubicBezTo>
                          <a:pt x="-554" y="18954"/>
                          <a:pt x="1157" y="14319"/>
                          <a:pt x="3971" y="9021"/>
                        </a:cubicBezTo>
                        <a:cubicBezTo>
                          <a:pt x="6786" y="3668"/>
                          <a:pt x="9600" y="-361"/>
                          <a:pt x="10318" y="26"/>
                        </a:cubicBezTo>
                        <a:cubicBezTo>
                          <a:pt x="11035" y="412"/>
                          <a:pt x="9324" y="5048"/>
                          <a:pt x="6510" y="10345"/>
                        </a:cubicBezTo>
                        <a:cubicBezTo>
                          <a:pt x="3751" y="15643"/>
                          <a:pt x="881" y="19672"/>
                          <a:pt x="164" y="19341"/>
                        </a:cubicBezTo>
                        <a:close/>
                      </a:path>
                    </a:pathLst>
                  </a:custGeom>
                  <a:solidFill>
                    <a:srgbClr val="FAFAFA"/>
                  </a:solidFill>
                  <a:ln w="550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F8FA04EE-8B5F-4D4A-B9DE-6E731C71A210}"/>
                      </a:ext>
                    </a:extLst>
                  </p:cNvPr>
                  <p:cNvSpPr/>
                  <p:nvPr/>
                </p:nvSpPr>
                <p:spPr>
                  <a:xfrm>
                    <a:off x="7975024" y="-748979"/>
                    <a:ext cx="7949" cy="18239"/>
                  </a:xfrm>
                  <a:custGeom>
                    <a:avLst/>
                    <a:gdLst>
                      <a:gd name="connsiteX0" fmla="*/ 7724 w 7949"/>
                      <a:gd name="connsiteY0" fmla="*/ 18225 h 18239"/>
                      <a:gd name="connsiteX1" fmla="*/ 2647 w 7949"/>
                      <a:gd name="connsiteY1" fmla="*/ 9672 h 18239"/>
                      <a:gd name="connsiteX2" fmla="*/ 219 w 7949"/>
                      <a:gd name="connsiteY2" fmla="*/ 14 h 18239"/>
                      <a:gd name="connsiteX3" fmla="*/ 5296 w 7949"/>
                      <a:gd name="connsiteY3" fmla="*/ 8568 h 18239"/>
                      <a:gd name="connsiteX4" fmla="*/ 7724 w 7949"/>
                      <a:gd name="connsiteY4" fmla="*/ 18225 h 1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18239">
                        <a:moveTo>
                          <a:pt x="7724" y="18225"/>
                        </a:moveTo>
                        <a:cubicBezTo>
                          <a:pt x="7007" y="18501"/>
                          <a:pt x="4744" y="14693"/>
                          <a:pt x="2647" y="9672"/>
                        </a:cubicBezTo>
                        <a:cubicBezTo>
                          <a:pt x="605" y="4650"/>
                          <a:pt x="-498" y="345"/>
                          <a:pt x="219" y="14"/>
                        </a:cubicBezTo>
                        <a:cubicBezTo>
                          <a:pt x="937" y="-262"/>
                          <a:pt x="3199" y="3546"/>
                          <a:pt x="5296" y="8568"/>
                        </a:cubicBezTo>
                        <a:cubicBezTo>
                          <a:pt x="7393" y="13590"/>
                          <a:pt x="8442" y="17894"/>
                          <a:pt x="7724" y="18225"/>
                        </a:cubicBezTo>
                        <a:close/>
                      </a:path>
                    </a:pathLst>
                  </a:custGeom>
                  <a:solidFill>
                    <a:srgbClr val="FAFAFA"/>
                  </a:solidFill>
                  <a:ln w="550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6203ABB-74C7-4D2B-B078-48907CDB96C2}"/>
                      </a:ext>
                    </a:extLst>
                  </p:cNvPr>
                  <p:cNvSpPr/>
                  <p:nvPr/>
                </p:nvSpPr>
                <p:spPr>
                  <a:xfrm>
                    <a:off x="7905157" y="-710721"/>
                    <a:ext cx="10154" cy="2869"/>
                  </a:xfrm>
                  <a:custGeom>
                    <a:avLst/>
                    <a:gdLst>
                      <a:gd name="connsiteX0" fmla="*/ 10154 w 10154"/>
                      <a:gd name="connsiteY0" fmla="*/ 1435 h 2869"/>
                      <a:gd name="connsiteX1" fmla="*/ 5077 w 10154"/>
                      <a:gd name="connsiteY1" fmla="*/ 2870 h 2869"/>
                      <a:gd name="connsiteX2" fmla="*/ 0 w 10154"/>
                      <a:gd name="connsiteY2" fmla="*/ 1435 h 2869"/>
                      <a:gd name="connsiteX3" fmla="*/ 5077 w 10154"/>
                      <a:gd name="connsiteY3" fmla="*/ 0 h 2869"/>
                      <a:gd name="connsiteX4" fmla="*/ 10154 w 10154"/>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 h="2869">
                        <a:moveTo>
                          <a:pt x="10154" y="1435"/>
                        </a:moveTo>
                        <a:cubicBezTo>
                          <a:pt x="10154" y="2207"/>
                          <a:pt x="7891" y="2870"/>
                          <a:pt x="5077" y="2870"/>
                        </a:cubicBezTo>
                        <a:cubicBezTo>
                          <a:pt x="2263" y="2870"/>
                          <a:pt x="0" y="2207"/>
                          <a:pt x="0" y="1435"/>
                        </a:cubicBezTo>
                        <a:cubicBezTo>
                          <a:pt x="0" y="662"/>
                          <a:pt x="2263" y="0"/>
                          <a:pt x="5077" y="0"/>
                        </a:cubicBezTo>
                        <a:cubicBezTo>
                          <a:pt x="7836" y="0"/>
                          <a:pt x="10154" y="662"/>
                          <a:pt x="10154" y="1435"/>
                        </a:cubicBezTo>
                        <a:close/>
                      </a:path>
                    </a:pathLst>
                  </a:custGeom>
                  <a:solidFill>
                    <a:srgbClr val="FAFAFA"/>
                  </a:solidFill>
                  <a:ln w="550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94EFE7AB-6906-426F-8540-0A7C539A9098}"/>
                      </a:ext>
                    </a:extLst>
                  </p:cNvPr>
                  <p:cNvSpPr/>
                  <p:nvPr/>
                </p:nvSpPr>
                <p:spPr>
                  <a:xfrm>
                    <a:off x="7949437" y="-636066"/>
                    <a:ext cx="4940" cy="15307"/>
                  </a:xfrm>
                  <a:custGeom>
                    <a:avLst/>
                    <a:gdLst>
                      <a:gd name="connsiteX0" fmla="*/ 4505 w 4940"/>
                      <a:gd name="connsiteY0" fmla="*/ 15297 h 15307"/>
                      <a:gd name="connsiteX1" fmla="*/ 1083 w 4940"/>
                      <a:gd name="connsiteY1" fmla="*/ 8013 h 15307"/>
                      <a:gd name="connsiteX2" fmla="*/ 421 w 4940"/>
                      <a:gd name="connsiteY2" fmla="*/ 11 h 15307"/>
                      <a:gd name="connsiteX3" fmla="*/ 3843 w 4940"/>
                      <a:gd name="connsiteY3" fmla="*/ 7295 h 15307"/>
                      <a:gd name="connsiteX4" fmla="*/ 4505 w 4940"/>
                      <a:gd name="connsiteY4" fmla="*/ 15297 h 15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 h="15307">
                        <a:moveTo>
                          <a:pt x="4505" y="15297"/>
                        </a:moveTo>
                        <a:cubicBezTo>
                          <a:pt x="3732" y="15518"/>
                          <a:pt x="2187" y="12262"/>
                          <a:pt x="1083" y="8013"/>
                        </a:cubicBezTo>
                        <a:cubicBezTo>
                          <a:pt x="-20" y="3818"/>
                          <a:pt x="-352" y="231"/>
                          <a:pt x="421" y="11"/>
                        </a:cubicBezTo>
                        <a:cubicBezTo>
                          <a:pt x="1194" y="-210"/>
                          <a:pt x="2739" y="3046"/>
                          <a:pt x="3843" y="7295"/>
                        </a:cubicBezTo>
                        <a:cubicBezTo>
                          <a:pt x="5001" y="11544"/>
                          <a:pt x="5277" y="15132"/>
                          <a:pt x="4505" y="15297"/>
                        </a:cubicBezTo>
                        <a:close/>
                      </a:path>
                    </a:pathLst>
                  </a:custGeom>
                  <a:solidFill>
                    <a:srgbClr val="FAFAFA"/>
                  </a:solidFill>
                  <a:ln w="550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6409029-89C7-473C-97FA-759B34DBEAEB}"/>
                      </a:ext>
                    </a:extLst>
                  </p:cNvPr>
                  <p:cNvSpPr/>
                  <p:nvPr/>
                </p:nvSpPr>
                <p:spPr>
                  <a:xfrm>
                    <a:off x="7904866" y="-660552"/>
                    <a:ext cx="6597" cy="10321"/>
                  </a:xfrm>
                  <a:custGeom>
                    <a:avLst/>
                    <a:gdLst>
                      <a:gd name="connsiteX0" fmla="*/ 236 w 6597"/>
                      <a:gd name="connsiteY0" fmla="*/ 10259 h 10321"/>
                      <a:gd name="connsiteX1" fmla="*/ 2057 w 6597"/>
                      <a:gd name="connsiteY1" fmla="*/ 4409 h 10321"/>
                      <a:gd name="connsiteX2" fmla="*/ 6361 w 6597"/>
                      <a:gd name="connsiteY2" fmla="*/ 49 h 10321"/>
                      <a:gd name="connsiteX3" fmla="*/ 4540 w 6597"/>
                      <a:gd name="connsiteY3" fmla="*/ 5899 h 10321"/>
                      <a:gd name="connsiteX4" fmla="*/ 236 w 6597"/>
                      <a:gd name="connsiteY4" fmla="*/ 10259 h 10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7" h="10321">
                        <a:moveTo>
                          <a:pt x="236" y="10259"/>
                        </a:moveTo>
                        <a:cubicBezTo>
                          <a:pt x="-426" y="9872"/>
                          <a:pt x="346" y="7223"/>
                          <a:pt x="2057" y="4409"/>
                        </a:cubicBezTo>
                        <a:cubicBezTo>
                          <a:pt x="3768" y="1594"/>
                          <a:pt x="5644" y="-337"/>
                          <a:pt x="6361" y="49"/>
                        </a:cubicBezTo>
                        <a:cubicBezTo>
                          <a:pt x="7024" y="435"/>
                          <a:pt x="6251" y="3084"/>
                          <a:pt x="4540" y="5899"/>
                        </a:cubicBezTo>
                        <a:cubicBezTo>
                          <a:pt x="2829" y="8768"/>
                          <a:pt x="953" y="10700"/>
                          <a:pt x="236" y="10259"/>
                        </a:cubicBezTo>
                        <a:close/>
                      </a:path>
                    </a:pathLst>
                  </a:custGeom>
                  <a:solidFill>
                    <a:srgbClr val="FAFAFA"/>
                  </a:solidFill>
                  <a:ln w="550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AA0738D-7756-4D95-B5AE-8AE9A9014BC5}"/>
                      </a:ext>
                    </a:extLst>
                  </p:cNvPr>
                  <p:cNvSpPr/>
                  <p:nvPr/>
                </p:nvSpPr>
                <p:spPr>
                  <a:xfrm>
                    <a:off x="7901356" y="-569890"/>
                    <a:ext cx="3464" cy="17332"/>
                  </a:xfrm>
                  <a:custGeom>
                    <a:avLst/>
                    <a:gdLst>
                      <a:gd name="connsiteX0" fmla="*/ 2753 w 3464"/>
                      <a:gd name="connsiteY0" fmla="*/ 17331 h 17332"/>
                      <a:gd name="connsiteX1" fmla="*/ 325 w 3464"/>
                      <a:gd name="connsiteY1" fmla="*/ 8832 h 17332"/>
                      <a:gd name="connsiteX2" fmla="*/ 711 w 3464"/>
                      <a:gd name="connsiteY2" fmla="*/ 2 h 17332"/>
                      <a:gd name="connsiteX3" fmla="*/ 3139 w 3464"/>
                      <a:gd name="connsiteY3" fmla="*/ 8501 h 17332"/>
                      <a:gd name="connsiteX4" fmla="*/ 2753 w 3464"/>
                      <a:gd name="connsiteY4" fmla="*/ 17331 h 1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 h="17332">
                        <a:moveTo>
                          <a:pt x="2753" y="17331"/>
                        </a:moveTo>
                        <a:cubicBezTo>
                          <a:pt x="1981" y="17441"/>
                          <a:pt x="877" y="13633"/>
                          <a:pt x="325" y="8832"/>
                        </a:cubicBezTo>
                        <a:cubicBezTo>
                          <a:pt x="-227" y="4031"/>
                          <a:pt x="-61" y="113"/>
                          <a:pt x="711" y="2"/>
                        </a:cubicBezTo>
                        <a:cubicBezTo>
                          <a:pt x="1484" y="-108"/>
                          <a:pt x="2588" y="3700"/>
                          <a:pt x="3139" y="8501"/>
                        </a:cubicBezTo>
                        <a:cubicBezTo>
                          <a:pt x="3691" y="13302"/>
                          <a:pt x="3526" y="17220"/>
                          <a:pt x="2753" y="17331"/>
                        </a:cubicBezTo>
                        <a:close/>
                      </a:path>
                    </a:pathLst>
                  </a:custGeom>
                  <a:solidFill>
                    <a:srgbClr val="FAFAFA"/>
                  </a:solidFill>
                  <a:ln w="5505" cap="flat">
                    <a:noFill/>
                    <a:prstDash val="solid"/>
                    <a:miter/>
                  </a:ln>
                </p:spPr>
                <p:txBody>
                  <a:bodyPr rtlCol="0" anchor="ctr"/>
                  <a:lstStyle/>
                  <a:p>
                    <a:endParaRPr lang="en-US" dirty="0"/>
                  </a:p>
                </p:txBody>
              </p:sp>
            </p:grpSp>
          </p:grpSp>
        </p:grpSp>
      </p:grpSp>
      <p:grpSp>
        <p:nvGrpSpPr>
          <p:cNvPr id="219" name="Group 30">
            <a:extLst>
              <a:ext uri="{FF2B5EF4-FFF2-40B4-BE49-F238E27FC236}">
                <a16:creationId xmlns:a16="http://schemas.microsoft.com/office/drawing/2014/main" id="{5FB2831C-392D-48A1-805B-0D40B6B2F00E}"/>
              </a:ext>
            </a:extLst>
          </p:cNvPr>
          <p:cNvGrpSpPr>
            <a:grpSpLocks/>
          </p:cNvGrpSpPr>
          <p:nvPr/>
        </p:nvGrpSpPr>
        <p:grpSpPr bwMode="auto">
          <a:xfrm>
            <a:off x="6238220" y="9464054"/>
            <a:ext cx="2279056" cy="73007"/>
            <a:chOff x="1775295" y="2028842"/>
            <a:chExt cx="3021910" cy="45719"/>
          </a:xfrm>
          <a:solidFill>
            <a:srgbClr val="0D616C"/>
          </a:solidFill>
        </p:grpSpPr>
        <p:sp>
          <p:nvSpPr>
            <p:cNvPr id="220" name="Rectangle 219">
              <a:extLst>
                <a:ext uri="{FF2B5EF4-FFF2-40B4-BE49-F238E27FC236}">
                  <a16:creationId xmlns:a16="http://schemas.microsoft.com/office/drawing/2014/main" id="{76606879-4F10-46EA-89F6-3F4CB51EE892}"/>
                </a:ext>
              </a:extLst>
            </p:cNvPr>
            <p:cNvSpPr/>
            <p:nvPr/>
          </p:nvSpPr>
          <p:spPr>
            <a:xfrm flipV="1">
              <a:off x="1775295" y="2028842"/>
              <a:ext cx="540830"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1" name="Rectangle 220">
              <a:extLst>
                <a:ext uri="{FF2B5EF4-FFF2-40B4-BE49-F238E27FC236}">
                  <a16:creationId xmlns:a16="http://schemas.microsoft.com/office/drawing/2014/main" id="{9F1C8B9A-88C6-4F56-B978-351C7A79E1ED}"/>
                </a:ext>
              </a:extLst>
            </p:cNvPr>
            <p:cNvSpPr/>
            <p:nvPr/>
          </p:nvSpPr>
          <p:spPr>
            <a:xfrm flipV="1">
              <a:off x="2391883" y="2028842"/>
              <a:ext cx="538725" cy="45719"/>
            </a:xfrm>
            <a:prstGeom prst="rect">
              <a:avLst/>
            </a:prstGeom>
            <a:solidFill>
              <a:srgbClr val="002E35"/>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2" name="Rectangle 221">
              <a:extLst>
                <a:ext uri="{FF2B5EF4-FFF2-40B4-BE49-F238E27FC236}">
                  <a16:creationId xmlns:a16="http://schemas.microsoft.com/office/drawing/2014/main" id="{200866DA-4E19-4E11-8985-CF8A8047465B}"/>
                </a:ext>
              </a:extLst>
            </p:cNvPr>
            <p:cNvSpPr/>
            <p:nvPr/>
          </p:nvSpPr>
          <p:spPr>
            <a:xfrm flipV="1">
              <a:off x="3025305" y="2028842"/>
              <a:ext cx="540830"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3" name="Rectangle 222">
              <a:extLst>
                <a:ext uri="{FF2B5EF4-FFF2-40B4-BE49-F238E27FC236}">
                  <a16:creationId xmlns:a16="http://schemas.microsoft.com/office/drawing/2014/main" id="{0BBB54A6-3BD6-4855-80BC-128DF70257E5}"/>
                </a:ext>
              </a:extLst>
            </p:cNvPr>
            <p:cNvSpPr/>
            <p:nvPr/>
          </p:nvSpPr>
          <p:spPr>
            <a:xfrm flipV="1">
              <a:off x="3641893" y="2028842"/>
              <a:ext cx="538725" cy="45719"/>
            </a:xfrm>
            <a:prstGeom prst="rect">
              <a:avLst/>
            </a:prstGeom>
            <a:solidFill>
              <a:srgbClr val="002E35"/>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4" name="Rectangle 223">
              <a:extLst>
                <a:ext uri="{FF2B5EF4-FFF2-40B4-BE49-F238E27FC236}">
                  <a16:creationId xmlns:a16="http://schemas.microsoft.com/office/drawing/2014/main" id="{812F1EE0-5BC3-45A4-875B-C49AECE2C901}"/>
                </a:ext>
              </a:extLst>
            </p:cNvPr>
            <p:cNvSpPr/>
            <p:nvPr/>
          </p:nvSpPr>
          <p:spPr>
            <a:xfrm flipV="1">
              <a:off x="4256376" y="2028842"/>
              <a:ext cx="540829"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grpSp>
      <p:sp>
        <p:nvSpPr>
          <p:cNvPr id="225" name="TextBox 224">
            <a:extLst>
              <a:ext uri="{FF2B5EF4-FFF2-40B4-BE49-F238E27FC236}">
                <a16:creationId xmlns:a16="http://schemas.microsoft.com/office/drawing/2014/main" id="{F5551E22-0D4A-4748-B6BE-DF7C3A08ADDE}"/>
              </a:ext>
            </a:extLst>
          </p:cNvPr>
          <p:cNvSpPr txBox="1"/>
          <p:nvPr/>
        </p:nvSpPr>
        <p:spPr>
          <a:xfrm>
            <a:off x="6103492" y="9433231"/>
            <a:ext cx="5373209" cy="2800767"/>
          </a:xfrm>
          <a:prstGeom prst="rect">
            <a:avLst/>
          </a:prstGeom>
          <a:noFill/>
        </p:spPr>
        <p:txBody>
          <a:bodyPr wrap="square" rtlCol="0">
            <a:spAutoFit/>
          </a:bodyPr>
          <a:lstStyle/>
          <a:p>
            <a:r>
              <a:rPr lang="en-US" sz="8800" dirty="0">
                <a:solidFill>
                  <a:srgbClr val="95B7A9"/>
                </a:solidFill>
                <a:latin typeface="Bahnschrift Condensed" panose="020B0502040204020203" pitchFamily="34" charset="0"/>
              </a:rPr>
              <a:t>ANY</a:t>
            </a:r>
            <a:br>
              <a:rPr lang="en-US" sz="8800" dirty="0">
                <a:solidFill>
                  <a:srgbClr val="95B7A9"/>
                </a:solidFill>
                <a:latin typeface="Bahnschrift Condensed" panose="020B0502040204020203" pitchFamily="34" charset="0"/>
              </a:rPr>
            </a:br>
            <a:r>
              <a:rPr lang="en-US" sz="8800" dirty="0">
                <a:solidFill>
                  <a:srgbClr val="95B7A9"/>
                </a:solidFill>
                <a:latin typeface="Bahnschrift Condensed" panose="020B0502040204020203" pitchFamily="34" charset="0"/>
              </a:rPr>
              <a:t>QUESTIONS ??</a:t>
            </a:r>
          </a:p>
        </p:txBody>
      </p:sp>
      <p:pic>
        <p:nvPicPr>
          <p:cNvPr id="226" name="Graphic 225" descr="Lightbulb and gear with solid fill">
            <a:extLst>
              <a:ext uri="{FF2B5EF4-FFF2-40B4-BE49-F238E27FC236}">
                <a16:creationId xmlns:a16="http://schemas.microsoft.com/office/drawing/2014/main" id="{98CFA837-4C7F-4098-8A12-9EEE465DA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9538" y="8429630"/>
            <a:ext cx="2380890" cy="2352135"/>
          </a:xfrm>
          <a:prstGeom prst="rect">
            <a:avLst/>
          </a:prstGeom>
        </p:spPr>
      </p:pic>
      <p:sp>
        <p:nvSpPr>
          <p:cNvPr id="227" name="TextBox 226">
            <a:extLst>
              <a:ext uri="{FF2B5EF4-FFF2-40B4-BE49-F238E27FC236}">
                <a16:creationId xmlns:a16="http://schemas.microsoft.com/office/drawing/2014/main" id="{13D0B525-6E64-4995-B11F-350F81C481C0}"/>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cs typeface="Calibri"/>
              </a:rPr>
              <a:t>THE JOURNEY ENDS</a:t>
            </a:r>
            <a:endParaRPr lang="en-US" sz="6000" dirty="0">
              <a:solidFill>
                <a:schemeClr val="bg1"/>
              </a:solidFill>
              <a:cs typeface="Calibri"/>
            </a:endParaRPr>
          </a:p>
        </p:txBody>
      </p:sp>
    </p:spTree>
    <p:extLst>
      <p:ext uri="{BB962C8B-B14F-4D97-AF65-F5344CB8AC3E}">
        <p14:creationId xmlns:p14="http://schemas.microsoft.com/office/powerpoint/2010/main" val="2582761544"/>
      </p:ext>
    </p:extLst>
  </p:cSld>
  <p:clrMapOvr>
    <a:masterClrMapping/>
  </p:clrMapOvr>
  <p:transition spd="slow">
    <p:push dir="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2467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13733675" y="315946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E8D86DE-9BB9-43CD-8B3B-69B078E5D256}"/>
              </a:ext>
            </a:extLst>
          </p:cNvPr>
          <p:cNvSpPr/>
          <p:nvPr/>
        </p:nvSpPr>
        <p:spPr>
          <a:xfrm>
            <a:off x="8374744" y="2873829"/>
            <a:ext cx="5358931" cy="1088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61F6064-A91D-415C-9F71-7472341CAB00}"/>
              </a:ext>
            </a:extLst>
          </p:cNvPr>
          <p:cNvGrpSpPr/>
          <p:nvPr/>
        </p:nvGrpSpPr>
        <p:grpSpPr>
          <a:xfrm>
            <a:off x="14514" y="-4883"/>
            <a:ext cx="5943371" cy="6795665"/>
            <a:chOff x="0" y="1455386"/>
            <a:chExt cx="4830047" cy="5522691"/>
          </a:xfrm>
        </p:grpSpPr>
        <p:sp>
          <p:nvSpPr>
            <p:cNvPr id="14" name="Rectangle: Top Corners Snipped 2">
              <a:extLst>
                <a:ext uri="{FF2B5EF4-FFF2-40B4-BE49-F238E27FC236}">
                  <a16:creationId xmlns:a16="http://schemas.microsoft.com/office/drawing/2014/main" id="{D0B0F9B5-7C00-4AE0-B981-91EB1D64D7D9}"/>
                </a:ext>
              </a:extLst>
            </p:cNvPr>
            <p:cNvSpPr/>
            <p:nvPr/>
          </p:nvSpPr>
          <p:spPr>
            <a:xfrm rot="5400000" flipH="1">
              <a:off x="-679636" y="2135022"/>
              <a:ext cx="5522691" cy="4163419"/>
            </a:xfrm>
            <a:custGeom>
              <a:avLst/>
              <a:gdLst>
                <a:gd name="connsiteX0" fmla="*/ 1675362 w 5522685"/>
                <a:gd name="connsiteY0" fmla="*/ 0 h 5522686"/>
                <a:gd name="connsiteX1" fmla="*/ 3847323 w 5522685"/>
                <a:gd name="connsiteY1" fmla="*/ 0 h 5522686"/>
                <a:gd name="connsiteX2" fmla="*/ 5522685 w 5522685"/>
                <a:gd name="connsiteY2" fmla="*/ 1675362 h 5522686"/>
                <a:gd name="connsiteX3" fmla="*/ 5522685 w 5522685"/>
                <a:gd name="connsiteY3" fmla="*/ 5522686 h 5522686"/>
                <a:gd name="connsiteX4" fmla="*/ 5522685 w 5522685"/>
                <a:gd name="connsiteY4" fmla="*/ 5522686 h 5522686"/>
                <a:gd name="connsiteX5" fmla="*/ 0 w 5522685"/>
                <a:gd name="connsiteY5" fmla="*/ 5522686 h 5522686"/>
                <a:gd name="connsiteX6" fmla="*/ 0 w 5522685"/>
                <a:gd name="connsiteY6" fmla="*/ 5522686 h 5522686"/>
                <a:gd name="connsiteX7" fmla="*/ 0 w 5522685"/>
                <a:gd name="connsiteY7" fmla="*/ 1675362 h 5522686"/>
                <a:gd name="connsiteX8" fmla="*/ 1675362 w 5522685"/>
                <a:gd name="connsiteY8" fmla="*/ 0 h 5522686"/>
                <a:gd name="connsiteX0" fmla="*/ 1675362 w 5522685"/>
                <a:gd name="connsiteY0" fmla="*/ 0 h 5522686"/>
                <a:gd name="connsiteX1" fmla="*/ 3847323 w 5522685"/>
                <a:gd name="connsiteY1" fmla="*/ 0 h 5522686"/>
                <a:gd name="connsiteX2" fmla="*/ 5522685 w 5522685"/>
                <a:gd name="connsiteY2" fmla="*/ 1675362 h 5522686"/>
                <a:gd name="connsiteX3" fmla="*/ 5522685 w 5522685"/>
                <a:gd name="connsiteY3" fmla="*/ 5522686 h 5522686"/>
                <a:gd name="connsiteX4" fmla="*/ 5522685 w 5522685"/>
                <a:gd name="connsiteY4" fmla="*/ 5522686 h 5522686"/>
                <a:gd name="connsiteX5" fmla="*/ 0 w 5522685"/>
                <a:gd name="connsiteY5" fmla="*/ 5522686 h 5522686"/>
                <a:gd name="connsiteX6" fmla="*/ 0 w 5522685"/>
                <a:gd name="connsiteY6" fmla="*/ 5522686 h 5522686"/>
                <a:gd name="connsiteX7" fmla="*/ 0 w 5522685"/>
                <a:gd name="connsiteY7" fmla="*/ 1675362 h 5522686"/>
                <a:gd name="connsiteX8" fmla="*/ 1675362 w 5522685"/>
                <a:gd name="connsiteY8" fmla="*/ 0 h 5522686"/>
                <a:gd name="connsiteX0" fmla="*/ 1683761 w 5531084"/>
                <a:gd name="connsiteY0" fmla="*/ 0 h 5522686"/>
                <a:gd name="connsiteX1" fmla="*/ 3855722 w 5531084"/>
                <a:gd name="connsiteY1" fmla="*/ 0 h 5522686"/>
                <a:gd name="connsiteX2" fmla="*/ 5531084 w 5531084"/>
                <a:gd name="connsiteY2" fmla="*/ 1675362 h 5522686"/>
                <a:gd name="connsiteX3" fmla="*/ 5531084 w 5531084"/>
                <a:gd name="connsiteY3" fmla="*/ 5522686 h 5522686"/>
                <a:gd name="connsiteX4" fmla="*/ 5531084 w 5531084"/>
                <a:gd name="connsiteY4" fmla="*/ 5522686 h 5522686"/>
                <a:gd name="connsiteX5" fmla="*/ 8399 w 5531084"/>
                <a:gd name="connsiteY5" fmla="*/ 5522686 h 5522686"/>
                <a:gd name="connsiteX6" fmla="*/ 8399 w 5531084"/>
                <a:gd name="connsiteY6" fmla="*/ 5522686 h 5522686"/>
                <a:gd name="connsiteX7" fmla="*/ 8399 w 5531084"/>
                <a:gd name="connsiteY7" fmla="*/ 1675362 h 5522686"/>
                <a:gd name="connsiteX8" fmla="*/ 1683761 w 5531084"/>
                <a:gd name="connsiteY8" fmla="*/ 0 h 5522686"/>
                <a:gd name="connsiteX0" fmla="*/ 1683761 w 5531084"/>
                <a:gd name="connsiteY0" fmla="*/ 322423 h 5845109"/>
                <a:gd name="connsiteX1" fmla="*/ 3855722 w 5531084"/>
                <a:gd name="connsiteY1" fmla="*/ 322423 h 5845109"/>
                <a:gd name="connsiteX2" fmla="*/ 5531084 w 5531084"/>
                <a:gd name="connsiteY2" fmla="*/ 1997785 h 5845109"/>
                <a:gd name="connsiteX3" fmla="*/ 5531084 w 5531084"/>
                <a:gd name="connsiteY3" fmla="*/ 5845109 h 5845109"/>
                <a:gd name="connsiteX4" fmla="*/ 5531084 w 5531084"/>
                <a:gd name="connsiteY4" fmla="*/ 5845109 h 5845109"/>
                <a:gd name="connsiteX5" fmla="*/ 8399 w 5531084"/>
                <a:gd name="connsiteY5" fmla="*/ 5845109 h 5845109"/>
                <a:gd name="connsiteX6" fmla="*/ 8399 w 5531084"/>
                <a:gd name="connsiteY6" fmla="*/ 5845109 h 5845109"/>
                <a:gd name="connsiteX7" fmla="*/ 8399 w 5531084"/>
                <a:gd name="connsiteY7" fmla="*/ 1997785 h 5845109"/>
                <a:gd name="connsiteX8" fmla="*/ 1683761 w 5531084"/>
                <a:gd name="connsiteY8" fmla="*/ 322423 h 5845109"/>
                <a:gd name="connsiteX0" fmla="*/ 1683761 w 5531084"/>
                <a:gd name="connsiteY0" fmla="*/ 418840 h 5941526"/>
                <a:gd name="connsiteX1" fmla="*/ 3855722 w 5531084"/>
                <a:gd name="connsiteY1" fmla="*/ 418840 h 5941526"/>
                <a:gd name="connsiteX2" fmla="*/ 5531084 w 5531084"/>
                <a:gd name="connsiteY2" fmla="*/ 2094202 h 5941526"/>
                <a:gd name="connsiteX3" fmla="*/ 5531084 w 5531084"/>
                <a:gd name="connsiteY3" fmla="*/ 5941526 h 5941526"/>
                <a:gd name="connsiteX4" fmla="*/ 5531084 w 5531084"/>
                <a:gd name="connsiteY4" fmla="*/ 5941526 h 5941526"/>
                <a:gd name="connsiteX5" fmla="*/ 8399 w 5531084"/>
                <a:gd name="connsiteY5" fmla="*/ 5941526 h 5941526"/>
                <a:gd name="connsiteX6" fmla="*/ 8399 w 5531084"/>
                <a:gd name="connsiteY6" fmla="*/ 5941526 h 5941526"/>
                <a:gd name="connsiteX7" fmla="*/ 8399 w 5531084"/>
                <a:gd name="connsiteY7" fmla="*/ 2094202 h 5941526"/>
                <a:gd name="connsiteX8" fmla="*/ 1683761 w 5531084"/>
                <a:gd name="connsiteY8" fmla="*/ 418840 h 5941526"/>
                <a:gd name="connsiteX0" fmla="*/ 1683761 w 5531084"/>
                <a:gd name="connsiteY0" fmla="*/ 418840 h 5941526"/>
                <a:gd name="connsiteX1" fmla="*/ 3855722 w 5531084"/>
                <a:gd name="connsiteY1" fmla="*/ 418840 h 5941526"/>
                <a:gd name="connsiteX2" fmla="*/ 5531084 w 5531084"/>
                <a:gd name="connsiteY2" fmla="*/ 2094202 h 5941526"/>
                <a:gd name="connsiteX3" fmla="*/ 5531084 w 5531084"/>
                <a:gd name="connsiteY3" fmla="*/ 5941526 h 5941526"/>
                <a:gd name="connsiteX4" fmla="*/ 5531084 w 5531084"/>
                <a:gd name="connsiteY4" fmla="*/ 5941526 h 5941526"/>
                <a:gd name="connsiteX5" fmla="*/ 8399 w 5531084"/>
                <a:gd name="connsiteY5" fmla="*/ 5941526 h 5941526"/>
                <a:gd name="connsiteX6" fmla="*/ 8399 w 5531084"/>
                <a:gd name="connsiteY6" fmla="*/ 5941526 h 5941526"/>
                <a:gd name="connsiteX7" fmla="*/ 8399 w 5531084"/>
                <a:gd name="connsiteY7" fmla="*/ 2094202 h 5941526"/>
                <a:gd name="connsiteX8" fmla="*/ 1683761 w 5531084"/>
                <a:gd name="connsiteY8" fmla="*/ 418840 h 5941526"/>
                <a:gd name="connsiteX0" fmla="*/ 2552314 w 5527767"/>
                <a:gd name="connsiteY0" fmla="*/ 1531516 h 5523114"/>
                <a:gd name="connsiteX1" fmla="*/ 3852405 w 5527767"/>
                <a:gd name="connsiteY1" fmla="*/ 428 h 5523114"/>
                <a:gd name="connsiteX2" fmla="*/ 5527767 w 5527767"/>
                <a:gd name="connsiteY2" fmla="*/ 1675790 h 5523114"/>
                <a:gd name="connsiteX3" fmla="*/ 5527767 w 5527767"/>
                <a:gd name="connsiteY3" fmla="*/ 5523114 h 5523114"/>
                <a:gd name="connsiteX4" fmla="*/ 5527767 w 5527767"/>
                <a:gd name="connsiteY4" fmla="*/ 5523114 h 5523114"/>
                <a:gd name="connsiteX5" fmla="*/ 5082 w 5527767"/>
                <a:gd name="connsiteY5" fmla="*/ 5523114 h 5523114"/>
                <a:gd name="connsiteX6" fmla="*/ 5082 w 5527767"/>
                <a:gd name="connsiteY6" fmla="*/ 5523114 h 5523114"/>
                <a:gd name="connsiteX7" fmla="*/ 5082 w 5527767"/>
                <a:gd name="connsiteY7" fmla="*/ 1675790 h 5523114"/>
                <a:gd name="connsiteX8" fmla="*/ 2552314 w 5527767"/>
                <a:gd name="connsiteY8" fmla="*/ 1531516 h 5523114"/>
                <a:gd name="connsiteX0" fmla="*/ 2547232 w 5522685"/>
                <a:gd name="connsiteY0" fmla="*/ 1531485 h 5523083"/>
                <a:gd name="connsiteX1" fmla="*/ 3847323 w 5522685"/>
                <a:gd name="connsiteY1" fmla="*/ 397 h 5523083"/>
                <a:gd name="connsiteX2" fmla="*/ 5522685 w 5522685"/>
                <a:gd name="connsiteY2" fmla="*/ 1675759 h 5523083"/>
                <a:gd name="connsiteX3" fmla="*/ 5522685 w 5522685"/>
                <a:gd name="connsiteY3" fmla="*/ 5523083 h 5523083"/>
                <a:gd name="connsiteX4" fmla="*/ 5522685 w 5522685"/>
                <a:gd name="connsiteY4" fmla="*/ 5523083 h 5523083"/>
                <a:gd name="connsiteX5" fmla="*/ 0 w 5522685"/>
                <a:gd name="connsiteY5" fmla="*/ 5523083 h 5523083"/>
                <a:gd name="connsiteX6" fmla="*/ 0 w 5522685"/>
                <a:gd name="connsiteY6" fmla="*/ 5523083 h 5523083"/>
                <a:gd name="connsiteX7" fmla="*/ 414673 w 5522685"/>
                <a:gd name="connsiteY7" fmla="*/ 2877238 h 5523083"/>
                <a:gd name="connsiteX8" fmla="*/ 2547232 w 5522685"/>
                <a:gd name="connsiteY8" fmla="*/ 1531485 h 5523083"/>
                <a:gd name="connsiteX0" fmla="*/ 2547232 w 5522685"/>
                <a:gd name="connsiteY0" fmla="*/ 24325 h 4015923"/>
                <a:gd name="connsiteX1" fmla="*/ 4006812 w 5522685"/>
                <a:gd name="connsiteY1" fmla="*/ 757972 h 4015923"/>
                <a:gd name="connsiteX2" fmla="*/ 5522685 w 5522685"/>
                <a:gd name="connsiteY2" fmla="*/ 168599 h 4015923"/>
                <a:gd name="connsiteX3" fmla="*/ 5522685 w 5522685"/>
                <a:gd name="connsiteY3" fmla="*/ 4015923 h 4015923"/>
                <a:gd name="connsiteX4" fmla="*/ 5522685 w 5522685"/>
                <a:gd name="connsiteY4" fmla="*/ 4015923 h 4015923"/>
                <a:gd name="connsiteX5" fmla="*/ 0 w 5522685"/>
                <a:gd name="connsiteY5" fmla="*/ 4015923 h 4015923"/>
                <a:gd name="connsiteX6" fmla="*/ 0 w 5522685"/>
                <a:gd name="connsiteY6" fmla="*/ 4015923 h 4015923"/>
                <a:gd name="connsiteX7" fmla="*/ 414673 w 5522685"/>
                <a:gd name="connsiteY7" fmla="*/ 1370078 h 4015923"/>
                <a:gd name="connsiteX8" fmla="*/ 2547232 w 5522685"/>
                <a:gd name="connsiteY8" fmla="*/ 24325 h 4015923"/>
                <a:gd name="connsiteX0" fmla="*/ 2547232 w 5522685"/>
                <a:gd name="connsiteY0" fmla="*/ 123143 h 4114741"/>
                <a:gd name="connsiteX1" fmla="*/ 4006812 w 5522685"/>
                <a:gd name="connsiteY1" fmla="*/ 856790 h 4114741"/>
                <a:gd name="connsiteX2" fmla="*/ 5522685 w 5522685"/>
                <a:gd name="connsiteY2" fmla="*/ 267417 h 4114741"/>
                <a:gd name="connsiteX3" fmla="*/ 5522685 w 5522685"/>
                <a:gd name="connsiteY3" fmla="*/ 4114741 h 4114741"/>
                <a:gd name="connsiteX4" fmla="*/ 5522685 w 5522685"/>
                <a:gd name="connsiteY4" fmla="*/ 4114741 h 4114741"/>
                <a:gd name="connsiteX5" fmla="*/ 0 w 5522685"/>
                <a:gd name="connsiteY5" fmla="*/ 4114741 h 4114741"/>
                <a:gd name="connsiteX6" fmla="*/ 0 w 5522685"/>
                <a:gd name="connsiteY6" fmla="*/ 4114741 h 4114741"/>
                <a:gd name="connsiteX7" fmla="*/ 414673 w 5522685"/>
                <a:gd name="connsiteY7" fmla="*/ 1468896 h 4114741"/>
                <a:gd name="connsiteX8" fmla="*/ 2547232 w 5522685"/>
                <a:gd name="connsiteY8" fmla="*/ 123143 h 4114741"/>
                <a:gd name="connsiteX0" fmla="*/ 2547232 w 5522685"/>
                <a:gd name="connsiteY0" fmla="*/ 123143 h 4114741"/>
                <a:gd name="connsiteX1" fmla="*/ 4006812 w 5522685"/>
                <a:gd name="connsiteY1" fmla="*/ 856790 h 4114741"/>
                <a:gd name="connsiteX2" fmla="*/ 5522685 w 5522685"/>
                <a:gd name="connsiteY2" fmla="*/ 267417 h 4114741"/>
                <a:gd name="connsiteX3" fmla="*/ 5522685 w 5522685"/>
                <a:gd name="connsiteY3" fmla="*/ 4114741 h 4114741"/>
                <a:gd name="connsiteX4" fmla="*/ 5522685 w 5522685"/>
                <a:gd name="connsiteY4" fmla="*/ 4114741 h 4114741"/>
                <a:gd name="connsiteX5" fmla="*/ 0 w 5522685"/>
                <a:gd name="connsiteY5" fmla="*/ 4114741 h 4114741"/>
                <a:gd name="connsiteX6" fmla="*/ 0 w 5522685"/>
                <a:gd name="connsiteY6" fmla="*/ 4114741 h 4114741"/>
                <a:gd name="connsiteX7" fmla="*/ 414673 w 5522685"/>
                <a:gd name="connsiteY7" fmla="*/ 1468896 h 4114741"/>
                <a:gd name="connsiteX8" fmla="*/ 2547232 w 5522685"/>
                <a:gd name="connsiteY8" fmla="*/ 123143 h 4114741"/>
                <a:gd name="connsiteX0" fmla="*/ 2547232 w 5522685"/>
                <a:gd name="connsiteY0" fmla="*/ 139792 h 4131390"/>
                <a:gd name="connsiteX1" fmla="*/ 4006812 w 5522685"/>
                <a:gd name="connsiteY1" fmla="*/ 873439 h 4131390"/>
                <a:gd name="connsiteX2" fmla="*/ 5522685 w 5522685"/>
                <a:gd name="connsiteY2" fmla="*/ 1496178 h 4131390"/>
                <a:gd name="connsiteX3" fmla="*/ 5522685 w 5522685"/>
                <a:gd name="connsiteY3" fmla="*/ 4131390 h 4131390"/>
                <a:gd name="connsiteX4" fmla="*/ 5522685 w 5522685"/>
                <a:gd name="connsiteY4" fmla="*/ 4131390 h 4131390"/>
                <a:gd name="connsiteX5" fmla="*/ 0 w 5522685"/>
                <a:gd name="connsiteY5" fmla="*/ 4131390 h 4131390"/>
                <a:gd name="connsiteX6" fmla="*/ 0 w 5522685"/>
                <a:gd name="connsiteY6" fmla="*/ 4131390 h 4131390"/>
                <a:gd name="connsiteX7" fmla="*/ 414673 w 5522685"/>
                <a:gd name="connsiteY7" fmla="*/ 1485545 h 4131390"/>
                <a:gd name="connsiteX8" fmla="*/ 2547232 w 5522685"/>
                <a:gd name="connsiteY8" fmla="*/ 139792 h 4131390"/>
                <a:gd name="connsiteX0" fmla="*/ 2547232 w 5522688"/>
                <a:gd name="connsiteY0" fmla="*/ 128843 h 4120441"/>
                <a:gd name="connsiteX1" fmla="*/ 4006812 w 5522688"/>
                <a:gd name="connsiteY1" fmla="*/ 862490 h 4120441"/>
                <a:gd name="connsiteX2" fmla="*/ 5522688 w 5522688"/>
                <a:gd name="connsiteY2" fmla="*/ 719685 h 4120441"/>
                <a:gd name="connsiteX3" fmla="*/ 5522685 w 5522688"/>
                <a:gd name="connsiteY3" fmla="*/ 4120441 h 4120441"/>
                <a:gd name="connsiteX4" fmla="*/ 5522685 w 5522688"/>
                <a:gd name="connsiteY4" fmla="*/ 4120441 h 4120441"/>
                <a:gd name="connsiteX5" fmla="*/ 0 w 5522688"/>
                <a:gd name="connsiteY5" fmla="*/ 4120441 h 4120441"/>
                <a:gd name="connsiteX6" fmla="*/ 0 w 5522688"/>
                <a:gd name="connsiteY6" fmla="*/ 4120441 h 4120441"/>
                <a:gd name="connsiteX7" fmla="*/ 414673 w 5522688"/>
                <a:gd name="connsiteY7" fmla="*/ 1474596 h 4120441"/>
                <a:gd name="connsiteX8" fmla="*/ 2547232 w 5522688"/>
                <a:gd name="connsiteY8" fmla="*/ 128843 h 4120441"/>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71821 h 4163419"/>
                <a:gd name="connsiteX1" fmla="*/ 4006812 w 5522691"/>
                <a:gd name="connsiteY1" fmla="*/ 905468 h 4163419"/>
                <a:gd name="connsiteX2" fmla="*/ 5522691 w 5522691"/>
                <a:gd name="connsiteY2" fmla="*/ 2187426 h 4163419"/>
                <a:gd name="connsiteX3" fmla="*/ 5522685 w 5522691"/>
                <a:gd name="connsiteY3" fmla="*/ 4163419 h 4163419"/>
                <a:gd name="connsiteX4" fmla="*/ 5522685 w 5522691"/>
                <a:gd name="connsiteY4" fmla="*/ 4163419 h 4163419"/>
                <a:gd name="connsiteX5" fmla="*/ 0 w 5522691"/>
                <a:gd name="connsiteY5" fmla="*/ 4163419 h 4163419"/>
                <a:gd name="connsiteX6" fmla="*/ 0 w 5522691"/>
                <a:gd name="connsiteY6" fmla="*/ 4163419 h 4163419"/>
                <a:gd name="connsiteX7" fmla="*/ 414673 w 5522691"/>
                <a:gd name="connsiteY7" fmla="*/ 1517574 h 4163419"/>
                <a:gd name="connsiteX8" fmla="*/ 2547232 w 5522691"/>
                <a:gd name="connsiteY8" fmla="*/ 171821 h 4163419"/>
                <a:gd name="connsiteX0" fmla="*/ 2547232 w 5522691"/>
                <a:gd name="connsiteY0" fmla="*/ 171821 h 4163419"/>
                <a:gd name="connsiteX1" fmla="*/ 4006812 w 5522691"/>
                <a:gd name="connsiteY1" fmla="*/ 905468 h 4163419"/>
                <a:gd name="connsiteX2" fmla="*/ 5522691 w 5522691"/>
                <a:gd name="connsiteY2" fmla="*/ 2187426 h 4163419"/>
                <a:gd name="connsiteX3" fmla="*/ 5522685 w 5522691"/>
                <a:gd name="connsiteY3" fmla="*/ 4163419 h 4163419"/>
                <a:gd name="connsiteX4" fmla="*/ 5522685 w 5522691"/>
                <a:gd name="connsiteY4" fmla="*/ 4163419 h 4163419"/>
                <a:gd name="connsiteX5" fmla="*/ 0 w 5522691"/>
                <a:gd name="connsiteY5" fmla="*/ 4163419 h 4163419"/>
                <a:gd name="connsiteX6" fmla="*/ 0 w 5522691"/>
                <a:gd name="connsiteY6" fmla="*/ 4163419 h 4163419"/>
                <a:gd name="connsiteX7" fmla="*/ 414673 w 5522691"/>
                <a:gd name="connsiteY7" fmla="*/ 1517574 h 4163419"/>
                <a:gd name="connsiteX8" fmla="*/ 2547232 w 5522691"/>
                <a:gd name="connsiteY8" fmla="*/ 171821 h 41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2691" h="4163419">
                  <a:moveTo>
                    <a:pt x="2547232" y="171821"/>
                  </a:moveTo>
                  <a:cubicBezTo>
                    <a:pt x="3135290" y="-334235"/>
                    <a:pt x="3659757" y="388780"/>
                    <a:pt x="4006812" y="905468"/>
                  </a:cubicBezTo>
                  <a:cubicBezTo>
                    <a:pt x="4353867" y="1422156"/>
                    <a:pt x="5522692" y="1053841"/>
                    <a:pt x="5522691" y="2187426"/>
                  </a:cubicBezTo>
                  <a:cubicBezTo>
                    <a:pt x="5522690" y="3321011"/>
                    <a:pt x="5522686" y="3029834"/>
                    <a:pt x="5522685" y="4163419"/>
                  </a:cubicBezTo>
                  <a:lnTo>
                    <a:pt x="5522685" y="4163419"/>
                  </a:lnTo>
                  <a:lnTo>
                    <a:pt x="0" y="4163419"/>
                  </a:lnTo>
                  <a:lnTo>
                    <a:pt x="0" y="4163419"/>
                  </a:lnTo>
                  <a:cubicBezTo>
                    <a:pt x="69112" y="3722445"/>
                    <a:pt x="536699" y="3394466"/>
                    <a:pt x="414673" y="1517574"/>
                  </a:cubicBezTo>
                  <a:cubicBezTo>
                    <a:pt x="292647" y="-359318"/>
                    <a:pt x="1959174" y="677877"/>
                    <a:pt x="2547232" y="171821"/>
                  </a:cubicBezTo>
                  <a:close/>
                </a:path>
              </a:pathLst>
            </a:custGeom>
            <a:solidFill>
              <a:srgbClr val="0C1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B1CC4F5F-240C-48C3-96B3-0DB8B93E3226}"/>
                </a:ext>
              </a:extLst>
            </p:cNvPr>
            <p:cNvGrpSpPr/>
            <p:nvPr/>
          </p:nvGrpSpPr>
          <p:grpSpPr>
            <a:xfrm>
              <a:off x="906246" y="2074460"/>
              <a:ext cx="3923801" cy="3739347"/>
              <a:chOff x="909505" y="2074460"/>
              <a:chExt cx="3923801" cy="3739347"/>
            </a:xfrm>
          </p:grpSpPr>
          <p:sp>
            <p:nvSpPr>
              <p:cNvPr id="16" name="Oval 15">
                <a:extLst>
                  <a:ext uri="{FF2B5EF4-FFF2-40B4-BE49-F238E27FC236}">
                    <a16:creationId xmlns:a16="http://schemas.microsoft.com/office/drawing/2014/main" id="{B9562C02-4787-41A7-B197-FD36B2ECC550}"/>
                  </a:ext>
                </a:extLst>
              </p:cNvPr>
              <p:cNvSpPr/>
              <p:nvPr/>
            </p:nvSpPr>
            <p:spPr>
              <a:xfrm>
                <a:off x="909505" y="2074460"/>
                <a:ext cx="3700733" cy="37007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179">
                <a:extLst>
                  <a:ext uri="{FF2B5EF4-FFF2-40B4-BE49-F238E27FC236}">
                    <a16:creationId xmlns:a16="http://schemas.microsoft.com/office/drawing/2014/main" id="{E5404B39-FE2F-49D5-A129-469D2CE3C198}"/>
                  </a:ext>
                </a:extLst>
              </p:cNvPr>
              <p:cNvGrpSpPr/>
              <p:nvPr/>
            </p:nvGrpSpPr>
            <p:grpSpPr>
              <a:xfrm>
                <a:off x="1279266" y="2265003"/>
                <a:ext cx="3517193" cy="3536967"/>
                <a:chOff x="6024114" y="-2437811"/>
                <a:chExt cx="2315816" cy="2328836"/>
              </a:xfrm>
            </p:grpSpPr>
            <p:grpSp>
              <p:nvGrpSpPr>
                <p:cNvPr id="188" name="Graphic 179">
                  <a:extLst>
                    <a:ext uri="{FF2B5EF4-FFF2-40B4-BE49-F238E27FC236}">
                      <a16:creationId xmlns:a16="http://schemas.microsoft.com/office/drawing/2014/main" id="{6875EAA4-AA28-4275-8178-6225E14FBB2D}"/>
                    </a:ext>
                  </a:extLst>
                </p:cNvPr>
                <p:cNvGrpSpPr/>
                <p:nvPr/>
              </p:nvGrpSpPr>
              <p:grpSpPr>
                <a:xfrm>
                  <a:off x="7152252" y="-751054"/>
                  <a:ext cx="440649" cy="642079"/>
                  <a:chOff x="7152252" y="-751054"/>
                  <a:chExt cx="440649" cy="642079"/>
                </a:xfrm>
              </p:grpSpPr>
              <p:sp>
                <p:nvSpPr>
                  <p:cNvPr id="213" name="Freeform: Shape 212">
                    <a:extLst>
                      <a:ext uri="{FF2B5EF4-FFF2-40B4-BE49-F238E27FC236}">
                        <a16:creationId xmlns:a16="http://schemas.microsoft.com/office/drawing/2014/main" id="{9370D9D3-77BF-431F-83DA-7A76C7706DF6}"/>
                      </a:ext>
                    </a:extLst>
                  </p:cNvPr>
                  <p:cNvSpPr/>
                  <p:nvPr/>
                </p:nvSpPr>
                <p:spPr>
                  <a:xfrm>
                    <a:off x="7152252" y="-751054"/>
                    <a:ext cx="440649" cy="642079"/>
                  </a:xfrm>
                  <a:custGeom>
                    <a:avLst/>
                    <a:gdLst>
                      <a:gd name="connsiteX0" fmla="*/ 150555 w 440649"/>
                      <a:gd name="connsiteY0" fmla="*/ 638599 h 642079"/>
                      <a:gd name="connsiteX1" fmla="*/ 4092 w 440649"/>
                      <a:gd name="connsiteY1" fmla="*/ 386843 h 642079"/>
                      <a:gd name="connsiteX2" fmla="*/ 2492 w 440649"/>
                      <a:gd name="connsiteY2" fmla="*/ 337231 h 642079"/>
                      <a:gd name="connsiteX3" fmla="*/ 40570 w 440649"/>
                      <a:gd name="connsiteY3" fmla="*/ 312839 h 642079"/>
                      <a:gd name="connsiteX4" fmla="*/ 70480 w 440649"/>
                      <a:gd name="connsiteY4" fmla="*/ 340597 h 642079"/>
                      <a:gd name="connsiteX5" fmla="*/ 115567 w 440649"/>
                      <a:gd name="connsiteY5" fmla="*/ 371115 h 642079"/>
                      <a:gd name="connsiteX6" fmla="*/ 150058 w 440649"/>
                      <a:gd name="connsiteY6" fmla="*/ 368466 h 642079"/>
                      <a:gd name="connsiteX7" fmla="*/ 158446 w 440649"/>
                      <a:gd name="connsiteY7" fmla="*/ 321724 h 642079"/>
                      <a:gd name="connsiteX8" fmla="*/ 142277 w 440649"/>
                      <a:gd name="connsiteY8" fmla="*/ 229785 h 642079"/>
                      <a:gd name="connsiteX9" fmla="*/ 138966 w 440649"/>
                      <a:gd name="connsiteY9" fmla="*/ 180062 h 642079"/>
                      <a:gd name="connsiteX10" fmla="*/ 165234 w 440649"/>
                      <a:gd name="connsiteY10" fmla="*/ 140108 h 642079"/>
                      <a:gd name="connsiteX11" fmla="*/ 207065 w 440649"/>
                      <a:gd name="connsiteY11" fmla="*/ 154401 h 642079"/>
                      <a:gd name="connsiteX12" fmla="*/ 210983 w 440649"/>
                      <a:gd name="connsiteY12" fmla="*/ 174820 h 642079"/>
                      <a:gd name="connsiteX13" fmla="*/ 223896 w 440649"/>
                      <a:gd name="connsiteY13" fmla="*/ 189389 h 642079"/>
                      <a:gd name="connsiteX14" fmla="*/ 240673 w 440649"/>
                      <a:gd name="connsiteY14" fmla="*/ 178793 h 642079"/>
                      <a:gd name="connsiteX15" fmla="*/ 269921 w 440649"/>
                      <a:gd name="connsiteY15" fmla="*/ 112846 h 642079"/>
                      <a:gd name="connsiteX16" fmla="*/ 296189 w 440649"/>
                      <a:gd name="connsiteY16" fmla="*/ 45410 h 642079"/>
                      <a:gd name="connsiteX17" fmla="*/ 350768 w 440649"/>
                      <a:gd name="connsiteY17" fmla="*/ 1371 h 642079"/>
                      <a:gd name="connsiteX18" fmla="*/ 411582 w 440649"/>
                      <a:gd name="connsiteY18" fmla="*/ 28468 h 642079"/>
                      <a:gd name="connsiteX19" fmla="*/ 400380 w 440649"/>
                      <a:gd name="connsiteY19" fmla="*/ 97781 h 642079"/>
                      <a:gd name="connsiteX20" fmla="*/ 336199 w 440649"/>
                      <a:gd name="connsiteY20" fmla="*/ 183649 h 642079"/>
                      <a:gd name="connsiteX21" fmla="*/ 325714 w 440649"/>
                      <a:gd name="connsiteY21" fmla="*/ 199598 h 642079"/>
                      <a:gd name="connsiteX22" fmla="*/ 347678 w 440649"/>
                      <a:gd name="connsiteY22" fmla="*/ 222114 h 642079"/>
                      <a:gd name="connsiteX23" fmla="*/ 386804 w 440649"/>
                      <a:gd name="connsiteY23" fmla="*/ 219962 h 642079"/>
                      <a:gd name="connsiteX24" fmla="*/ 421681 w 440649"/>
                      <a:gd name="connsiteY24" fmla="*/ 233924 h 642079"/>
                      <a:gd name="connsiteX25" fmla="*/ 408271 w 440649"/>
                      <a:gd name="connsiteY25" fmla="*/ 283535 h 642079"/>
                      <a:gd name="connsiteX26" fmla="*/ 324224 w 440649"/>
                      <a:gd name="connsiteY26" fmla="*/ 353069 h 642079"/>
                      <a:gd name="connsiteX27" fmla="*/ 292437 w 440649"/>
                      <a:gd name="connsiteY27" fmla="*/ 375750 h 642079"/>
                      <a:gd name="connsiteX28" fmla="*/ 288574 w 440649"/>
                      <a:gd name="connsiteY28" fmla="*/ 412283 h 642079"/>
                      <a:gd name="connsiteX29" fmla="*/ 324500 w 440649"/>
                      <a:gd name="connsiteY29" fmla="*/ 419568 h 642079"/>
                      <a:gd name="connsiteX30" fmla="*/ 358273 w 440649"/>
                      <a:gd name="connsiteY30" fmla="*/ 399646 h 642079"/>
                      <a:gd name="connsiteX31" fmla="*/ 426703 w 440649"/>
                      <a:gd name="connsiteY31" fmla="*/ 400970 h 642079"/>
                      <a:gd name="connsiteX32" fmla="*/ 440058 w 440649"/>
                      <a:gd name="connsiteY32" fmla="*/ 446112 h 642079"/>
                      <a:gd name="connsiteX33" fmla="*/ 422013 w 440649"/>
                      <a:gd name="connsiteY33" fmla="*/ 491033 h 642079"/>
                      <a:gd name="connsiteX34" fmla="*/ 302922 w 440649"/>
                      <a:gd name="connsiteY34" fmla="*/ 608854 h 642079"/>
                      <a:gd name="connsiteX35" fmla="*/ 150555 w 440649"/>
                      <a:gd name="connsiteY35" fmla="*/ 638599 h 6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0649" h="642079">
                        <a:moveTo>
                          <a:pt x="150555" y="638599"/>
                        </a:moveTo>
                        <a:cubicBezTo>
                          <a:pt x="55470" y="593568"/>
                          <a:pt x="17502" y="486508"/>
                          <a:pt x="4092" y="386843"/>
                        </a:cubicBezTo>
                        <a:cubicBezTo>
                          <a:pt x="1830" y="370177"/>
                          <a:pt x="-2916" y="353069"/>
                          <a:pt x="2492" y="337231"/>
                        </a:cubicBezTo>
                        <a:cubicBezTo>
                          <a:pt x="7900" y="321393"/>
                          <a:pt x="24621" y="308369"/>
                          <a:pt x="40570" y="312839"/>
                        </a:cubicBezTo>
                        <a:cubicBezTo>
                          <a:pt x="53814" y="316536"/>
                          <a:pt x="61596" y="329946"/>
                          <a:pt x="70480" y="340597"/>
                        </a:cubicBezTo>
                        <a:cubicBezTo>
                          <a:pt x="82290" y="354780"/>
                          <a:pt x="98128" y="365486"/>
                          <a:pt x="115567" y="371115"/>
                        </a:cubicBezTo>
                        <a:cubicBezTo>
                          <a:pt x="127046" y="374812"/>
                          <a:pt x="140621" y="375916"/>
                          <a:pt x="150058" y="368466"/>
                        </a:cubicBezTo>
                        <a:cubicBezTo>
                          <a:pt x="163027" y="358201"/>
                          <a:pt x="161371" y="338169"/>
                          <a:pt x="158446" y="321724"/>
                        </a:cubicBezTo>
                        <a:cubicBezTo>
                          <a:pt x="153038" y="291096"/>
                          <a:pt x="147685" y="260413"/>
                          <a:pt x="142277" y="229785"/>
                        </a:cubicBezTo>
                        <a:cubicBezTo>
                          <a:pt x="139407" y="213339"/>
                          <a:pt x="136482" y="196563"/>
                          <a:pt x="138966" y="180062"/>
                        </a:cubicBezTo>
                        <a:cubicBezTo>
                          <a:pt x="141449" y="163562"/>
                          <a:pt x="150279" y="147172"/>
                          <a:pt x="165234" y="140108"/>
                        </a:cubicBezTo>
                        <a:cubicBezTo>
                          <a:pt x="180134" y="133099"/>
                          <a:pt x="201049" y="138839"/>
                          <a:pt x="207065" y="154401"/>
                        </a:cubicBezTo>
                        <a:cubicBezTo>
                          <a:pt x="209603" y="160858"/>
                          <a:pt x="209383" y="168087"/>
                          <a:pt x="210983" y="174820"/>
                        </a:cubicBezTo>
                        <a:cubicBezTo>
                          <a:pt x="212583" y="181552"/>
                          <a:pt x="217053" y="188616"/>
                          <a:pt x="223896" y="189389"/>
                        </a:cubicBezTo>
                        <a:cubicBezTo>
                          <a:pt x="230795" y="190216"/>
                          <a:pt x="236589" y="184422"/>
                          <a:pt x="240673" y="178793"/>
                        </a:cubicBezTo>
                        <a:cubicBezTo>
                          <a:pt x="254855" y="159313"/>
                          <a:pt x="262747" y="135914"/>
                          <a:pt x="269921" y="112846"/>
                        </a:cubicBezTo>
                        <a:cubicBezTo>
                          <a:pt x="277095" y="89724"/>
                          <a:pt x="283883" y="66159"/>
                          <a:pt x="296189" y="45410"/>
                        </a:cubicBezTo>
                        <a:cubicBezTo>
                          <a:pt x="308551" y="24660"/>
                          <a:pt x="327424" y="6724"/>
                          <a:pt x="350768" y="1371"/>
                        </a:cubicBezTo>
                        <a:cubicBezTo>
                          <a:pt x="374112" y="-3926"/>
                          <a:pt x="401704" y="6338"/>
                          <a:pt x="411582" y="28468"/>
                        </a:cubicBezTo>
                        <a:cubicBezTo>
                          <a:pt x="421461" y="50652"/>
                          <a:pt x="411914" y="76479"/>
                          <a:pt x="400380" y="97781"/>
                        </a:cubicBezTo>
                        <a:cubicBezTo>
                          <a:pt x="383217" y="129347"/>
                          <a:pt x="361529" y="158374"/>
                          <a:pt x="336199" y="183649"/>
                        </a:cubicBezTo>
                        <a:cubicBezTo>
                          <a:pt x="331619" y="188230"/>
                          <a:pt x="326707" y="193141"/>
                          <a:pt x="325714" y="199598"/>
                        </a:cubicBezTo>
                        <a:cubicBezTo>
                          <a:pt x="324003" y="211187"/>
                          <a:pt x="336254" y="220293"/>
                          <a:pt x="347678" y="222114"/>
                        </a:cubicBezTo>
                        <a:cubicBezTo>
                          <a:pt x="360646" y="224101"/>
                          <a:pt x="373725" y="220624"/>
                          <a:pt x="386804" y="219962"/>
                        </a:cubicBezTo>
                        <a:cubicBezTo>
                          <a:pt x="399883" y="219299"/>
                          <a:pt x="414783" y="222610"/>
                          <a:pt x="421681" y="233924"/>
                        </a:cubicBezTo>
                        <a:cubicBezTo>
                          <a:pt x="431284" y="249596"/>
                          <a:pt x="420191" y="269629"/>
                          <a:pt x="408271" y="283535"/>
                        </a:cubicBezTo>
                        <a:cubicBezTo>
                          <a:pt x="384486" y="311349"/>
                          <a:pt x="355900" y="334968"/>
                          <a:pt x="324224" y="353069"/>
                        </a:cubicBezTo>
                        <a:cubicBezTo>
                          <a:pt x="312855" y="359526"/>
                          <a:pt x="300770" y="365596"/>
                          <a:pt x="292437" y="375750"/>
                        </a:cubicBezTo>
                        <a:cubicBezTo>
                          <a:pt x="284104" y="385905"/>
                          <a:pt x="280737" y="401688"/>
                          <a:pt x="288574" y="412283"/>
                        </a:cubicBezTo>
                        <a:cubicBezTo>
                          <a:pt x="296465" y="422879"/>
                          <a:pt x="312193" y="424038"/>
                          <a:pt x="324500" y="419568"/>
                        </a:cubicBezTo>
                        <a:cubicBezTo>
                          <a:pt x="336806" y="415098"/>
                          <a:pt x="346960" y="406268"/>
                          <a:pt x="358273" y="399646"/>
                        </a:cubicBezTo>
                        <a:cubicBezTo>
                          <a:pt x="379465" y="387284"/>
                          <a:pt x="408934" y="383918"/>
                          <a:pt x="426703" y="400970"/>
                        </a:cubicBezTo>
                        <a:cubicBezTo>
                          <a:pt x="438403" y="412228"/>
                          <a:pt x="442266" y="429943"/>
                          <a:pt x="440058" y="446112"/>
                        </a:cubicBezTo>
                        <a:cubicBezTo>
                          <a:pt x="437851" y="462226"/>
                          <a:pt x="430290" y="477071"/>
                          <a:pt x="422013" y="491033"/>
                        </a:cubicBezTo>
                        <a:cubicBezTo>
                          <a:pt x="392930" y="539707"/>
                          <a:pt x="352313" y="581813"/>
                          <a:pt x="302922" y="608854"/>
                        </a:cubicBezTo>
                        <a:cubicBezTo>
                          <a:pt x="253697" y="635675"/>
                          <a:pt x="205906" y="648864"/>
                          <a:pt x="150555" y="638599"/>
                        </a:cubicBezTo>
                      </a:path>
                    </a:pathLst>
                  </a:custGeom>
                  <a:solidFill>
                    <a:schemeClr val="accent5">
                      <a:lumMod val="60000"/>
                      <a:lumOff val="40000"/>
                    </a:schemeClr>
                  </a:solidFill>
                  <a:ln w="550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4A7C01BF-F82A-4555-9149-B2C5366F3302}"/>
                      </a:ext>
                    </a:extLst>
                  </p:cNvPr>
                  <p:cNvSpPr/>
                  <p:nvPr/>
                </p:nvSpPr>
                <p:spPr>
                  <a:xfrm>
                    <a:off x="7317873" y="-741243"/>
                    <a:ext cx="218429" cy="562565"/>
                  </a:xfrm>
                  <a:custGeom>
                    <a:avLst/>
                    <a:gdLst>
                      <a:gd name="connsiteX0" fmla="*/ 0 w 218429"/>
                      <a:gd name="connsiteY0" fmla="*/ 562290 h 562565"/>
                      <a:gd name="connsiteX1" fmla="*/ 31676 w 218429"/>
                      <a:gd name="connsiteY1" fmla="*/ 393587 h 562565"/>
                      <a:gd name="connsiteX2" fmla="*/ 42272 w 218429"/>
                      <a:gd name="connsiteY2" fmla="*/ 349770 h 562565"/>
                      <a:gd name="connsiteX3" fmla="*/ 53530 w 218429"/>
                      <a:gd name="connsiteY3" fmla="*/ 307443 h 562565"/>
                      <a:gd name="connsiteX4" fmla="*/ 82502 w 218429"/>
                      <a:gd name="connsiteY4" fmla="*/ 229962 h 562565"/>
                      <a:gd name="connsiteX5" fmla="*/ 113903 w 218429"/>
                      <a:gd name="connsiteY5" fmla="*/ 162139 h 562565"/>
                      <a:gd name="connsiteX6" fmla="*/ 143924 w 218429"/>
                      <a:gd name="connsiteY6" fmla="*/ 104415 h 562565"/>
                      <a:gd name="connsiteX7" fmla="*/ 196240 w 218429"/>
                      <a:gd name="connsiteY7" fmla="*/ 26272 h 562565"/>
                      <a:gd name="connsiteX8" fmla="*/ 212520 w 218429"/>
                      <a:gd name="connsiteY8" fmla="*/ 6571 h 562565"/>
                      <a:gd name="connsiteX9" fmla="*/ 216879 w 218429"/>
                      <a:gd name="connsiteY9" fmla="*/ 1604 h 562565"/>
                      <a:gd name="connsiteX10" fmla="*/ 218424 w 218429"/>
                      <a:gd name="connsiteY10" fmla="*/ 4 h 562565"/>
                      <a:gd name="connsiteX11" fmla="*/ 217100 w 218429"/>
                      <a:gd name="connsiteY11" fmla="*/ 1825 h 562565"/>
                      <a:gd name="connsiteX12" fmla="*/ 212961 w 218429"/>
                      <a:gd name="connsiteY12" fmla="*/ 7012 h 562565"/>
                      <a:gd name="connsiteX13" fmla="*/ 197178 w 218429"/>
                      <a:gd name="connsiteY13" fmla="*/ 27045 h 562565"/>
                      <a:gd name="connsiteX14" fmla="*/ 145800 w 218429"/>
                      <a:gd name="connsiteY14" fmla="*/ 105519 h 562565"/>
                      <a:gd name="connsiteX15" fmla="*/ 116166 w 218429"/>
                      <a:gd name="connsiteY15" fmla="*/ 163298 h 562565"/>
                      <a:gd name="connsiteX16" fmla="*/ 85096 w 218429"/>
                      <a:gd name="connsiteY16" fmla="*/ 231121 h 562565"/>
                      <a:gd name="connsiteX17" fmla="*/ 56400 w 218429"/>
                      <a:gd name="connsiteY17" fmla="*/ 308326 h 562565"/>
                      <a:gd name="connsiteX18" fmla="*/ 45252 w 218429"/>
                      <a:gd name="connsiteY18" fmla="*/ 350487 h 562565"/>
                      <a:gd name="connsiteX19" fmla="*/ 34712 w 218429"/>
                      <a:gd name="connsiteY19" fmla="*/ 394250 h 562565"/>
                      <a:gd name="connsiteX20" fmla="*/ 2870 w 218429"/>
                      <a:gd name="connsiteY20" fmla="*/ 562566 h 56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429" h="562565">
                        <a:moveTo>
                          <a:pt x="0" y="562290"/>
                        </a:moveTo>
                        <a:cubicBezTo>
                          <a:pt x="6126" y="509808"/>
                          <a:pt x="17604" y="452802"/>
                          <a:pt x="31676" y="393587"/>
                        </a:cubicBezTo>
                        <a:cubicBezTo>
                          <a:pt x="35263" y="378798"/>
                          <a:pt x="38795" y="364173"/>
                          <a:pt x="42272" y="349770"/>
                        </a:cubicBezTo>
                        <a:cubicBezTo>
                          <a:pt x="45804" y="335422"/>
                          <a:pt x="49225" y="321184"/>
                          <a:pt x="53530" y="307443"/>
                        </a:cubicBezTo>
                        <a:cubicBezTo>
                          <a:pt x="61918" y="279960"/>
                          <a:pt x="72127" y="254189"/>
                          <a:pt x="82502" y="229962"/>
                        </a:cubicBezTo>
                        <a:cubicBezTo>
                          <a:pt x="92933" y="205791"/>
                          <a:pt x="103694" y="183220"/>
                          <a:pt x="113903" y="162139"/>
                        </a:cubicBezTo>
                        <a:cubicBezTo>
                          <a:pt x="124168" y="141113"/>
                          <a:pt x="134101" y="121688"/>
                          <a:pt x="143924" y="104415"/>
                        </a:cubicBezTo>
                        <a:cubicBezTo>
                          <a:pt x="163460" y="69703"/>
                          <a:pt x="182499" y="43656"/>
                          <a:pt x="196240" y="26272"/>
                        </a:cubicBezTo>
                        <a:cubicBezTo>
                          <a:pt x="203138" y="17553"/>
                          <a:pt x="208657" y="10986"/>
                          <a:pt x="212520" y="6571"/>
                        </a:cubicBezTo>
                        <a:cubicBezTo>
                          <a:pt x="214341" y="4474"/>
                          <a:pt x="215831" y="2818"/>
                          <a:pt x="216879" y="1604"/>
                        </a:cubicBezTo>
                        <a:cubicBezTo>
                          <a:pt x="217873" y="500"/>
                          <a:pt x="218424" y="-51"/>
                          <a:pt x="218424" y="4"/>
                        </a:cubicBezTo>
                        <a:cubicBezTo>
                          <a:pt x="218480" y="59"/>
                          <a:pt x="218038" y="666"/>
                          <a:pt x="217100" y="1825"/>
                        </a:cubicBezTo>
                        <a:cubicBezTo>
                          <a:pt x="216052" y="3094"/>
                          <a:pt x="214672" y="4805"/>
                          <a:pt x="212961" y="7012"/>
                        </a:cubicBezTo>
                        <a:cubicBezTo>
                          <a:pt x="209319" y="11538"/>
                          <a:pt x="203911" y="18270"/>
                          <a:pt x="197178" y="27045"/>
                        </a:cubicBezTo>
                        <a:cubicBezTo>
                          <a:pt x="183713" y="44594"/>
                          <a:pt x="165005" y="70807"/>
                          <a:pt x="145800" y="105519"/>
                        </a:cubicBezTo>
                        <a:cubicBezTo>
                          <a:pt x="136143" y="122847"/>
                          <a:pt x="126320" y="142272"/>
                          <a:pt x="116166" y="163298"/>
                        </a:cubicBezTo>
                        <a:cubicBezTo>
                          <a:pt x="106067" y="184379"/>
                          <a:pt x="95416" y="206950"/>
                          <a:pt x="85096" y="231121"/>
                        </a:cubicBezTo>
                        <a:cubicBezTo>
                          <a:pt x="74776" y="255292"/>
                          <a:pt x="64678" y="281009"/>
                          <a:pt x="56400" y="308326"/>
                        </a:cubicBezTo>
                        <a:cubicBezTo>
                          <a:pt x="52206" y="321956"/>
                          <a:pt x="48729" y="336084"/>
                          <a:pt x="45252" y="350487"/>
                        </a:cubicBezTo>
                        <a:cubicBezTo>
                          <a:pt x="41775" y="364891"/>
                          <a:pt x="38244" y="379460"/>
                          <a:pt x="34712" y="394250"/>
                        </a:cubicBezTo>
                        <a:cubicBezTo>
                          <a:pt x="20639" y="453409"/>
                          <a:pt x="9106" y="510250"/>
                          <a:pt x="2870" y="562566"/>
                        </a:cubicBezTo>
                      </a:path>
                    </a:pathLst>
                  </a:custGeom>
                  <a:solidFill>
                    <a:srgbClr val="E0E0E0"/>
                  </a:solidFill>
                  <a:ln w="550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32E7EBB-80F8-4F8A-9ECA-1BB032860AC0}"/>
                      </a:ext>
                    </a:extLst>
                  </p:cNvPr>
                  <p:cNvSpPr/>
                  <p:nvPr/>
                </p:nvSpPr>
                <p:spPr>
                  <a:xfrm>
                    <a:off x="7317519" y="-611057"/>
                    <a:ext cx="54737" cy="177037"/>
                  </a:xfrm>
                  <a:custGeom>
                    <a:avLst/>
                    <a:gdLst>
                      <a:gd name="connsiteX0" fmla="*/ 54711 w 54737"/>
                      <a:gd name="connsiteY0" fmla="*/ 177036 h 177037"/>
                      <a:gd name="connsiteX1" fmla="*/ 51897 w 54737"/>
                      <a:gd name="connsiteY1" fmla="*/ 170304 h 177037"/>
                      <a:gd name="connsiteX2" fmla="*/ 45550 w 54737"/>
                      <a:gd name="connsiteY2" fmla="*/ 151430 h 177037"/>
                      <a:gd name="connsiteX3" fmla="*/ 27339 w 54737"/>
                      <a:gd name="connsiteY3" fmla="*/ 88463 h 177037"/>
                      <a:gd name="connsiteX4" fmla="*/ 8576 w 54737"/>
                      <a:gd name="connsiteY4" fmla="*/ 25773 h 177037"/>
                      <a:gd name="connsiteX5" fmla="*/ 2174 w 54737"/>
                      <a:gd name="connsiteY5" fmla="*/ 7010 h 177037"/>
                      <a:gd name="connsiteX6" fmla="*/ 22 w 54737"/>
                      <a:gd name="connsiteY6" fmla="*/ 1 h 177037"/>
                      <a:gd name="connsiteX7" fmla="*/ 3278 w 54737"/>
                      <a:gd name="connsiteY7" fmla="*/ 6568 h 177037"/>
                      <a:gd name="connsiteX8" fmla="*/ 10618 w 54737"/>
                      <a:gd name="connsiteY8" fmla="*/ 25055 h 177037"/>
                      <a:gd name="connsiteX9" fmla="*/ 30264 w 54737"/>
                      <a:gd name="connsiteY9" fmla="*/ 87636 h 177037"/>
                      <a:gd name="connsiteX10" fmla="*/ 47647 w 54737"/>
                      <a:gd name="connsiteY10" fmla="*/ 150823 h 177037"/>
                      <a:gd name="connsiteX11" fmla="*/ 53055 w 54737"/>
                      <a:gd name="connsiteY11" fmla="*/ 169917 h 177037"/>
                      <a:gd name="connsiteX12" fmla="*/ 54711 w 54737"/>
                      <a:gd name="connsiteY12" fmla="*/ 177036 h 17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37" h="177037">
                        <a:moveTo>
                          <a:pt x="54711" y="177036"/>
                        </a:moveTo>
                        <a:cubicBezTo>
                          <a:pt x="54490" y="177091"/>
                          <a:pt x="53552" y="174719"/>
                          <a:pt x="51897" y="170304"/>
                        </a:cubicBezTo>
                        <a:cubicBezTo>
                          <a:pt x="50241" y="165889"/>
                          <a:pt x="48089" y="159432"/>
                          <a:pt x="45550" y="151430"/>
                        </a:cubicBezTo>
                        <a:cubicBezTo>
                          <a:pt x="40473" y="135426"/>
                          <a:pt x="34182" y="113131"/>
                          <a:pt x="27339" y="88463"/>
                        </a:cubicBezTo>
                        <a:cubicBezTo>
                          <a:pt x="20496" y="63795"/>
                          <a:pt x="13929" y="41611"/>
                          <a:pt x="8576" y="25773"/>
                        </a:cubicBezTo>
                        <a:cubicBezTo>
                          <a:pt x="5927" y="17826"/>
                          <a:pt x="3720" y="11424"/>
                          <a:pt x="2174" y="7010"/>
                        </a:cubicBezTo>
                        <a:cubicBezTo>
                          <a:pt x="629" y="2595"/>
                          <a:pt x="-144" y="111"/>
                          <a:pt x="22" y="1"/>
                        </a:cubicBezTo>
                        <a:cubicBezTo>
                          <a:pt x="243" y="-54"/>
                          <a:pt x="1347" y="2264"/>
                          <a:pt x="3278" y="6568"/>
                        </a:cubicBezTo>
                        <a:cubicBezTo>
                          <a:pt x="5209" y="10873"/>
                          <a:pt x="7748" y="17164"/>
                          <a:pt x="10618" y="25055"/>
                        </a:cubicBezTo>
                        <a:cubicBezTo>
                          <a:pt x="16523" y="40783"/>
                          <a:pt x="23421" y="62968"/>
                          <a:pt x="30264" y="87636"/>
                        </a:cubicBezTo>
                        <a:cubicBezTo>
                          <a:pt x="36941" y="111973"/>
                          <a:pt x="43012" y="133992"/>
                          <a:pt x="47647" y="150823"/>
                        </a:cubicBezTo>
                        <a:cubicBezTo>
                          <a:pt x="49800" y="158384"/>
                          <a:pt x="51566" y="164785"/>
                          <a:pt x="53055" y="169917"/>
                        </a:cubicBezTo>
                        <a:cubicBezTo>
                          <a:pt x="54270" y="174443"/>
                          <a:pt x="54877" y="176981"/>
                          <a:pt x="54711" y="177036"/>
                        </a:cubicBezTo>
                        <a:close/>
                      </a:path>
                    </a:pathLst>
                  </a:custGeom>
                  <a:solidFill>
                    <a:srgbClr val="E0E0E0"/>
                  </a:solidFill>
                  <a:ln w="550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82113355-F478-4731-A965-7AA14C3E455C}"/>
                      </a:ext>
                    </a:extLst>
                  </p:cNvPr>
                  <p:cNvSpPr/>
                  <p:nvPr/>
                </p:nvSpPr>
                <p:spPr>
                  <a:xfrm>
                    <a:off x="7372282" y="-509456"/>
                    <a:ext cx="204852" cy="75395"/>
                  </a:xfrm>
                  <a:custGeom>
                    <a:avLst/>
                    <a:gdLst>
                      <a:gd name="connsiteX0" fmla="*/ 204852 w 204852"/>
                      <a:gd name="connsiteY0" fmla="*/ 52 h 75395"/>
                      <a:gd name="connsiteX1" fmla="*/ 196574 w 204852"/>
                      <a:gd name="connsiteY1" fmla="*/ 2480 h 75395"/>
                      <a:gd name="connsiteX2" fmla="*/ 174003 w 204852"/>
                      <a:gd name="connsiteY2" fmla="*/ 8605 h 75395"/>
                      <a:gd name="connsiteX3" fmla="*/ 100662 w 204852"/>
                      <a:gd name="connsiteY3" fmla="*/ 32777 h 75395"/>
                      <a:gd name="connsiteX4" fmla="*/ 29141 w 204852"/>
                      <a:gd name="connsiteY4" fmla="*/ 62080 h 75395"/>
                      <a:gd name="connsiteX5" fmla="*/ 7895 w 204852"/>
                      <a:gd name="connsiteY5" fmla="*/ 71959 h 75395"/>
                      <a:gd name="connsiteX6" fmla="*/ 3 w 204852"/>
                      <a:gd name="connsiteY6" fmla="*/ 75380 h 75395"/>
                      <a:gd name="connsiteX7" fmla="*/ 7398 w 204852"/>
                      <a:gd name="connsiteY7" fmla="*/ 70855 h 75395"/>
                      <a:gd name="connsiteX8" fmla="*/ 28314 w 204852"/>
                      <a:gd name="connsiteY8" fmla="*/ 60094 h 75395"/>
                      <a:gd name="connsiteX9" fmla="*/ 99668 w 204852"/>
                      <a:gd name="connsiteY9" fmla="*/ 29852 h 75395"/>
                      <a:gd name="connsiteX10" fmla="*/ 173507 w 204852"/>
                      <a:gd name="connsiteY10" fmla="*/ 6508 h 75395"/>
                      <a:gd name="connsiteX11" fmla="*/ 196409 w 204852"/>
                      <a:gd name="connsiteY11" fmla="*/ 1321 h 75395"/>
                      <a:gd name="connsiteX12" fmla="*/ 204852 w 204852"/>
                      <a:gd name="connsiteY12" fmla="*/ 52 h 7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852" h="75395">
                        <a:moveTo>
                          <a:pt x="204852" y="52"/>
                        </a:moveTo>
                        <a:cubicBezTo>
                          <a:pt x="204907" y="273"/>
                          <a:pt x="201927" y="1100"/>
                          <a:pt x="196574" y="2480"/>
                        </a:cubicBezTo>
                        <a:cubicBezTo>
                          <a:pt x="191221" y="3860"/>
                          <a:pt x="183495" y="5846"/>
                          <a:pt x="174003" y="8605"/>
                        </a:cubicBezTo>
                        <a:cubicBezTo>
                          <a:pt x="154964" y="13959"/>
                          <a:pt x="128972" y="22292"/>
                          <a:pt x="100662" y="32777"/>
                        </a:cubicBezTo>
                        <a:cubicBezTo>
                          <a:pt x="72352" y="43262"/>
                          <a:pt x="47132" y="53913"/>
                          <a:pt x="29141" y="62080"/>
                        </a:cubicBezTo>
                        <a:cubicBezTo>
                          <a:pt x="20091" y="66109"/>
                          <a:pt x="12861" y="69586"/>
                          <a:pt x="7895" y="71959"/>
                        </a:cubicBezTo>
                        <a:cubicBezTo>
                          <a:pt x="2873" y="74332"/>
                          <a:pt x="59" y="75546"/>
                          <a:pt x="3" y="75380"/>
                        </a:cubicBezTo>
                        <a:cubicBezTo>
                          <a:pt x="-107" y="75159"/>
                          <a:pt x="2542" y="73614"/>
                          <a:pt x="7398" y="70855"/>
                        </a:cubicBezTo>
                        <a:cubicBezTo>
                          <a:pt x="12255" y="68151"/>
                          <a:pt x="19374" y="64398"/>
                          <a:pt x="28314" y="60094"/>
                        </a:cubicBezTo>
                        <a:cubicBezTo>
                          <a:pt x="46139" y="51374"/>
                          <a:pt x="71303" y="40392"/>
                          <a:pt x="99668" y="29852"/>
                        </a:cubicBezTo>
                        <a:cubicBezTo>
                          <a:pt x="128089" y="19367"/>
                          <a:pt x="154302" y="11310"/>
                          <a:pt x="173507" y="6508"/>
                        </a:cubicBezTo>
                        <a:cubicBezTo>
                          <a:pt x="183109" y="4025"/>
                          <a:pt x="190945" y="2314"/>
                          <a:pt x="196409" y="1321"/>
                        </a:cubicBezTo>
                        <a:cubicBezTo>
                          <a:pt x="201817" y="328"/>
                          <a:pt x="204797" y="-169"/>
                          <a:pt x="204852" y="52"/>
                        </a:cubicBezTo>
                        <a:close/>
                      </a:path>
                    </a:pathLst>
                  </a:custGeom>
                  <a:solidFill>
                    <a:srgbClr val="E0E0E0"/>
                  </a:solidFill>
                  <a:ln w="550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83BA657-873A-4B4A-B3D0-9C59F9BD1D62}"/>
                      </a:ext>
                    </a:extLst>
                  </p:cNvPr>
                  <p:cNvSpPr/>
                  <p:nvPr/>
                </p:nvSpPr>
                <p:spPr>
                  <a:xfrm>
                    <a:off x="7167598" y="-435514"/>
                    <a:ext cx="152221" cy="252258"/>
                  </a:xfrm>
                  <a:custGeom>
                    <a:avLst/>
                    <a:gdLst>
                      <a:gd name="connsiteX0" fmla="*/ 152206 w 152221"/>
                      <a:gd name="connsiteY0" fmla="*/ 252256 h 252258"/>
                      <a:gd name="connsiteX1" fmla="*/ 150330 w 152221"/>
                      <a:gd name="connsiteY1" fmla="*/ 249938 h 252258"/>
                      <a:gd name="connsiteX2" fmla="*/ 145419 w 152221"/>
                      <a:gd name="connsiteY2" fmla="*/ 242874 h 252258"/>
                      <a:gd name="connsiteX3" fmla="*/ 128146 w 152221"/>
                      <a:gd name="connsiteY3" fmla="*/ 216440 h 252258"/>
                      <a:gd name="connsiteX4" fmla="*/ 74781 w 152221"/>
                      <a:gd name="connsiteY4" fmla="*/ 126929 h 252258"/>
                      <a:gd name="connsiteX5" fmla="*/ 22244 w 152221"/>
                      <a:gd name="connsiteY5" fmla="*/ 36977 h 252258"/>
                      <a:gd name="connsiteX6" fmla="*/ 5799 w 152221"/>
                      <a:gd name="connsiteY6" fmla="*/ 10046 h 252258"/>
                      <a:gd name="connsiteX7" fmla="*/ 1384 w 152221"/>
                      <a:gd name="connsiteY7" fmla="*/ 2707 h 252258"/>
                      <a:gd name="connsiteX8" fmla="*/ 5 w 152221"/>
                      <a:gd name="connsiteY8" fmla="*/ 3 h 252258"/>
                      <a:gd name="connsiteX9" fmla="*/ 1881 w 152221"/>
                      <a:gd name="connsiteY9" fmla="*/ 2320 h 252258"/>
                      <a:gd name="connsiteX10" fmla="*/ 6792 w 152221"/>
                      <a:gd name="connsiteY10" fmla="*/ 9384 h 252258"/>
                      <a:gd name="connsiteX11" fmla="*/ 24065 w 152221"/>
                      <a:gd name="connsiteY11" fmla="*/ 35818 h 252258"/>
                      <a:gd name="connsiteX12" fmla="*/ 77430 w 152221"/>
                      <a:gd name="connsiteY12" fmla="*/ 125384 h 252258"/>
                      <a:gd name="connsiteX13" fmla="*/ 129967 w 152221"/>
                      <a:gd name="connsiteY13" fmla="*/ 215337 h 252258"/>
                      <a:gd name="connsiteX14" fmla="*/ 146412 w 152221"/>
                      <a:gd name="connsiteY14" fmla="*/ 242267 h 252258"/>
                      <a:gd name="connsiteX15" fmla="*/ 150827 w 152221"/>
                      <a:gd name="connsiteY15" fmla="*/ 249607 h 252258"/>
                      <a:gd name="connsiteX16" fmla="*/ 152206 w 152221"/>
                      <a:gd name="connsiteY16" fmla="*/ 252256 h 25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221" h="252258">
                        <a:moveTo>
                          <a:pt x="152206" y="252256"/>
                        </a:moveTo>
                        <a:cubicBezTo>
                          <a:pt x="152096" y="252311"/>
                          <a:pt x="151489" y="251539"/>
                          <a:pt x="150330" y="249938"/>
                        </a:cubicBezTo>
                        <a:cubicBezTo>
                          <a:pt x="149006" y="248007"/>
                          <a:pt x="147405" y="245689"/>
                          <a:pt x="145419" y="242874"/>
                        </a:cubicBezTo>
                        <a:cubicBezTo>
                          <a:pt x="141169" y="236749"/>
                          <a:pt x="135265" y="227698"/>
                          <a:pt x="128146" y="216440"/>
                        </a:cubicBezTo>
                        <a:cubicBezTo>
                          <a:pt x="113852" y="193925"/>
                          <a:pt x="95034" y="162193"/>
                          <a:pt x="74781" y="126929"/>
                        </a:cubicBezTo>
                        <a:cubicBezTo>
                          <a:pt x="54528" y="91611"/>
                          <a:pt x="36041" y="59769"/>
                          <a:pt x="22244" y="36977"/>
                        </a:cubicBezTo>
                        <a:cubicBezTo>
                          <a:pt x="15512" y="25885"/>
                          <a:pt x="9938" y="16779"/>
                          <a:pt x="5799" y="10046"/>
                        </a:cubicBezTo>
                        <a:cubicBezTo>
                          <a:pt x="4033" y="7122"/>
                          <a:pt x="2543" y="4693"/>
                          <a:pt x="1384" y="2707"/>
                        </a:cubicBezTo>
                        <a:cubicBezTo>
                          <a:pt x="391" y="996"/>
                          <a:pt x="-51" y="113"/>
                          <a:pt x="5" y="3"/>
                        </a:cubicBezTo>
                        <a:cubicBezTo>
                          <a:pt x="115" y="-52"/>
                          <a:pt x="722" y="775"/>
                          <a:pt x="1881" y="2320"/>
                        </a:cubicBezTo>
                        <a:cubicBezTo>
                          <a:pt x="3205" y="4252"/>
                          <a:pt x="4806" y="6570"/>
                          <a:pt x="6792" y="9384"/>
                        </a:cubicBezTo>
                        <a:cubicBezTo>
                          <a:pt x="11042" y="15510"/>
                          <a:pt x="16947" y="24560"/>
                          <a:pt x="24065" y="35818"/>
                        </a:cubicBezTo>
                        <a:cubicBezTo>
                          <a:pt x="38359" y="58334"/>
                          <a:pt x="57177" y="90065"/>
                          <a:pt x="77430" y="125384"/>
                        </a:cubicBezTo>
                        <a:cubicBezTo>
                          <a:pt x="97683" y="160648"/>
                          <a:pt x="116170" y="192545"/>
                          <a:pt x="129967" y="215337"/>
                        </a:cubicBezTo>
                        <a:cubicBezTo>
                          <a:pt x="136754" y="226374"/>
                          <a:pt x="142273" y="235535"/>
                          <a:pt x="146412" y="242267"/>
                        </a:cubicBezTo>
                        <a:cubicBezTo>
                          <a:pt x="148178" y="245192"/>
                          <a:pt x="149668" y="247620"/>
                          <a:pt x="150827" y="249607"/>
                        </a:cubicBezTo>
                        <a:cubicBezTo>
                          <a:pt x="151820" y="251263"/>
                          <a:pt x="152317" y="252201"/>
                          <a:pt x="152206" y="252256"/>
                        </a:cubicBezTo>
                        <a:close/>
                      </a:path>
                    </a:pathLst>
                  </a:custGeom>
                  <a:solidFill>
                    <a:srgbClr val="E0E0E0"/>
                  </a:solidFill>
                  <a:ln w="550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958BFDE2-A107-45BA-8750-0E895F7B177C}"/>
                      </a:ext>
                    </a:extLst>
                  </p:cNvPr>
                  <p:cNvSpPr/>
                  <p:nvPr/>
                </p:nvSpPr>
                <p:spPr>
                  <a:xfrm>
                    <a:off x="7319801" y="-321516"/>
                    <a:ext cx="265889" cy="138221"/>
                  </a:xfrm>
                  <a:custGeom>
                    <a:avLst/>
                    <a:gdLst>
                      <a:gd name="connsiteX0" fmla="*/ 265887 w 265889"/>
                      <a:gd name="connsiteY0" fmla="*/ 19 h 138221"/>
                      <a:gd name="connsiteX1" fmla="*/ 263293 w 265889"/>
                      <a:gd name="connsiteY1" fmla="*/ 1619 h 138221"/>
                      <a:gd name="connsiteX2" fmla="*/ 255567 w 265889"/>
                      <a:gd name="connsiteY2" fmla="*/ 5758 h 138221"/>
                      <a:gd name="connsiteX3" fmla="*/ 227091 w 265889"/>
                      <a:gd name="connsiteY3" fmla="*/ 20603 h 138221"/>
                      <a:gd name="connsiteX4" fmla="*/ 133662 w 265889"/>
                      <a:gd name="connsiteY4" fmla="*/ 70491 h 138221"/>
                      <a:gd name="connsiteX5" fmla="*/ 39736 w 265889"/>
                      <a:gd name="connsiteY5" fmla="*/ 119606 h 138221"/>
                      <a:gd name="connsiteX6" fmla="*/ 10819 w 265889"/>
                      <a:gd name="connsiteY6" fmla="*/ 133568 h 138221"/>
                      <a:gd name="connsiteX7" fmla="*/ 2872 w 265889"/>
                      <a:gd name="connsiteY7" fmla="*/ 137155 h 138221"/>
                      <a:gd name="connsiteX8" fmla="*/ 2 w 265889"/>
                      <a:gd name="connsiteY8" fmla="*/ 138203 h 138221"/>
                      <a:gd name="connsiteX9" fmla="*/ 2596 w 265889"/>
                      <a:gd name="connsiteY9" fmla="*/ 136548 h 138221"/>
                      <a:gd name="connsiteX10" fmla="*/ 10322 w 265889"/>
                      <a:gd name="connsiteY10" fmla="*/ 132409 h 138221"/>
                      <a:gd name="connsiteX11" fmla="*/ 38798 w 265889"/>
                      <a:gd name="connsiteY11" fmla="*/ 117564 h 138221"/>
                      <a:gd name="connsiteX12" fmla="*/ 132282 w 265889"/>
                      <a:gd name="connsiteY12" fmla="*/ 67676 h 138221"/>
                      <a:gd name="connsiteX13" fmla="*/ 226208 w 265889"/>
                      <a:gd name="connsiteY13" fmla="*/ 18561 h 138221"/>
                      <a:gd name="connsiteX14" fmla="*/ 255125 w 265889"/>
                      <a:gd name="connsiteY14" fmla="*/ 4599 h 138221"/>
                      <a:gd name="connsiteX15" fmla="*/ 263072 w 265889"/>
                      <a:gd name="connsiteY15" fmla="*/ 1012 h 138221"/>
                      <a:gd name="connsiteX16" fmla="*/ 265887 w 265889"/>
                      <a:gd name="connsiteY16" fmla="*/ 19 h 13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889" h="138221">
                        <a:moveTo>
                          <a:pt x="265887" y="19"/>
                        </a:moveTo>
                        <a:cubicBezTo>
                          <a:pt x="265942" y="129"/>
                          <a:pt x="265059" y="681"/>
                          <a:pt x="263293" y="1619"/>
                        </a:cubicBezTo>
                        <a:cubicBezTo>
                          <a:pt x="261196" y="2723"/>
                          <a:pt x="258657" y="4102"/>
                          <a:pt x="255567" y="5758"/>
                        </a:cubicBezTo>
                        <a:cubicBezTo>
                          <a:pt x="248448" y="9455"/>
                          <a:pt x="238791" y="14477"/>
                          <a:pt x="227091" y="20603"/>
                        </a:cubicBezTo>
                        <a:cubicBezTo>
                          <a:pt x="203085" y="33130"/>
                          <a:pt x="170084" y="50845"/>
                          <a:pt x="133662" y="70491"/>
                        </a:cubicBezTo>
                        <a:cubicBezTo>
                          <a:pt x="97240" y="90137"/>
                          <a:pt x="64018" y="107520"/>
                          <a:pt x="39736" y="119606"/>
                        </a:cubicBezTo>
                        <a:cubicBezTo>
                          <a:pt x="27595" y="125621"/>
                          <a:pt x="17717" y="130422"/>
                          <a:pt x="10819" y="133568"/>
                        </a:cubicBezTo>
                        <a:cubicBezTo>
                          <a:pt x="7618" y="135003"/>
                          <a:pt x="5024" y="136217"/>
                          <a:pt x="2872" y="137155"/>
                        </a:cubicBezTo>
                        <a:cubicBezTo>
                          <a:pt x="1051" y="137927"/>
                          <a:pt x="58" y="138314"/>
                          <a:pt x="2" y="138203"/>
                        </a:cubicBezTo>
                        <a:cubicBezTo>
                          <a:pt x="-53" y="138093"/>
                          <a:pt x="830" y="137541"/>
                          <a:pt x="2596" y="136548"/>
                        </a:cubicBezTo>
                        <a:cubicBezTo>
                          <a:pt x="4693" y="135444"/>
                          <a:pt x="7232" y="134064"/>
                          <a:pt x="10322" y="132409"/>
                        </a:cubicBezTo>
                        <a:cubicBezTo>
                          <a:pt x="17441" y="128711"/>
                          <a:pt x="27099" y="123690"/>
                          <a:pt x="38798" y="117564"/>
                        </a:cubicBezTo>
                        <a:cubicBezTo>
                          <a:pt x="62804" y="105037"/>
                          <a:pt x="95805" y="87322"/>
                          <a:pt x="132282" y="67676"/>
                        </a:cubicBezTo>
                        <a:cubicBezTo>
                          <a:pt x="168705" y="48030"/>
                          <a:pt x="201871" y="30647"/>
                          <a:pt x="226208" y="18561"/>
                        </a:cubicBezTo>
                        <a:cubicBezTo>
                          <a:pt x="238349" y="12546"/>
                          <a:pt x="248227" y="7745"/>
                          <a:pt x="255125" y="4599"/>
                        </a:cubicBezTo>
                        <a:cubicBezTo>
                          <a:pt x="258326" y="3164"/>
                          <a:pt x="260920" y="1950"/>
                          <a:pt x="263072" y="1012"/>
                        </a:cubicBezTo>
                        <a:cubicBezTo>
                          <a:pt x="264838" y="295"/>
                          <a:pt x="265831" y="-92"/>
                          <a:pt x="265887" y="19"/>
                        </a:cubicBezTo>
                        <a:close/>
                      </a:path>
                    </a:pathLst>
                  </a:custGeom>
                  <a:solidFill>
                    <a:srgbClr val="E0E0E0"/>
                  </a:solidFill>
                  <a:ln w="5505" cap="flat">
                    <a:noFill/>
                    <a:prstDash val="solid"/>
                    <a:miter/>
                  </a:ln>
                </p:spPr>
                <p:txBody>
                  <a:bodyPr rtlCol="0" anchor="ctr"/>
                  <a:lstStyle/>
                  <a:p>
                    <a:endParaRPr lang="en-US" dirty="0"/>
                  </a:p>
                </p:txBody>
              </p:sp>
            </p:grpSp>
            <p:grpSp>
              <p:nvGrpSpPr>
                <p:cNvPr id="189" name="Graphic 179">
                  <a:extLst>
                    <a:ext uri="{FF2B5EF4-FFF2-40B4-BE49-F238E27FC236}">
                      <a16:creationId xmlns:a16="http://schemas.microsoft.com/office/drawing/2014/main" id="{234B34D3-04B5-48FE-B318-2E19C36A2258}"/>
                    </a:ext>
                  </a:extLst>
                </p:cNvPr>
                <p:cNvGrpSpPr/>
                <p:nvPr/>
              </p:nvGrpSpPr>
              <p:grpSpPr>
                <a:xfrm>
                  <a:off x="6525167" y="-1298574"/>
                  <a:ext cx="607452" cy="1165645"/>
                  <a:chOff x="6525167" y="-1298574"/>
                  <a:chExt cx="607452" cy="1165645"/>
                </a:xfrm>
              </p:grpSpPr>
              <p:sp>
                <p:nvSpPr>
                  <p:cNvPr id="205" name="Freeform: Shape 204">
                    <a:extLst>
                      <a:ext uri="{FF2B5EF4-FFF2-40B4-BE49-F238E27FC236}">
                        <a16:creationId xmlns:a16="http://schemas.microsoft.com/office/drawing/2014/main" id="{CE36DE36-52AB-42C6-A928-2E96D5E7DA8F}"/>
                      </a:ext>
                    </a:extLst>
                  </p:cNvPr>
                  <p:cNvSpPr/>
                  <p:nvPr/>
                </p:nvSpPr>
                <p:spPr>
                  <a:xfrm>
                    <a:off x="6525167" y="-1298574"/>
                    <a:ext cx="607452" cy="1141805"/>
                  </a:xfrm>
                  <a:custGeom>
                    <a:avLst/>
                    <a:gdLst>
                      <a:gd name="connsiteX0" fmla="*/ 87600 w 607452"/>
                      <a:gd name="connsiteY0" fmla="*/ 1561 h 1141805"/>
                      <a:gd name="connsiteX1" fmla="*/ 58848 w 607452"/>
                      <a:gd name="connsiteY1" fmla="*/ 154259 h 1141805"/>
                      <a:gd name="connsiteX2" fmla="*/ 126892 w 607452"/>
                      <a:gd name="connsiteY2" fmla="*/ 371856 h 1141805"/>
                      <a:gd name="connsiteX3" fmla="*/ 105590 w 607452"/>
                      <a:gd name="connsiteY3" fmla="*/ 403367 h 1141805"/>
                      <a:gd name="connsiteX4" fmla="*/ 7746 w 607452"/>
                      <a:gd name="connsiteY4" fmla="*/ 409382 h 1141805"/>
                      <a:gd name="connsiteX5" fmla="*/ 46486 w 607452"/>
                      <a:gd name="connsiteY5" fmla="*/ 511089 h 1141805"/>
                      <a:gd name="connsiteX6" fmla="*/ 182574 w 607452"/>
                      <a:gd name="connsiteY6" fmla="*/ 640169 h 1141805"/>
                      <a:gd name="connsiteX7" fmla="*/ 178159 w 607452"/>
                      <a:gd name="connsiteY7" fmla="*/ 665775 h 1141805"/>
                      <a:gd name="connsiteX8" fmla="*/ 29048 w 607452"/>
                      <a:gd name="connsiteY8" fmla="*/ 713952 h 1141805"/>
                      <a:gd name="connsiteX9" fmla="*/ 171261 w 607452"/>
                      <a:gd name="connsiteY9" fmla="*/ 868692 h 1141805"/>
                      <a:gd name="connsiteX10" fmla="*/ 184506 w 607452"/>
                      <a:gd name="connsiteY10" fmla="*/ 893857 h 1141805"/>
                      <a:gd name="connsiteX11" fmla="*/ 102445 w 607452"/>
                      <a:gd name="connsiteY11" fmla="*/ 890270 h 1141805"/>
                      <a:gd name="connsiteX12" fmla="*/ 24136 w 607452"/>
                      <a:gd name="connsiteY12" fmla="*/ 926030 h 1141805"/>
                      <a:gd name="connsiteX13" fmla="*/ 295594 w 607452"/>
                      <a:gd name="connsiteY13" fmla="*/ 1117138 h 1141805"/>
                      <a:gd name="connsiteX14" fmla="*/ 390955 w 607452"/>
                      <a:gd name="connsiteY14" fmla="*/ 1141806 h 1141805"/>
                      <a:gd name="connsiteX15" fmla="*/ 461427 w 607452"/>
                      <a:gd name="connsiteY15" fmla="*/ 1072382 h 1141805"/>
                      <a:gd name="connsiteX16" fmla="*/ 602040 w 607452"/>
                      <a:gd name="connsiteY16" fmla="*/ 771621 h 1141805"/>
                      <a:gd name="connsiteX17" fmla="*/ 516281 w 607452"/>
                      <a:gd name="connsiteY17" fmla="*/ 779512 h 1141805"/>
                      <a:gd name="connsiteX18" fmla="*/ 446858 w 607452"/>
                      <a:gd name="connsiteY18" fmla="*/ 823440 h 1141805"/>
                      <a:gd name="connsiteX19" fmla="*/ 445865 w 607452"/>
                      <a:gd name="connsiteY19" fmla="*/ 795019 h 1141805"/>
                      <a:gd name="connsiteX20" fmla="*/ 492386 w 607452"/>
                      <a:gd name="connsiteY20" fmla="*/ 590060 h 1141805"/>
                      <a:gd name="connsiteX21" fmla="*/ 339080 w 607452"/>
                      <a:gd name="connsiteY21" fmla="*/ 622344 h 1141805"/>
                      <a:gd name="connsiteX22" fmla="*/ 322525 w 607452"/>
                      <a:gd name="connsiteY22" fmla="*/ 602311 h 1141805"/>
                      <a:gd name="connsiteX23" fmla="*/ 376496 w 607452"/>
                      <a:gd name="connsiteY23" fmla="*/ 422682 h 1141805"/>
                      <a:gd name="connsiteX24" fmla="*/ 359609 w 607452"/>
                      <a:gd name="connsiteY24" fmla="*/ 315181 h 1141805"/>
                      <a:gd name="connsiteX25" fmla="*/ 271754 w 607452"/>
                      <a:gd name="connsiteY25" fmla="*/ 358557 h 1141805"/>
                      <a:gd name="connsiteX26" fmla="*/ 237649 w 607452"/>
                      <a:gd name="connsiteY26" fmla="*/ 341780 h 1141805"/>
                      <a:gd name="connsiteX27" fmla="*/ 188534 w 607452"/>
                      <a:gd name="connsiteY27" fmla="*/ 119106 h 1141805"/>
                      <a:gd name="connsiteX28" fmla="*/ 86275 w 607452"/>
                      <a:gd name="connsiteY28" fmla="*/ 1782 h 114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7452" h="1141805">
                        <a:moveTo>
                          <a:pt x="87600" y="1561"/>
                        </a:moveTo>
                        <a:cubicBezTo>
                          <a:pt x="87600" y="1561"/>
                          <a:pt x="22039" y="10667"/>
                          <a:pt x="58848" y="154259"/>
                        </a:cubicBezTo>
                        <a:cubicBezTo>
                          <a:pt x="95657" y="297852"/>
                          <a:pt x="126892" y="371856"/>
                          <a:pt x="126892" y="371856"/>
                        </a:cubicBezTo>
                        <a:cubicBezTo>
                          <a:pt x="126892" y="371856"/>
                          <a:pt x="131859" y="404361"/>
                          <a:pt x="105590" y="403367"/>
                        </a:cubicBezTo>
                        <a:cubicBezTo>
                          <a:pt x="79377" y="402374"/>
                          <a:pt x="25902" y="381072"/>
                          <a:pt x="7746" y="409382"/>
                        </a:cubicBezTo>
                        <a:cubicBezTo>
                          <a:pt x="-11072" y="438741"/>
                          <a:pt x="5373" y="474060"/>
                          <a:pt x="46486" y="511089"/>
                        </a:cubicBezTo>
                        <a:cubicBezTo>
                          <a:pt x="87600" y="548119"/>
                          <a:pt x="174738" y="632498"/>
                          <a:pt x="182574" y="640169"/>
                        </a:cubicBezTo>
                        <a:cubicBezTo>
                          <a:pt x="190300" y="647674"/>
                          <a:pt x="196150" y="663622"/>
                          <a:pt x="178159" y="665775"/>
                        </a:cubicBezTo>
                        <a:cubicBezTo>
                          <a:pt x="160169" y="667927"/>
                          <a:pt x="32580" y="652972"/>
                          <a:pt x="29048" y="713952"/>
                        </a:cubicBezTo>
                        <a:cubicBezTo>
                          <a:pt x="25571" y="774932"/>
                          <a:pt x="157078" y="859200"/>
                          <a:pt x="171261" y="868692"/>
                        </a:cubicBezTo>
                        <a:cubicBezTo>
                          <a:pt x="185444" y="878184"/>
                          <a:pt x="187706" y="885579"/>
                          <a:pt x="184506" y="893857"/>
                        </a:cubicBezTo>
                        <a:cubicBezTo>
                          <a:pt x="181305" y="902079"/>
                          <a:pt x="138922" y="893029"/>
                          <a:pt x="102445" y="890270"/>
                        </a:cubicBezTo>
                        <a:cubicBezTo>
                          <a:pt x="65967" y="887510"/>
                          <a:pt x="23198" y="890656"/>
                          <a:pt x="24136" y="926030"/>
                        </a:cubicBezTo>
                        <a:cubicBezTo>
                          <a:pt x="25075" y="961404"/>
                          <a:pt x="94112" y="1050749"/>
                          <a:pt x="295594" y="1117138"/>
                        </a:cubicBezTo>
                        <a:lnTo>
                          <a:pt x="390955" y="1141806"/>
                        </a:lnTo>
                        <a:lnTo>
                          <a:pt x="461427" y="1072382"/>
                        </a:lnTo>
                        <a:cubicBezTo>
                          <a:pt x="603254" y="914606"/>
                          <a:pt x="618761" y="802801"/>
                          <a:pt x="602040" y="771621"/>
                        </a:cubicBezTo>
                        <a:cubicBezTo>
                          <a:pt x="585263" y="740496"/>
                          <a:pt x="546578" y="758983"/>
                          <a:pt x="516281" y="779512"/>
                        </a:cubicBezTo>
                        <a:cubicBezTo>
                          <a:pt x="485984" y="800041"/>
                          <a:pt x="453701" y="829014"/>
                          <a:pt x="446858" y="823440"/>
                        </a:cubicBezTo>
                        <a:cubicBezTo>
                          <a:pt x="440015" y="817866"/>
                          <a:pt x="438249" y="810306"/>
                          <a:pt x="445865" y="795019"/>
                        </a:cubicBezTo>
                        <a:cubicBezTo>
                          <a:pt x="453480" y="779733"/>
                          <a:pt x="525718" y="641217"/>
                          <a:pt x="492386" y="590060"/>
                        </a:cubicBezTo>
                        <a:cubicBezTo>
                          <a:pt x="459054" y="538848"/>
                          <a:pt x="355747" y="615280"/>
                          <a:pt x="339080" y="622344"/>
                        </a:cubicBezTo>
                        <a:cubicBezTo>
                          <a:pt x="322414" y="629407"/>
                          <a:pt x="319545" y="612631"/>
                          <a:pt x="322525" y="602311"/>
                        </a:cubicBezTo>
                        <a:cubicBezTo>
                          <a:pt x="325505" y="591771"/>
                          <a:pt x="359223" y="475219"/>
                          <a:pt x="376496" y="422682"/>
                        </a:cubicBezTo>
                        <a:cubicBezTo>
                          <a:pt x="393769" y="370146"/>
                          <a:pt x="390513" y="331295"/>
                          <a:pt x="359609" y="315181"/>
                        </a:cubicBezTo>
                        <a:cubicBezTo>
                          <a:pt x="329809" y="299618"/>
                          <a:pt x="293994" y="344705"/>
                          <a:pt x="271754" y="358557"/>
                        </a:cubicBezTo>
                        <a:cubicBezTo>
                          <a:pt x="249514" y="372463"/>
                          <a:pt x="237649" y="341780"/>
                          <a:pt x="237649" y="341780"/>
                        </a:cubicBezTo>
                        <a:cubicBezTo>
                          <a:pt x="237649" y="341780"/>
                          <a:pt x="227992" y="262037"/>
                          <a:pt x="188534" y="119106"/>
                        </a:cubicBezTo>
                        <a:cubicBezTo>
                          <a:pt x="149132" y="-23824"/>
                          <a:pt x="86275" y="1782"/>
                          <a:pt x="86275" y="1782"/>
                        </a:cubicBezTo>
                      </a:path>
                    </a:pathLst>
                  </a:custGeom>
                  <a:solidFill>
                    <a:schemeClr val="accent1">
                      <a:lumMod val="50000"/>
                    </a:schemeClr>
                  </a:solidFill>
                  <a:ln w="550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B8B9A61-B74D-4083-B389-4D6BF4B271D1}"/>
                      </a:ext>
                    </a:extLst>
                  </p:cNvPr>
                  <p:cNvSpPr/>
                  <p:nvPr/>
                </p:nvSpPr>
                <p:spPr>
                  <a:xfrm>
                    <a:off x="6645491" y="-1168320"/>
                    <a:ext cx="272671" cy="1035391"/>
                  </a:xfrm>
                  <a:custGeom>
                    <a:avLst/>
                    <a:gdLst>
                      <a:gd name="connsiteX0" fmla="*/ 270630 w 272671"/>
                      <a:gd name="connsiteY0" fmla="*/ 1035392 h 1035391"/>
                      <a:gd name="connsiteX1" fmla="*/ 152809 w 272671"/>
                      <a:gd name="connsiteY1" fmla="*/ 581877 h 1035391"/>
                      <a:gd name="connsiteX2" fmla="*/ 45252 w 272671"/>
                      <a:gd name="connsiteY2" fmla="*/ 170303 h 1035391"/>
                      <a:gd name="connsiteX3" fmla="*/ 11975 w 272671"/>
                      <a:gd name="connsiteY3" fmla="*/ 45749 h 1035391"/>
                      <a:gd name="connsiteX4" fmla="*/ 2925 w 272671"/>
                      <a:gd name="connsiteY4" fmla="*/ 11865 h 1035391"/>
                      <a:gd name="connsiteX5" fmla="*/ 662 w 272671"/>
                      <a:gd name="connsiteY5" fmla="*/ 3035 h 1035391"/>
                      <a:gd name="connsiteX6" fmla="*/ 0 w 272671"/>
                      <a:gd name="connsiteY6" fmla="*/ 0 h 1035391"/>
                      <a:gd name="connsiteX7" fmla="*/ 993 w 272671"/>
                      <a:gd name="connsiteY7" fmla="*/ 2980 h 1035391"/>
                      <a:gd name="connsiteX8" fmla="*/ 3532 w 272671"/>
                      <a:gd name="connsiteY8" fmla="*/ 11754 h 1035391"/>
                      <a:gd name="connsiteX9" fmla="*/ 13134 w 272671"/>
                      <a:gd name="connsiteY9" fmla="*/ 45473 h 1035391"/>
                      <a:gd name="connsiteX10" fmla="*/ 47349 w 272671"/>
                      <a:gd name="connsiteY10" fmla="*/ 169806 h 1035391"/>
                      <a:gd name="connsiteX11" fmla="*/ 155734 w 272671"/>
                      <a:gd name="connsiteY11" fmla="*/ 581159 h 1035391"/>
                      <a:gd name="connsiteX12" fmla="*/ 272672 w 272671"/>
                      <a:gd name="connsiteY12" fmla="*/ 1034895 h 103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71" h="1035391">
                        <a:moveTo>
                          <a:pt x="270630" y="1035392"/>
                        </a:moveTo>
                        <a:cubicBezTo>
                          <a:pt x="242099" y="930318"/>
                          <a:pt x="194529" y="742743"/>
                          <a:pt x="152809" y="581877"/>
                        </a:cubicBezTo>
                        <a:cubicBezTo>
                          <a:pt x="111144" y="421066"/>
                          <a:pt x="73286" y="275542"/>
                          <a:pt x="45252" y="170303"/>
                        </a:cubicBezTo>
                        <a:cubicBezTo>
                          <a:pt x="31235" y="117821"/>
                          <a:pt x="19867" y="75273"/>
                          <a:pt x="11975" y="45749"/>
                        </a:cubicBezTo>
                        <a:cubicBezTo>
                          <a:pt x="8057" y="31125"/>
                          <a:pt x="5022" y="19756"/>
                          <a:pt x="2925" y="11865"/>
                        </a:cubicBezTo>
                        <a:cubicBezTo>
                          <a:pt x="1931" y="8057"/>
                          <a:pt x="1214" y="5132"/>
                          <a:pt x="662" y="3035"/>
                        </a:cubicBezTo>
                        <a:cubicBezTo>
                          <a:pt x="166" y="1049"/>
                          <a:pt x="0" y="0"/>
                          <a:pt x="0" y="0"/>
                        </a:cubicBezTo>
                        <a:cubicBezTo>
                          <a:pt x="0" y="0"/>
                          <a:pt x="386" y="993"/>
                          <a:pt x="993" y="2980"/>
                        </a:cubicBezTo>
                        <a:cubicBezTo>
                          <a:pt x="1600" y="5077"/>
                          <a:pt x="2483" y="8002"/>
                          <a:pt x="3532" y="11754"/>
                        </a:cubicBezTo>
                        <a:cubicBezTo>
                          <a:pt x="5739" y="19591"/>
                          <a:pt x="8995" y="30959"/>
                          <a:pt x="13134" y="45473"/>
                        </a:cubicBezTo>
                        <a:cubicBezTo>
                          <a:pt x="21412" y="74776"/>
                          <a:pt x="33111" y="117269"/>
                          <a:pt x="47349" y="169806"/>
                        </a:cubicBezTo>
                        <a:cubicBezTo>
                          <a:pt x="75880" y="274879"/>
                          <a:pt x="114069" y="420348"/>
                          <a:pt x="155734" y="581159"/>
                        </a:cubicBezTo>
                        <a:cubicBezTo>
                          <a:pt x="197399" y="742025"/>
                          <a:pt x="244693" y="929712"/>
                          <a:pt x="272672" y="1034895"/>
                        </a:cubicBezTo>
                      </a:path>
                    </a:pathLst>
                  </a:custGeom>
                  <a:solidFill>
                    <a:srgbClr val="E0E0E0"/>
                  </a:solidFill>
                  <a:ln w="550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01FBB645-3284-4076-A148-E64BE371B50C}"/>
                      </a:ext>
                    </a:extLst>
                  </p:cNvPr>
                  <p:cNvSpPr/>
                  <p:nvPr/>
                </p:nvSpPr>
                <p:spPr>
                  <a:xfrm>
                    <a:off x="6606526" y="-856371"/>
                    <a:ext cx="149119" cy="102234"/>
                  </a:xfrm>
                  <a:custGeom>
                    <a:avLst/>
                    <a:gdLst>
                      <a:gd name="connsiteX0" fmla="*/ 4 w 149119"/>
                      <a:gd name="connsiteY0" fmla="*/ 15 h 102234"/>
                      <a:gd name="connsiteX1" fmla="*/ 6296 w 149119"/>
                      <a:gd name="connsiteY1" fmla="*/ 3381 h 102234"/>
                      <a:gd name="connsiteX2" fmla="*/ 22741 w 149119"/>
                      <a:gd name="connsiteY2" fmla="*/ 13646 h 102234"/>
                      <a:gd name="connsiteX3" fmla="*/ 75553 w 149119"/>
                      <a:gd name="connsiteY3" fmla="*/ 49682 h 102234"/>
                      <a:gd name="connsiteX4" fmla="*/ 127593 w 149119"/>
                      <a:gd name="connsiteY4" fmla="*/ 86767 h 102234"/>
                      <a:gd name="connsiteX5" fmla="*/ 143432 w 149119"/>
                      <a:gd name="connsiteY5" fmla="*/ 97914 h 102234"/>
                      <a:gd name="connsiteX6" fmla="*/ 149116 w 149119"/>
                      <a:gd name="connsiteY6" fmla="*/ 102219 h 102234"/>
                      <a:gd name="connsiteX7" fmla="*/ 142825 w 149119"/>
                      <a:gd name="connsiteY7" fmla="*/ 98907 h 102234"/>
                      <a:gd name="connsiteX8" fmla="*/ 126434 w 149119"/>
                      <a:gd name="connsiteY8" fmla="*/ 88533 h 102234"/>
                      <a:gd name="connsiteX9" fmla="*/ 73898 w 149119"/>
                      <a:gd name="connsiteY9" fmla="*/ 52110 h 102234"/>
                      <a:gd name="connsiteX10" fmla="*/ 21637 w 149119"/>
                      <a:gd name="connsiteY10" fmla="*/ 15412 h 102234"/>
                      <a:gd name="connsiteX11" fmla="*/ 5744 w 149119"/>
                      <a:gd name="connsiteY11" fmla="*/ 4319 h 102234"/>
                      <a:gd name="connsiteX12" fmla="*/ 4 w 149119"/>
                      <a:gd name="connsiteY12" fmla="*/ 15 h 10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19" h="102234">
                        <a:moveTo>
                          <a:pt x="4" y="15"/>
                        </a:moveTo>
                        <a:cubicBezTo>
                          <a:pt x="115" y="-151"/>
                          <a:pt x="2322" y="1063"/>
                          <a:pt x="6296" y="3381"/>
                        </a:cubicBezTo>
                        <a:cubicBezTo>
                          <a:pt x="10269" y="5699"/>
                          <a:pt x="15843" y="9231"/>
                          <a:pt x="22741" y="13646"/>
                        </a:cubicBezTo>
                        <a:cubicBezTo>
                          <a:pt x="36482" y="22531"/>
                          <a:pt x="55190" y="35223"/>
                          <a:pt x="75553" y="49682"/>
                        </a:cubicBezTo>
                        <a:cubicBezTo>
                          <a:pt x="95586" y="63975"/>
                          <a:pt x="113687" y="76888"/>
                          <a:pt x="127593" y="86767"/>
                        </a:cubicBezTo>
                        <a:cubicBezTo>
                          <a:pt x="133885" y="91181"/>
                          <a:pt x="139182" y="94934"/>
                          <a:pt x="143432" y="97914"/>
                        </a:cubicBezTo>
                        <a:cubicBezTo>
                          <a:pt x="147184" y="100508"/>
                          <a:pt x="149226" y="102053"/>
                          <a:pt x="149116" y="102219"/>
                        </a:cubicBezTo>
                        <a:cubicBezTo>
                          <a:pt x="149005" y="102384"/>
                          <a:pt x="146743" y="101225"/>
                          <a:pt x="142825" y="98907"/>
                        </a:cubicBezTo>
                        <a:cubicBezTo>
                          <a:pt x="138906" y="96590"/>
                          <a:pt x="133278" y="93058"/>
                          <a:pt x="126434" y="88533"/>
                        </a:cubicBezTo>
                        <a:cubicBezTo>
                          <a:pt x="112748" y="79537"/>
                          <a:pt x="94261" y="66569"/>
                          <a:pt x="73898" y="52110"/>
                        </a:cubicBezTo>
                        <a:cubicBezTo>
                          <a:pt x="53755" y="37983"/>
                          <a:pt x="35544" y="25180"/>
                          <a:pt x="21637" y="15412"/>
                        </a:cubicBezTo>
                        <a:cubicBezTo>
                          <a:pt x="15346" y="10997"/>
                          <a:pt x="10048" y="7299"/>
                          <a:pt x="5744" y="4319"/>
                        </a:cubicBezTo>
                        <a:cubicBezTo>
                          <a:pt x="1881" y="1726"/>
                          <a:pt x="-106" y="181"/>
                          <a:pt x="4" y="15"/>
                        </a:cubicBezTo>
                        <a:close/>
                      </a:path>
                    </a:pathLst>
                  </a:custGeom>
                  <a:solidFill>
                    <a:srgbClr val="E0E0E0"/>
                  </a:solidFill>
                  <a:ln w="550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48A71393-9353-4736-93C9-0CAE3D93F5A7}"/>
                      </a:ext>
                    </a:extLst>
                  </p:cNvPr>
                  <p:cNvSpPr/>
                  <p:nvPr/>
                </p:nvSpPr>
                <p:spPr>
                  <a:xfrm>
                    <a:off x="6763518" y="-934448"/>
                    <a:ext cx="112222" cy="175663"/>
                  </a:xfrm>
                  <a:custGeom>
                    <a:avLst/>
                    <a:gdLst>
                      <a:gd name="connsiteX0" fmla="*/ 15 w 112222"/>
                      <a:gd name="connsiteY0" fmla="*/ 175660 h 175663"/>
                      <a:gd name="connsiteX1" fmla="*/ 54815 w 112222"/>
                      <a:gd name="connsiteY1" fmla="*/ 87031 h 175663"/>
                      <a:gd name="connsiteX2" fmla="*/ 112208 w 112222"/>
                      <a:gd name="connsiteY2" fmla="*/ 4 h 175663"/>
                      <a:gd name="connsiteX3" fmla="*/ 57353 w 112222"/>
                      <a:gd name="connsiteY3" fmla="*/ 88632 h 175663"/>
                      <a:gd name="connsiteX4" fmla="*/ 15 w 112222"/>
                      <a:gd name="connsiteY4" fmla="*/ 175660 h 17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2" h="175663">
                        <a:moveTo>
                          <a:pt x="15" y="175660"/>
                        </a:moveTo>
                        <a:cubicBezTo>
                          <a:pt x="-702" y="175218"/>
                          <a:pt x="23855" y="135540"/>
                          <a:pt x="54815" y="87031"/>
                        </a:cubicBezTo>
                        <a:cubicBezTo>
                          <a:pt x="85829" y="38523"/>
                          <a:pt x="111490" y="-438"/>
                          <a:pt x="112208" y="4"/>
                        </a:cubicBezTo>
                        <a:cubicBezTo>
                          <a:pt x="112925" y="445"/>
                          <a:pt x="88367" y="40124"/>
                          <a:pt x="57353" y="88632"/>
                        </a:cubicBezTo>
                        <a:cubicBezTo>
                          <a:pt x="26394" y="137140"/>
                          <a:pt x="733" y="176101"/>
                          <a:pt x="15" y="175660"/>
                        </a:cubicBezTo>
                        <a:close/>
                      </a:path>
                    </a:pathLst>
                  </a:custGeom>
                  <a:solidFill>
                    <a:srgbClr val="E0E0E0"/>
                  </a:solidFill>
                  <a:ln w="550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D635ADB8-769A-4B17-A79C-5F268A835707}"/>
                      </a:ext>
                    </a:extLst>
                  </p:cNvPr>
                  <p:cNvSpPr/>
                  <p:nvPr/>
                </p:nvSpPr>
                <p:spPr>
                  <a:xfrm>
                    <a:off x="6816396" y="-635900"/>
                    <a:ext cx="133675" cy="127004"/>
                  </a:xfrm>
                  <a:custGeom>
                    <a:avLst/>
                    <a:gdLst>
                      <a:gd name="connsiteX0" fmla="*/ 5 w 133675"/>
                      <a:gd name="connsiteY0" fmla="*/ 126992 h 127004"/>
                      <a:gd name="connsiteX1" fmla="*/ 5247 w 133675"/>
                      <a:gd name="connsiteY1" fmla="*/ 121915 h 127004"/>
                      <a:gd name="connsiteX2" fmla="*/ 20147 w 133675"/>
                      <a:gd name="connsiteY2" fmla="*/ 108892 h 127004"/>
                      <a:gd name="connsiteX3" fmla="*/ 68380 w 133675"/>
                      <a:gd name="connsiteY3" fmla="*/ 65074 h 127004"/>
                      <a:gd name="connsiteX4" fmla="*/ 114625 w 133675"/>
                      <a:gd name="connsiteY4" fmla="*/ 19160 h 127004"/>
                      <a:gd name="connsiteX5" fmla="*/ 128366 w 133675"/>
                      <a:gd name="connsiteY5" fmla="*/ 4977 h 127004"/>
                      <a:gd name="connsiteX6" fmla="*/ 133664 w 133675"/>
                      <a:gd name="connsiteY6" fmla="*/ 10 h 127004"/>
                      <a:gd name="connsiteX7" fmla="*/ 129249 w 133675"/>
                      <a:gd name="connsiteY7" fmla="*/ 5805 h 127004"/>
                      <a:gd name="connsiteX8" fmla="*/ 116170 w 133675"/>
                      <a:gd name="connsiteY8" fmla="*/ 20650 h 127004"/>
                      <a:gd name="connsiteX9" fmla="*/ 70477 w 133675"/>
                      <a:gd name="connsiteY9" fmla="*/ 67337 h 127004"/>
                      <a:gd name="connsiteX10" fmla="*/ 21527 w 133675"/>
                      <a:gd name="connsiteY10" fmla="*/ 110602 h 127004"/>
                      <a:gd name="connsiteX11" fmla="*/ 6020 w 133675"/>
                      <a:gd name="connsiteY11" fmla="*/ 122909 h 127004"/>
                      <a:gd name="connsiteX12" fmla="*/ 5 w 133675"/>
                      <a:gd name="connsiteY12" fmla="*/ 126992 h 1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75" h="127004">
                        <a:moveTo>
                          <a:pt x="5" y="126992"/>
                        </a:moveTo>
                        <a:cubicBezTo>
                          <a:pt x="-106" y="126827"/>
                          <a:pt x="1771" y="125061"/>
                          <a:pt x="5247" y="121915"/>
                        </a:cubicBezTo>
                        <a:cubicBezTo>
                          <a:pt x="9221" y="118439"/>
                          <a:pt x="14187" y="114079"/>
                          <a:pt x="20147" y="108892"/>
                        </a:cubicBezTo>
                        <a:cubicBezTo>
                          <a:pt x="32674" y="97910"/>
                          <a:pt x="49948" y="82623"/>
                          <a:pt x="68380" y="65074"/>
                        </a:cubicBezTo>
                        <a:cubicBezTo>
                          <a:pt x="86867" y="47580"/>
                          <a:pt x="103036" y="31135"/>
                          <a:pt x="114625" y="19160"/>
                        </a:cubicBezTo>
                        <a:cubicBezTo>
                          <a:pt x="120088" y="13531"/>
                          <a:pt x="124724" y="8785"/>
                          <a:pt x="128366" y="4977"/>
                        </a:cubicBezTo>
                        <a:cubicBezTo>
                          <a:pt x="131622" y="1666"/>
                          <a:pt x="133499" y="-155"/>
                          <a:pt x="133664" y="10"/>
                        </a:cubicBezTo>
                        <a:cubicBezTo>
                          <a:pt x="133830" y="176"/>
                          <a:pt x="132229" y="2218"/>
                          <a:pt x="129249" y="5805"/>
                        </a:cubicBezTo>
                        <a:cubicBezTo>
                          <a:pt x="126269" y="9392"/>
                          <a:pt x="121799" y="14469"/>
                          <a:pt x="116170" y="20650"/>
                        </a:cubicBezTo>
                        <a:cubicBezTo>
                          <a:pt x="104968" y="33011"/>
                          <a:pt x="88964" y="49733"/>
                          <a:pt x="70477" y="67337"/>
                        </a:cubicBezTo>
                        <a:cubicBezTo>
                          <a:pt x="51989" y="84941"/>
                          <a:pt x="34440" y="100007"/>
                          <a:pt x="21527" y="110602"/>
                        </a:cubicBezTo>
                        <a:cubicBezTo>
                          <a:pt x="15070" y="115900"/>
                          <a:pt x="9772" y="120094"/>
                          <a:pt x="6020" y="122909"/>
                        </a:cubicBezTo>
                        <a:cubicBezTo>
                          <a:pt x="2267" y="125668"/>
                          <a:pt x="115" y="127158"/>
                          <a:pt x="5" y="126992"/>
                        </a:cubicBezTo>
                        <a:close/>
                      </a:path>
                    </a:pathLst>
                  </a:custGeom>
                  <a:solidFill>
                    <a:srgbClr val="E0E0E0"/>
                  </a:solidFill>
                  <a:ln w="550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5B2EDF5-4E96-4313-B54B-960F2C505B42}"/>
                      </a:ext>
                    </a:extLst>
                  </p:cNvPr>
                  <p:cNvSpPr/>
                  <p:nvPr/>
                </p:nvSpPr>
                <p:spPr>
                  <a:xfrm>
                    <a:off x="6654979" y="-565959"/>
                    <a:ext cx="161477" cy="54833"/>
                  </a:xfrm>
                  <a:custGeom>
                    <a:avLst/>
                    <a:gdLst>
                      <a:gd name="connsiteX0" fmla="*/ 4 w 161477"/>
                      <a:gd name="connsiteY0" fmla="*/ 45 h 54833"/>
                      <a:gd name="connsiteX1" fmla="*/ 6516 w 161477"/>
                      <a:gd name="connsiteY1" fmla="*/ 1645 h 54833"/>
                      <a:gd name="connsiteX2" fmla="*/ 23954 w 161477"/>
                      <a:gd name="connsiteY2" fmla="*/ 7053 h 54833"/>
                      <a:gd name="connsiteX3" fmla="*/ 81182 w 161477"/>
                      <a:gd name="connsiteY3" fmla="*/ 25982 h 54833"/>
                      <a:gd name="connsiteX4" fmla="*/ 138133 w 161477"/>
                      <a:gd name="connsiteY4" fmla="*/ 45738 h 54833"/>
                      <a:gd name="connsiteX5" fmla="*/ 155296 w 161477"/>
                      <a:gd name="connsiteY5" fmla="*/ 52085 h 54833"/>
                      <a:gd name="connsiteX6" fmla="*/ 161477 w 161477"/>
                      <a:gd name="connsiteY6" fmla="*/ 54789 h 54833"/>
                      <a:gd name="connsiteX7" fmla="*/ 154965 w 161477"/>
                      <a:gd name="connsiteY7" fmla="*/ 53188 h 54833"/>
                      <a:gd name="connsiteX8" fmla="*/ 137526 w 161477"/>
                      <a:gd name="connsiteY8" fmla="*/ 47780 h 54833"/>
                      <a:gd name="connsiteX9" fmla="*/ 80299 w 161477"/>
                      <a:gd name="connsiteY9" fmla="*/ 28851 h 54833"/>
                      <a:gd name="connsiteX10" fmla="*/ 23347 w 161477"/>
                      <a:gd name="connsiteY10" fmla="*/ 9095 h 54833"/>
                      <a:gd name="connsiteX11" fmla="*/ 6185 w 161477"/>
                      <a:gd name="connsiteY11" fmla="*/ 2749 h 54833"/>
                      <a:gd name="connsiteX12" fmla="*/ 4 w 161477"/>
                      <a:gd name="connsiteY12" fmla="*/ 45 h 5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477" h="54833">
                        <a:moveTo>
                          <a:pt x="4" y="45"/>
                        </a:moveTo>
                        <a:cubicBezTo>
                          <a:pt x="59" y="-176"/>
                          <a:pt x="2377" y="431"/>
                          <a:pt x="6516" y="1645"/>
                        </a:cubicBezTo>
                        <a:cubicBezTo>
                          <a:pt x="11262" y="3135"/>
                          <a:pt x="17111" y="4901"/>
                          <a:pt x="23954" y="7053"/>
                        </a:cubicBezTo>
                        <a:cubicBezTo>
                          <a:pt x="38634" y="11744"/>
                          <a:pt x="58887" y="18421"/>
                          <a:pt x="81182" y="25982"/>
                        </a:cubicBezTo>
                        <a:cubicBezTo>
                          <a:pt x="103477" y="33542"/>
                          <a:pt x="123620" y="40551"/>
                          <a:pt x="138133" y="45738"/>
                        </a:cubicBezTo>
                        <a:cubicBezTo>
                          <a:pt x="144866" y="48222"/>
                          <a:pt x="150605" y="50319"/>
                          <a:pt x="155296" y="52085"/>
                        </a:cubicBezTo>
                        <a:cubicBezTo>
                          <a:pt x="159325" y="53630"/>
                          <a:pt x="161532" y="54623"/>
                          <a:pt x="161477" y="54789"/>
                        </a:cubicBezTo>
                        <a:cubicBezTo>
                          <a:pt x="161422" y="55009"/>
                          <a:pt x="159104" y="54402"/>
                          <a:pt x="154965" y="53188"/>
                        </a:cubicBezTo>
                        <a:cubicBezTo>
                          <a:pt x="150219" y="51698"/>
                          <a:pt x="144369" y="49932"/>
                          <a:pt x="137526" y="47780"/>
                        </a:cubicBezTo>
                        <a:cubicBezTo>
                          <a:pt x="122847" y="43089"/>
                          <a:pt x="102594" y="36412"/>
                          <a:pt x="80299" y="28851"/>
                        </a:cubicBezTo>
                        <a:cubicBezTo>
                          <a:pt x="58004" y="21291"/>
                          <a:pt x="37861" y="14283"/>
                          <a:pt x="23347" y="9095"/>
                        </a:cubicBezTo>
                        <a:cubicBezTo>
                          <a:pt x="16615" y="6612"/>
                          <a:pt x="10876" y="4515"/>
                          <a:pt x="6185" y="2749"/>
                        </a:cubicBezTo>
                        <a:cubicBezTo>
                          <a:pt x="2101" y="1204"/>
                          <a:pt x="-106" y="265"/>
                          <a:pt x="4" y="45"/>
                        </a:cubicBezTo>
                        <a:close/>
                      </a:path>
                    </a:pathLst>
                  </a:custGeom>
                  <a:solidFill>
                    <a:srgbClr val="E0E0E0"/>
                  </a:solidFill>
                  <a:ln w="550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DB725228-94F1-4053-B989-3BAA15CBB2B5}"/>
                      </a:ext>
                    </a:extLst>
                  </p:cNvPr>
                  <p:cNvSpPr/>
                  <p:nvPr/>
                </p:nvSpPr>
                <p:spPr>
                  <a:xfrm>
                    <a:off x="6673633" y="-339415"/>
                    <a:ext cx="207614" cy="68228"/>
                  </a:xfrm>
                  <a:custGeom>
                    <a:avLst/>
                    <a:gdLst>
                      <a:gd name="connsiteX0" fmla="*/ 3 w 207614"/>
                      <a:gd name="connsiteY0" fmla="*/ 37 h 68228"/>
                      <a:gd name="connsiteX1" fmla="*/ 8336 w 207614"/>
                      <a:gd name="connsiteY1" fmla="*/ 2134 h 68228"/>
                      <a:gd name="connsiteX2" fmla="*/ 30741 w 207614"/>
                      <a:gd name="connsiteY2" fmla="*/ 8977 h 68228"/>
                      <a:gd name="connsiteX3" fmla="*/ 104304 w 207614"/>
                      <a:gd name="connsiteY3" fmla="*/ 32652 h 68228"/>
                      <a:gd name="connsiteX4" fmla="*/ 177590 w 207614"/>
                      <a:gd name="connsiteY4" fmla="*/ 57154 h 68228"/>
                      <a:gd name="connsiteX5" fmla="*/ 199665 w 207614"/>
                      <a:gd name="connsiteY5" fmla="*/ 64935 h 68228"/>
                      <a:gd name="connsiteX6" fmla="*/ 207611 w 207614"/>
                      <a:gd name="connsiteY6" fmla="*/ 68191 h 68228"/>
                      <a:gd name="connsiteX7" fmla="*/ 199278 w 207614"/>
                      <a:gd name="connsiteY7" fmla="*/ 66094 h 68228"/>
                      <a:gd name="connsiteX8" fmla="*/ 176873 w 207614"/>
                      <a:gd name="connsiteY8" fmla="*/ 59251 h 68228"/>
                      <a:gd name="connsiteX9" fmla="*/ 103310 w 207614"/>
                      <a:gd name="connsiteY9" fmla="*/ 35577 h 68228"/>
                      <a:gd name="connsiteX10" fmla="*/ 30024 w 207614"/>
                      <a:gd name="connsiteY10" fmla="*/ 11074 h 68228"/>
                      <a:gd name="connsiteX11" fmla="*/ 7950 w 207614"/>
                      <a:gd name="connsiteY11" fmla="*/ 3293 h 68228"/>
                      <a:gd name="connsiteX12" fmla="*/ 3 w 207614"/>
                      <a:gd name="connsiteY12" fmla="*/ 37 h 6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614" h="68228">
                        <a:moveTo>
                          <a:pt x="3" y="37"/>
                        </a:moveTo>
                        <a:cubicBezTo>
                          <a:pt x="58" y="-184"/>
                          <a:pt x="3038" y="589"/>
                          <a:pt x="8336" y="2134"/>
                        </a:cubicBezTo>
                        <a:cubicBezTo>
                          <a:pt x="14186" y="3900"/>
                          <a:pt x="21691" y="6218"/>
                          <a:pt x="30741" y="8977"/>
                        </a:cubicBezTo>
                        <a:cubicBezTo>
                          <a:pt x="49615" y="14882"/>
                          <a:pt x="75607" y="23215"/>
                          <a:pt x="104304" y="32652"/>
                        </a:cubicBezTo>
                        <a:cubicBezTo>
                          <a:pt x="133000" y="42033"/>
                          <a:pt x="158882" y="50753"/>
                          <a:pt x="177590" y="57154"/>
                        </a:cubicBezTo>
                        <a:cubicBezTo>
                          <a:pt x="186530" y="60300"/>
                          <a:pt x="193925" y="62893"/>
                          <a:pt x="199665" y="64935"/>
                        </a:cubicBezTo>
                        <a:cubicBezTo>
                          <a:pt x="204852" y="66812"/>
                          <a:pt x="207722" y="67971"/>
                          <a:pt x="207611" y="68191"/>
                        </a:cubicBezTo>
                        <a:cubicBezTo>
                          <a:pt x="207556" y="68412"/>
                          <a:pt x="204576" y="67639"/>
                          <a:pt x="199278" y="66094"/>
                        </a:cubicBezTo>
                        <a:cubicBezTo>
                          <a:pt x="193429" y="64328"/>
                          <a:pt x="185923" y="62011"/>
                          <a:pt x="176873" y="59251"/>
                        </a:cubicBezTo>
                        <a:cubicBezTo>
                          <a:pt x="157999" y="53346"/>
                          <a:pt x="132007" y="45013"/>
                          <a:pt x="103310" y="35577"/>
                        </a:cubicBezTo>
                        <a:cubicBezTo>
                          <a:pt x="74669" y="26195"/>
                          <a:pt x="48732" y="17476"/>
                          <a:pt x="30024" y="11074"/>
                        </a:cubicBezTo>
                        <a:cubicBezTo>
                          <a:pt x="21084" y="7929"/>
                          <a:pt x="13689" y="5335"/>
                          <a:pt x="7950" y="3293"/>
                        </a:cubicBezTo>
                        <a:cubicBezTo>
                          <a:pt x="2762" y="1362"/>
                          <a:pt x="-107" y="203"/>
                          <a:pt x="3" y="37"/>
                        </a:cubicBezTo>
                        <a:close/>
                      </a:path>
                    </a:pathLst>
                  </a:custGeom>
                  <a:solidFill>
                    <a:srgbClr val="E0E0E0"/>
                  </a:solidFill>
                  <a:ln w="550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CDDCA81-F01A-4012-91EF-E2EEAAF0C30A}"/>
                      </a:ext>
                    </a:extLst>
                  </p:cNvPr>
                  <p:cNvSpPr/>
                  <p:nvPr/>
                </p:nvSpPr>
                <p:spPr>
                  <a:xfrm>
                    <a:off x="6876766" y="-440040"/>
                    <a:ext cx="165188" cy="165735"/>
                  </a:xfrm>
                  <a:custGeom>
                    <a:avLst/>
                    <a:gdLst>
                      <a:gd name="connsiteX0" fmla="*/ 8 w 165188"/>
                      <a:gd name="connsiteY0" fmla="*/ 165726 h 165735"/>
                      <a:gd name="connsiteX1" fmla="*/ 6465 w 165188"/>
                      <a:gd name="connsiteY1" fmla="*/ 159159 h 165735"/>
                      <a:gd name="connsiteX2" fmla="*/ 24731 w 165188"/>
                      <a:gd name="connsiteY2" fmla="*/ 141996 h 165735"/>
                      <a:gd name="connsiteX3" fmla="*/ 84111 w 165188"/>
                      <a:gd name="connsiteY3" fmla="*/ 84438 h 165735"/>
                      <a:gd name="connsiteX4" fmla="*/ 141504 w 165188"/>
                      <a:gd name="connsiteY4" fmla="*/ 24837 h 165735"/>
                      <a:gd name="connsiteX5" fmla="*/ 158612 w 165188"/>
                      <a:gd name="connsiteY5" fmla="*/ 6516 h 165735"/>
                      <a:gd name="connsiteX6" fmla="*/ 165179 w 165188"/>
                      <a:gd name="connsiteY6" fmla="*/ 4 h 165735"/>
                      <a:gd name="connsiteX7" fmla="*/ 159550 w 165188"/>
                      <a:gd name="connsiteY7" fmla="*/ 7288 h 165735"/>
                      <a:gd name="connsiteX8" fmla="*/ 143104 w 165188"/>
                      <a:gd name="connsiteY8" fmla="*/ 26272 h 165735"/>
                      <a:gd name="connsiteX9" fmla="*/ 86319 w 165188"/>
                      <a:gd name="connsiteY9" fmla="*/ 86590 h 165735"/>
                      <a:gd name="connsiteX10" fmla="*/ 26221 w 165188"/>
                      <a:gd name="connsiteY10" fmla="*/ 143597 h 165735"/>
                      <a:gd name="connsiteX11" fmla="*/ 7293 w 165188"/>
                      <a:gd name="connsiteY11" fmla="*/ 160097 h 165735"/>
                      <a:gd name="connsiteX12" fmla="*/ 8 w 165188"/>
                      <a:gd name="connsiteY12" fmla="*/ 165726 h 16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88" h="165735">
                        <a:moveTo>
                          <a:pt x="8" y="165726"/>
                        </a:moveTo>
                        <a:cubicBezTo>
                          <a:pt x="-157" y="165561"/>
                          <a:pt x="2161" y="163243"/>
                          <a:pt x="6465" y="159159"/>
                        </a:cubicBezTo>
                        <a:cubicBezTo>
                          <a:pt x="11156" y="154744"/>
                          <a:pt x="17337" y="148950"/>
                          <a:pt x="24731" y="141996"/>
                        </a:cubicBezTo>
                        <a:cubicBezTo>
                          <a:pt x="40128" y="127482"/>
                          <a:pt x="61319" y="107340"/>
                          <a:pt x="84111" y="84438"/>
                        </a:cubicBezTo>
                        <a:cubicBezTo>
                          <a:pt x="106903" y="61591"/>
                          <a:pt x="127045" y="40344"/>
                          <a:pt x="141504" y="24837"/>
                        </a:cubicBezTo>
                        <a:cubicBezTo>
                          <a:pt x="148457" y="17387"/>
                          <a:pt x="154197" y="11262"/>
                          <a:pt x="158612" y="6516"/>
                        </a:cubicBezTo>
                        <a:cubicBezTo>
                          <a:pt x="162695" y="2211"/>
                          <a:pt x="165013" y="-107"/>
                          <a:pt x="165179" y="4"/>
                        </a:cubicBezTo>
                        <a:cubicBezTo>
                          <a:pt x="165344" y="169"/>
                          <a:pt x="163302" y="2708"/>
                          <a:pt x="159550" y="7288"/>
                        </a:cubicBezTo>
                        <a:cubicBezTo>
                          <a:pt x="155742" y="11869"/>
                          <a:pt x="150168" y="18380"/>
                          <a:pt x="143104" y="26272"/>
                        </a:cubicBezTo>
                        <a:cubicBezTo>
                          <a:pt x="129032" y="42165"/>
                          <a:pt x="109165" y="63633"/>
                          <a:pt x="86319" y="86590"/>
                        </a:cubicBezTo>
                        <a:cubicBezTo>
                          <a:pt x="63527" y="109547"/>
                          <a:pt x="42005" y="129469"/>
                          <a:pt x="26221" y="143597"/>
                        </a:cubicBezTo>
                        <a:cubicBezTo>
                          <a:pt x="18330" y="150660"/>
                          <a:pt x="11818" y="156289"/>
                          <a:pt x="7293" y="160097"/>
                        </a:cubicBezTo>
                        <a:cubicBezTo>
                          <a:pt x="2712" y="163850"/>
                          <a:pt x="119" y="165892"/>
                          <a:pt x="8" y="165726"/>
                        </a:cubicBezTo>
                        <a:close/>
                      </a:path>
                    </a:pathLst>
                  </a:custGeom>
                  <a:solidFill>
                    <a:srgbClr val="E0E0E0"/>
                  </a:solidFill>
                  <a:ln w="5505" cap="flat">
                    <a:noFill/>
                    <a:prstDash val="solid"/>
                    <a:miter/>
                  </a:ln>
                </p:spPr>
                <p:txBody>
                  <a:bodyPr rtlCol="0" anchor="ctr"/>
                  <a:lstStyle/>
                  <a:p>
                    <a:endParaRPr lang="en-US" dirty="0"/>
                  </a:p>
                </p:txBody>
              </p:sp>
            </p:grpSp>
            <p:grpSp>
              <p:nvGrpSpPr>
                <p:cNvPr id="190" name="Graphic 179">
                  <a:extLst>
                    <a:ext uri="{FF2B5EF4-FFF2-40B4-BE49-F238E27FC236}">
                      <a16:creationId xmlns:a16="http://schemas.microsoft.com/office/drawing/2014/main" id="{876741C1-A7C8-43AA-9FCA-726DF14694D3}"/>
                    </a:ext>
                  </a:extLst>
                </p:cNvPr>
                <p:cNvGrpSpPr/>
                <p:nvPr/>
              </p:nvGrpSpPr>
              <p:grpSpPr>
                <a:xfrm>
                  <a:off x="6119712" y="-2437811"/>
                  <a:ext cx="211004" cy="360097"/>
                  <a:chOff x="6119712" y="-2437811"/>
                  <a:chExt cx="211004" cy="360097"/>
                </a:xfrm>
                <a:solidFill>
                  <a:srgbClr val="F5F5F5"/>
                </a:solidFill>
              </p:grpSpPr>
              <p:sp>
                <p:nvSpPr>
                  <p:cNvPr id="203" name="Freeform: Shape 202">
                    <a:extLst>
                      <a:ext uri="{FF2B5EF4-FFF2-40B4-BE49-F238E27FC236}">
                        <a16:creationId xmlns:a16="http://schemas.microsoft.com/office/drawing/2014/main" id="{96227A1B-1537-4475-9DEB-D219B712231B}"/>
                      </a:ext>
                    </a:extLst>
                  </p:cNvPr>
                  <p:cNvSpPr/>
                  <p:nvPr/>
                </p:nvSpPr>
                <p:spPr>
                  <a:xfrm>
                    <a:off x="6119712" y="-2362150"/>
                    <a:ext cx="208296" cy="284436"/>
                  </a:xfrm>
                  <a:custGeom>
                    <a:avLst/>
                    <a:gdLst>
                      <a:gd name="connsiteX0" fmla="*/ 208297 w 208296"/>
                      <a:gd name="connsiteY0" fmla="*/ 208822 h 284436"/>
                      <a:gd name="connsiteX1" fmla="*/ 154435 w 208296"/>
                      <a:gd name="connsiteY1" fmla="*/ 192046 h 284436"/>
                      <a:gd name="connsiteX2" fmla="*/ 93069 w 208296"/>
                      <a:gd name="connsiteY2" fmla="*/ 223391 h 284436"/>
                      <a:gd name="connsiteX3" fmla="*/ 59571 w 208296"/>
                      <a:gd name="connsiteY3" fmla="*/ 182388 h 284436"/>
                      <a:gd name="connsiteX4" fmla="*/ 77010 w 208296"/>
                      <a:gd name="connsiteY4" fmla="*/ 139951 h 284436"/>
                      <a:gd name="connsiteX5" fmla="*/ 149413 w 208296"/>
                      <a:gd name="connsiteY5" fmla="*/ 138019 h 284436"/>
                      <a:gd name="connsiteX6" fmla="*/ 187271 w 208296"/>
                      <a:gd name="connsiteY6" fmla="*/ 16611 h 284436"/>
                      <a:gd name="connsiteX7" fmla="*/ 134017 w 208296"/>
                      <a:gd name="connsiteY7" fmla="*/ 0 h 284436"/>
                      <a:gd name="connsiteX8" fmla="*/ 111832 w 208296"/>
                      <a:gd name="connsiteY8" fmla="*/ 71134 h 284436"/>
                      <a:gd name="connsiteX9" fmla="*/ 5434 w 208296"/>
                      <a:gd name="connsiteY9" fmla="*/ 149443 h 284436"/>
                      <a:gd name="connsiteX10" fmla="*/ 76017 w 208296"/>
                      <a:gd name="connsiteY10" fmla="*/ 277970 h 284436"/>
                      <a:gd name="connsiteX11" fmla="*/ 208297 w 208296"/>
                      <a:gd name="connsiteY11" fmla="*/ 208822 h 2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296" h="284436">
                        <a:moveTo>
                          <a:pt x="208297" y="208822"/>
                        </a:moveTo>
                        <a:lnTo>
                          <a:pt x="154435" y="192046"/>
                        </a:lnTo>
                        <a:cubicBezTo>
                          <a:pt x="154435" y="192046"/>
                          <a:pt x="140308" y="237243"/>
                          <a:pt x="93069" y="223391"/>
                        </a:cubicBezTo>
                        <a:cubicBezTo>
                          <a:pt x="68511" y="216217"/>
                          <a:pt x="60841" y="196240"/>
                          <a:pt x="59571" y="182388"/>
                        </a:cubicBezTo>
                        <a:cubicBezTo>
                          <a:pt x="58026" y="166329"/>
                          <a:pt x="64924" y="150657"/>
                          <a:pt x="77010" y="139951"/>
                        </a:cubicBezTo>
                        <a:cubicBezTo>
                          <a:pt x="90862" y="127755"/>
                          <a:pt x="115143" y="120305"/>
                          <a:pt x="149413" y="138019"/>
                        </a:cubicBezTo>
                        <a:lnTo>
                          <a:pt x="187271" y="16611"/>
                        </a:lnTo>
                        <a:lnTo>
                          <a:pt x="134017" y="0"/>
                        </a:lnTo>
                        <a:lnTo>
                          <a:pt x="111832" y="71134"/>
                        </a:lnTo>
                        <a:cubicBezTo>
                          <a:pt x="111832" y="71134"/>
                          <a:pt x="31096" y="67161"/>
                          <a:pt x="5434" y="149443"/>
                        </a:cubicBezTo>
                        <a:cubicBezTo>
                          <a:pt x="-19123" y="228192"/>
                          <a:pt x="45775" y="268533"/>
                          <a:pt x="76017" y="277970"/>
                        </a:cubicBezTo>
                        <a:cubicBezTo>
                          <a:pt x="99195" y="285144"/>
                          <a:pt x="179655" y="304128"/>
                          <a:pt x="208297" y="208822"/>
                        </a:cubicBezTo>
                        <a:close/>
                      </a:path>
                    </a:pathLst>
                  </a:custGeom>
                  <a:solidFill>
                    <a:schemeClr val="accent1">
                      <a:lumMod val="20000"/>
                      <a:lumOff val="80000"/>
                    </a:schemeClr>
                  </a:solidFill>
                  <a:ln w="550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6D83D2-B62C-42D2-8373-003736CA7B06}"/>
                      </a:ext>
                    </a:extLst>
                  </p:cNvPr>
                  <p:cNvSpPr/>
                  <p:nvPr/>
                </p:nvSpPr>
                <p:spPr>
                  <a:xfrm rot="-9760440">
                    <a:off x="6267510" y="-2430580"/>
                    <a:ext cx="56618" cy="52866"/>
                  </a:xfrm>
                  <a:custGeom>
                    <a:avLst/>
                    <a:gdLst>
                      <a:gd name="connsiteX0" fmla="*/ 0 w 56618"/>
                      <a:gd name="connsiteY0" fmla="*/ 0 h 52866"/>
                      <a:gd name="connsiteX1" fmla="*/ 56619 w 56618"/>
                      <a:gd name="connsiteY1" fmla="*/ 0 h 52866"/>
                      <a:gd name="connsiteX2" fmla="*/ 56619 w 56618"/>
                      <a:gd name="connsiteY2" fmla="*/ 52866 h 52866"/>
                      <a:gd name="connsiteX3" fmla="*/ 0 w 56618"/>
                      <a:gd name="connsiteY3" fmla="*/ 52866 h 52866"/>
                    </a:gdLst>
                    <a:ahLst/>
                    <a:cxnLst>
                      <a:cxn ang="0">
                        <a:pos x="connsiteX0" y="connsiteY0"/>
                      </a:cxn>
                      <a:cxn ang="0">
                        <a:pos x="connsiteX1" y="connsiteY1"/>
                      </a:cxn>
                      <a:cxn ang="0">
                        <a:pos x="connsiteX2" y="connsiteY2"/>
                      </a:cxn>
                      <a:cxn ang="0">
                        <a:pos x="connsiteX3" y="connsiteY3"/>
                      </a:cxn>
                    </a:cxnLst>
                    <a:rect l="l" t="t" r="r" b="b"/>
                    <a:pathLst>
                      <a:path w="56618" h="52866">
                        <a:moveTo>
                          <a:pt x="0" y="0"/>
                        </a:moveTo>
                        <a:lnTo>
                          <a:pt x="56619" y="0"/>
                        </a:lnTo>
                        <a:lnTo>
                          <a:pt x="56619" y="52866"/>
                        </a:lnTo>
                        <a:lnTo>
                          <a:pt x="0" y="52866"/>
                        </a:lnTo>
                        <a:close/>
                      </a:path>
                    </a:pathLst>
                  </a:custGeom>
                  <a:solidFill>
                    <a:schemeClr val="accent1">
                      <a:lumMod val="20000"/>
                      <a:lumOff val="80000"/>
                    </a:schemeClr>
                  </a:solidFill>
                  <a:ln w="5505" cap="flat">
                    <a:noFill/>
                    <a:prstDash val="solid"/>
                    <a:miter/>
                  </a:ln>
                </p:spPr>
                <p:txBody>
                  <a:bodyPr rtlCol="0" anchor="ctr"/>
                  <a:lstStyle/>
                  <a:p>
                    <a:endParaRPr lang="en-US" dirty="0"/>
                  </a:p>
                </p:txBody>
              </p:sp>
            </p:grpSp>
            <p:grpSp>
              <p:nvGrpSpPr>
                <p:cNvPr id="191" name="Graphic 179">
                  <a:extLst>
                    <a:ext uri="{FF2B5EF4-FFF2-40B4-BE49-F238E27FC236}">
                      <a16:creationId xmlns:a16="http://schemas.microsoft.com/office/drawing/2014/main" id="{0DB7FC73-D5F5-45BE-A039-D18AFA7B6A03}"/>
                    </a:ext>
                  </a:extLst>
                </p:cNvPr>
                <p:cNvGrpSpPr/>
                <p:nvPr/>
              </p:nvGrpSpPr>
              <p:grpSpPr>
                <a:xfrm>
                  <a:off x="6474503" y="-2342722"/>
                  <a:ext cx="84160" cy="142465"/>
                  <a:chOff x="6474503" y="-2342722"/>
                  <a:chExt cx="84160" cy="142465"/>
                </a:xfrm>
                <a:solidFill>
                  <a:srgbClr val="EBEBEB"/>
                </a:solidFill>
              </p:grpSpPr>
              <p:sp>
                <p:nvSpPr>
                  <p:cNvPr id="201" name="Freeform: Shape 200">
                    <a:extLst>
                      <a:ext uri="{FF2B5EF4-FFF2-40B4-BE49-F238E27FC236}">
                        <a16:creationId xmlns:a16="http://schemas.microsoft.com/office/drawing/2014/main" id="{68803A5A-7235-4DB2-BFE0-EA4B917BD936}"/>
                      </a:ext>
                    </a:extLst>
                  </p:cNvPr>
                  <p:cNvSpPr/>
                  <p:nvPr/>
                </p:nvSpPr>
                <p:spPr>
                  <a:xfrm>
                    <a:off x="6474503" y="-2342722"/>
                    <a:ext cx="84160" cy="112244"/>
                  </a:xfrm>
                  <a:custGeom>
                    <a:avLst/>
                    <a:gdLst>
                      <a:gd name="connsiteX0" fmla="*/ 2120 w 84160"/>
                      <a:gd name="connsiteY0" fmla="*/ 52313 h 112244"/>
                      <a:gd name="connsiteX1" fmla="*/ 23698 w 84160"/>
                      <a:gd name="connsiteY1" fmla="*/ 46629 h 112244"/>
                      <a:gd name="connsiteX2" fmla="*/ 37660 w 84160"/>
                      <a:gd name="connsiteY2" fmla="*/ 23230 h 112244"/>
                      <a:gd name="connsiteX3" fmla="*/ 57472 w 84160"/>
                      <a:gd name="connsiteY3" fmla="*/ 29907 h 112244"/>
                      <a:gd name="connsiteX4" fmla="*/ 60562 w 84160"/>
                      <a:gd name="connsiteY4" fmla="*/ 47788 h 112244"/>
                      <a:gd name="connsiteX5" fmla="*/ 36722 w 84160"/>
                      <a:gd name="connsiteY5" fmla="*/ 63626 h 112244"/>
                      <a:gd name="connsiteX6" fmla="*/ 49525 w 84160"/>
                      <a:gd name="connsiteY6" fmla="*/ 112244 h 112244"/>
                      <a:gd name="connsiteX7" fmla="*/ 70827 w 84160"/>
                      <a:gd name="connsiteY7" fmla="*/ 106615 h 112244"/>
                      <a:gd name="connsiteX8" fmla="*/ 63321 w 84160"/>
                      <a:gd name="connsiteY8" fmla="*/ 78140 h 112244"/>
                      <a:gd name="connsiteX9" fmla="*/ 82471 w 84160"/>
                      <a:gd name="connsiteY9" fmla="*/ 29576 h 112244"/>
                      <a:gd name="connsiteX10" fmla="*/ 31810 w 84160"/>
                      <a:gd name="connsiteY10" fmla="*/ 1377 h 112244"/>
                      <a:gd name="connsiteX11" fmla="*/ 2120 w 84160"/>
                      <a:gd name="connsiteY11" fmla="*/ 52313 h 11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160" h="112244">
                        <a:moveTo>
                          <a:pt x="2120" y="52313"/>
                        </a:moveTo>
                        <a:lnTo>
                          <a:pt x="23698" y="46629"/>
                        </a:lnTo>
                        <a:cubicBezTo>
                          <a:pt x="23698" y="46629"/>
                          <a:pt x="18897" y="28528"/>
                          <a:pt x="37660" y="23230"/>
                        </a:cubicBezTo>
                        <a:cubicBezTo>
                          <a:pt x="47373" y="20471"/>
                          <a:pt x="54161" y="25548"/>
                          <a:pt x="57472" y="29907"/>
                        </a:cubicBezTo>
                        <a:cubicBezTo>
                          <a:pt x="61390" y="34985"/>
                          <a:pt x="62328" y="41662"/>
                          <a:pt x="60562" y="47788"/>
                        </a:cubicBezTo>
                        <a:cubicBezTo>
                          <a:pt x="58520" y="54796"/>
                          <a:pt x="51898" y="62357"/>
                          <a:pt x="36722" y="63626"/>
                        </a:cubicBezTo>
                        <a:lnTo>
                          <a:pt x="49525" y="112244"/>
                        </a:lnTo>
                        <a:lnTo>
                          <a:pt x="70827" y="106615"/>
                        </a:lnTo>
                        <a:lnTo>
                          <a:pt x="63321" y="78140"/>
                        </a:lnTo>
                        <a:cubicBezTo>
                          <a:pt x="63321" y="78140"/>
                          <a:pt x="91190" y="62522"/>
                          <a:pt x="82471" y="29576"/>
                        </a:cubicBezTo>
                        <a:cubicBezTo>
                          <a:pt x="74138" y="-1935"/>
                          <a:pt x="43951" y="-1824"/>
                          <a:pt x="31810" y="1377"/>
                        </a:cubicBezTo>
                        <a:cubicBezTo>
                          <a:pt x="22650" y="3805"/>
                          <a:pt x="-8310" y="14345"/>
                          <a:pt x="2120" y="52313"/>
                        </a:cubicBezTo>
                        <a:close/>
                      </a:path>
                    </a:pathLst>
                  </a:custGeom>
                  <a:solidFill>
                    <a:srgbClr val="002E35"/>
                  </a:solidFill>
                  <a:ln w="550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483FDD4A-089A-48CC-B430-59A311147764}"/>
                      </a:ext>
                    </a:extLst>
                  </p:cNvPr>
                  <p:cNvSpPr/>
                  <p:nvPr/>
                </p:nvSpPr>
                <p:spPr>
                  <a:xfrm rot="-886784">
                    <a:off x="6528941" y="-2223683"/>
                    <a:ext cx="22405" cy="20915"/>
                  </a:xfrm>
                  <a:custGeom>
                    <a:avLst/>
                    <a:gdLst>
                      <a:gd name="connsiteX0" fmla="*/ 0 w 22405"/>
                      <a:gd name="connsiteY0" fmla="*/ 0 h 20915"/>
                      <a:gd name="connsiteX1" fmla="*/ 22405 w 22405"/>
                      <a:gd name="connsiteY1" fmla="*/ 0 h 20915"/>
                      <a:gd name="connsiteX2" fmla="*/ 22405 w 22405"/>
                      <a:gd name="connsiteY2" fmla="*/ 20915 h 20915"/>
                      <a:gd name="connsiteX3" fmla="*/ 0 w 22405"/>
                      <a:gd name="connsiteY3" fmla="*/ 20915 h 20915"/>
                    </a:gdLst>
                    <a:ahLst/>
                    <a:cxnLst>
                      <a:cxn ang="0">
                        <a:pos x="connsiteX0" y="connsiteY0"/>
                      </a:cxn>
                      <a:cxn ang="0">
                        <a:pos x="connsiteX1" y="connsiteY1"/>
                      </a:cxn>
                      <a:cxn ang="0">
                        <a:pos x="connsiteX2" y="connsiteY2"/>
                      </a:cxn>
                      <a:cxn ang="0">
                        <a:pos x="connsiteX3" y="connsiteY3"/>
                      </a:cxn>
                    </a:cxnLst>
                    <a:rect l="l" t="t" r="r" b="b"/>
                    <a:pathLst>
                      <a:path w="22405" h="20915">
                        <a:moveTo>
                          <a:pt x="0" y="0"/>
                        </a:moveTo>
                        <a:lnTo>
                          <a:pt x="22405" y="0"/>
                        </a:lnTo>
                        <a:lnTo>
                          <a:pt x="22405" y="20915"/>
                        </a:lnTo>
                        <a:lnTo>
                          <a:pt x="0" y="20915"/>
                        </a:lnTo>
                        <a:close/>
                      </a:path>
                    </a:pathLst>
                  </a:custGeom>
                  <a:solidFill>
                    <a:srgbClr val="002E35"/>
                  </a:solidFill>
                  <a:ln w="5505" cap="flat">
                    <a:noFill/>
                    <a:prstDash val="solid"/>
                    <a:miter/>
                  </a:ln>
                </p:spPr>
                <p:txBody>
                  <a:bodyPr rtlCol="0" anchor="ctr"/>
                  <a:lstStyle/>
                  <a:p>
                    <a:endParaRPr lang="en-US" dirty="0"/>
                  </a:p>
                </p:txBody>
              </p:sp>
            </p:grpSp>
            <p:grpSp>
              <p:nvGrpSpPr>
                <p:cNvPr id="192" name="Graphic 179">
                  <a:extLst>
                    <a:ext uri="{FF2B5EF4-FFF2-40B4-BE49-F238E27FC236}">
                      <a16:creationId xmlns:a16="http://schemas.microsoft.com/office/drawing/2014/main" id="{40699F38-6845-43B0-B2BE-CD95641E7A3E}"/>
                    </a:ext>
                  </a:extLst>
                </p:cNvPr>
                <p:cNvGrpSpPr/>
                <p:nvPr/>
              </p:nvGrpSpPr>
              <p:grpSpPr>
                <a:xfrm>
                  <a:off x="8252249" y="-1760191"/>
                  <a:ext cx="87682" cy="141572"/>
                  <a:chOff x="8252249" y="-1760191"/>
                  <a:chExt cx="87682" cy="141572"/>
                </a:xfrm>
                <a:solidFill>
                  <a:srgbClr val="EBEBEB"/>
                </a:solidFill>
              </p:grpSpPr>
              <p:sp>
                <p:nvSpPr>
                  <p:cNvPr id="199" name="Freeform: Shape 198">
                    <a:extLst>
                      <a:ext uri="{FF2B5EF4-FFF2-40B4-BE49-F238E27FC236}">
                        <a16:creationId xmlns:a16="http://schemas.microsoft.com/office/drawing/2014/main" id="{2524875D-41F1-4093-BDE9-A73EC9CF5421}"/>
                      </a:ext>
                    </a:extLst>
                  </p:cNvPr>
                  <p:cNvSpPr/>
                  <p:nvPr/>
                </p:nvSpPr>
                <p:spPr>
                  <a:xfrm>
                    <a:off x="8258069" y="-1760191"/>
                    <a:ext cx="81861" cy="112086"/>
                  </a:xfrm>
                  <a:custGeom>
                    <a:avLst/>
                    <a:gdLst>
                      <a:gd name="connsiteX0" fmla="*/ 0 w 81861"/>
                      <a:gd name="connsiteY0" fmla="*/ 28315 h 112086"/>
                      <a:gd name="connsiteX1" fmla="*/ 20970 w 81861"/>
                      <a:gd name="connsiteY1" fmla="*/ 35931 h 112086"/>
                      <a:gd name="connsiteX2" fmla="*/ 45749 w 81861"/>
                      <a:gd name="connsiteY2" fmla="*/ 24618 h 112086"/>
                      <a:gd name="connsiteX3" fmla="*/ 58276 w 81861"/>
                      <a:gd name="connsiteY3" fmla="*/ 41394 h 112086"/>
                      <a:gd name="connsiteX4" fmla="*/ 50605 w 81861"/>
                      <a:gd name="connsiteY4" fmla="*/ 57840 h 112086"/>
                      <a:gd name="connsiteX5" fmla="*/ 21964 w 81861"/>
                      <a:gd name="connsiteY5" fmla="*/ 57288 h 112086"/>
                      <a:gd name="connsiteX6" fmla="*/ 4856 w 81861"/>
                      <a:gd name="connsiteY6" fmla="*/ 104582 h 112086"/>
                      <a:gd name="connsiteX7" fmla="*/ 25606 w 81861"/>
                      <a:gd name="connsiteY7" fmla="*/ 112087 h 112086"/>
                      <a:gd name="connsiteX8" fmla="*/ 35650 w 81861"/>
                      <a:gd name="connsiteY8" fmla="*/ 84384 h 112086"/>
                      <a:gd name="connsiteX9" fmla="*/ 79081 w 81861"/>
                      <a:gd name="connsiteY9" fmla="*/ 55356 h 112086"/>
                      <a:gd name="connsiteX10" fmla="*/ 53475 w 81861"/>
                      <a:gd name="connsiteY10" fmla="*/ 3316 h 112086"/>
                      <a:gd name="connsiteX11" fmla="*/ 0 w 81861"/>
                      <a:gd name="connsiteY11" fmla="*/ 28315 h 1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861" h="112086">
                        <a:moveTo>
                          <a:pt x="0" y="28315"/>
                        </a:moveTo>
                        <a:lnTo>
                          <a:pt x="20970" y="35931"/>
                        </a:lnTo>
                        <a:cubicBezTo>
                          <a:pt x="20970" y="35931"/>
                          <a:pt x="27372" y="18327"/>
                          <a:pt x="45749" y="24618"/>
                        </a:cubicBezTo>
                        <a:cubicBezTo>
                          <a:pt x="55296" y="27874"/>
                          <a:pt x="58000" y="35931"/>
                          <a:pt x="58276" y="41394"/>
                        </a:cubicBezTo>
                        <a:cubicBezTo>
                          <a:pt x="58607" y="47796"/>
                          <a:pt x="55627" y="53811"/>
                          <a:pt x="50605" y="57840"/>
                        </a:cubicBezTo>
                        <a:cubicBezTo>
                          <a:pt x="44921" y="62420"/>
                          <a:pt x="35208" y="64903"/>
                          <a:pt x="21964" y="57288"/>
                        </a:cubicBezTo>
                        <a:lnTo>
                          <a:pt x="4856" y="104582"/>
                        </a:lnTo>
                        <a:lnTo>
                          <a:pt x="25606" y="112087"/>
                        </a:lnTo>
                        <a:lnTo>
                          <a:pt x="35650" y="84384"/>
                        </a:lnTo>
                        <a:cubicBezTo>
                          <a:pt x="35650" y="84384"/>
                          <a:pt x="67437" y="87419"/>
                          <a:pt x="79081" y="55356"/>
                        </a:cubicBezTo>
                        <a:cubicBezTo>
                          <a:pt x="90173" y="24673"/>
                          <a:pt x="65284" y="7621"/>
                          <a:pt x="53475" y="3316"/>
                        </a:cubicBezTo>
                        <a:cubicBezTo>
                          <a:pt x="44480" y="60"/>
                          <a:pt x="13024" y="-8825"/>
                          <a:pt x="0" y="28315"/>
                        </a:cubicBezTo>
                        <a:close/>
                      </a:path>
                    </a:pathLst>
                  </a:custGeom>
                  <a:solidFill>
                    <a:schemeClr val="accent1">
                      <a:lumMod val="40000"/>
                      <a:lumOff val="60000"/>
                    </a:schemeClr>
                  </a:solidFill>
                  <a:ln w="550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70939C89-6337-42EB-AF7B-7D1832297395}"/>
                      </a:ext>
                    </a:extLst>
                  </p:cNvPr>
                  <p:cNvSpPr/>
                  <p:nvPr/>
                </p:nvSpPr>
                <p:spPr>
                  <a:xfrm rot="1194816">
                    <a:off x="8255141" y="-1642724"/>
                    <a:ext cx="22405" cy="20915"/>
                  </a:xfrm>
                  <a:custGeom>
                    <a:avLst/>
                    <a:gdLst>
                      <a:gd name="connsiteX0" fmla="*/ 0 w 22405"/>
                      <a:gd name="connsiteY0" fmla="*/ 0 h 20915"/>
                      <a:gd name="connsiteX1" fmla="*/ 22405 w 22405"/>
                      <a:gd name="connsiteY1" fmla="*/ 0 h 20915"/>
                      <a:gd name="connsiteX2" fmla="*/ 22405 w 22405"/>
                      <a:gd name="connsiteY2" fmla="*/ 20915 h 20915"/>
                      <a:gd name="connsiteX3" fmla="*/ 0 w 22405"/>
                      <a:gd name="connsiteY3" fmla="*/ 20915 h 20915"/>
                    </a:gdLst>
                    <a:ahLst/>
                    <a:cxnLst>
                      <a:cxn ang="0">
                        <a:pos x="connsiteX0" y="connsiteY0"/>
                      </a:cxn>
                      <a:cxn ang="0">
                        <a:pos x="connsiteX1" y="connsiteY1"/>
                      </a:cxn>
                      <a:cxn ang="0">
                        <a:pos x="connsiteX2" y="connsiteY2"/>
                      </a:cxn>
                      <a:cxn ang="0">
                        <a:pos x="connsiteX3" y="connsiteY3"/>
                      </a:cxn>
                    </a:cxnLst>
                    <a:rect l="l" t="t" r="r" b="b"/>
                    <a:pathLst>
                      <a:path w="22405" h="20915">
                        <a:moveTo>
                          <a:pt x="0" y="0"/>
                        </a:moveTo>
                        <a:lnTo>
                          <a:pt x="22405" y="0"/>
                        </a:lnTo>
                        <a:lnTo>
                          <a:pt x="22405" y="20915"/>
                        </a:lnTo>
                        <a:lnTo>
                          <a:pt x="0" y="20915"/>
                        </a:lnTo>
                        <a:close/>
                      </a:path>
                    </a:pathLst>
                  </a:custGeom>
                  <a:solidFill>
                    <a:schemeClr val="accent1">
                      <a:lumMod val="40000"/>
                      <a:lumOff val="60000"/>
                    </a:schemeClr>
                  </a:solidFill>
                  <a:ln w="5505" cap="flat">
                    <a:noFill/>
                    <a:prstDash val="solid"/>
                    <a:miter/>
                  </a:ln>
                </p:spPr>
                <p:txBody>
                  <a:bodyPr rtlCol="0" anchor="ctr"/>
                  <a:lstStyle/>
                  <a:p>
                    <a:endParaRPr lang="en-US" dirty="0"/>
                  </a:p>
                </p:txBody>
              </p:sp>
            </p:grpSp>
            <p:grpSp>
              <p:nvGrpSpPr>
                <p:cNvPr id="193" name="Graphic 179">
                  <a:extLst>
                    <a:ext uri="{FF2B5EF4-FFF2-40B4-BE49-F238E27FC236}">
                      <a16:creationId xmlns:a16="http://schemas.microsoft.com/office/drawing/2014/main" id="{9844C7D8-A9DC-4769-9285-62CFF0F511B7}"/>
                    </a:ext>
                  </a:extLst>
                </p:cNvPr>
                <p:cNvGrpSpPr/>
                <p:nvPr/>
              </p:nvGrpSpPr>
              <p:grpSpPr>
                <a:xfrm>
                  <a:off x="6024114" y="-1612864"/>
                  <a:ext cx="191266" cy="299372"/>
                  <a:chOff x="6024114" y="-1612864"/>
                  <a:chExt cx="191266" cy="299372"/>
                </a:xfrm>
                <a:solidFill>
                  <a:srgbClr val="F5F5F5"/>
                </a:solidFill>
              </p:grpSpPr>
              <p:sp>
                <p:nvSpPr>
                  <p:cNvPr id="197" name="Freeform: Shape 196">
                    <a:extLst>
                      <a:ext uri="{FF2B5EF4-FFF2-40B4-BE49-F238E27FC236}">
                        <a16:creationId xmlns:a16="http://schemas.microsoft.com/office/drawing/2014/main" id="{5A45623D-1DD2-493C-839B-109FDC16E828}"/>
                      </a:ext>
                    </a:extLst>
                  </p:cNvPr>
                  <p:cNvSpPr/>
                  <p:nvPr/>
                </p:nvSpPr>
                <p:spPr>
                  <a:xfrm>
                    <a:off x="6024114" y="-1612864"/>
                    <a:ext cx="180481" cy="237155"/>
                  </a:xfrm>
                  <a:custGeom>
                    <a:avLst/>
                    <a:gdLst>
                      <a:gd name="connsiteX0" fmla="*/ 8431 w 180481"/>
                      <a:gd name="connsiteY0" fmla="*/ 121156 h 237155"/>
                      <a:gd name="connsiteX1" fmla="*/ 52800 w 180481"/>
                      <a:gd name="connsiteY1" fmla="*/ 104048 h 237155"/>
                      <a:gd name="connsiteX2" fmla="*/ 76916 w 180481"/>
                      <a:gd name="connsiteY2" fmla="*/ 51180 h 237155"/>
                      <a:gd name="connsiteX3" fmla="*/ 120513 w 180481"/>
                      <a:gd name="connsiteY3" fmla="*/ 60727 h 237155"/>
                      <a:gd name="connsiteX4" fmla="*/ 131219 w 180481"/>
                      <a:gd name="connsiteY4" fmla="*/ 97867 h 237155"/>
                      <a:gd name="connsiteX5" fmla="*/ 84366 w 180481"/>
                      <a:gd name="connsiteY5" fmla="*/ 137049 h 237155"/>
                      <a:gd name="connsiteX6" fmla="*/ 122886 w 180481"/>
                      <a:gd name="connsiteY6" fmla="*/ 237156 h 237155"/>
                      <a:gd name="connsiteX7" fmla="*/ 166758 w 180481"/>
                      <a:gd name="connsiteY7" fmla="*/ 220269 h 237155"/>
                      <a:gd name="connsiteX8" fmla="*/ 144187 w 180481"/>
                      <a:gd name="connsiteY8" fmla="*/ 161662 h 237155"/>
                      <a:gd name="connsiteX9" fmla="*/ 173491 w 180481"/>
                      <a:gd name="connsiteY9" fmla="*/ 54216 h 237155"/>
                      <a:gd name="connsiteX10" fmla="*/ 59588 w 180481"/>
                      <a:gd name="connsiteY10" fmla="*/ 6259 h 237155"/>
                      <a:gd name="connsiteX11" fmla="*/ 8431 w 180481"/>
                      <a:gd name="connsiteY11" fmla="*/ 121156 h 23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481" h="237155">
                        <a:moveTo>
                          <a:pt x="8431" y="121156"/>
                        </a:moveTo>
                        <a:lnTo>
                          <a:pt x="52800" y="104048"/>
                        </a:lnTo>
                        <a:cubicBezTo>
                          <a:pt x="52800" y="104048"/>
                          <a:pt x="38452" y="66798"/>
                          <a:pt x="76916" y="51180"/>
                        </a:cubicBezTo>
                        <a:cubicBezTo>
                          <a:pt x="96893" y="43068"/>
                          <a:pt x="112400" y="52229"/>
                          <a:pt x="120513" y="60727"/>
                        </a:cubicBezTo>
                        <a:cubicBezTo>
                          <a:pt x="129949" y="70551"/>
                          <a:pt x="133592" y="84457"/>
                          <a:pt x="131219" y="97867"/>
                        </a:cubicBezTo>
                        <a:cubicBezTo>
                          <a:pt x="128459" y="113154"/>
                          <a:pt x="116319" y="130813"/>
                          <a:pt x="84366" y="137049"/>
                        </a:cubicBezTo>
                        <a:lnTo>
                          <a:pt x="122886" y="237156"/>
                        </a:lnTo>
                        <a:lnTo>
                          <a:pt x="166758" y="220269"/>
                        </a:lnTo>
                        <a:lnTo>
                          <a:pt x="144187" y="161662"/>
                        </a:lnTo>
                        <a:cubicBezTo>
                          <a:pt x="144187" y="161662"/>
                          <a:pt x="199594" y="122039"/>
                          <a:pt x="173491" y="54216"/>
                        </a:cubicBezTo>
                        <a:cubicBezTo>
                          <a:pt x="148492" y="-10683"/>
                          <a:pt x="84477" y="-3343"/>
                          <a:pt x="59588" y="6259"/>
                        </a:cubicBezTo>
                        <a:cubicBezTo>
                          <a:pt x="40549" y="13544"/>
                          <a:pt x="-22583" y="43179"/>
                          <a:pt x="8431" y="121156"/>
                        </a:cubicBezTo>
                        <a:close/>
                      </a:path>
                    </a:pathLst>
                  </a:custGeom>
                  <a:solidFill>
                    <a:srgbClr val="0C1D48"/>
                  </a:solidFill>
                  <a:ln w="550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1A551EB-413F-4D90-824D-A41FD2E59114}"/>
                      </a:ext>
                    </a:extLst>
                  </p:cNvPr>
                  <p:cNvSpPr/>
                  <p:nvPr/>
                </p:nvSpPr>
                <p:spPr>
                  <a:xfrm rot="-1264225">
                    <a:off x="6161228" y="-1365169"/>
                    <a:ext cx="47733" cy="44588"/>
                  </a:xfrm>
                  <a:custGeom>
                    <a:avLst/>
                    <a:gdLst>
                      <a:gd name="connsiteX0" fmla="*/ 0 w 47733"/>
                      <a:gd name="connsiteY0" fmla="*/ 0 h 44588"/>
                      <a:gd name="connsiteX1" fmla="*/ 47734 w 47733"/>
                      <a:gd name="connsiteY1" fmla="*/ 0 h 44588"/>
                      <a:gd name="connsiteX2" fmla="*/ 47734 w 47733"/>
                      <a:gd name="connsiteY2" fmla="*/ 44588 h 44588"/>
                      <a:gd name="connsiteX3" fmla="*/ 0 w 47733"/>
                      <a:gd name="connsiteY3" fmla="*/ 44588 h 44588"/>
                    </a:gdLst>
                    <a:ahLst/>
                    <a:cxnLst>
                      <a:cxn ang="0">
                        <a:pos x="connsiteX0" y="connsiteY0"/>
                      </a:cxn>
                      <a:cxn ang="0">
                        <a:pos x="connsiteX1" y="connsiteY1"/>
                      </a:cxn>
                      <a:cxn ang="0">
                        <a:pos x="connsiteX2" y="connsiteY2"/>
                      </a:cxn>
                      <a:cxn ang="0">
                        <a:pos x="connsiteX3" y="connsiteY3"/>
                      </a:cxn>
                    </a:cxnLst>
                    <a:rect l="l" t="t" r="r" b="b"/>
                    <a:pathLst>
                      <a:path w="47733" h="44588">
                        <a:moveTo>
                          <a:pt x="0" y="0"/>
                        </a:moveTo>
                        <a:lnTo>
                          <a:pt x="47734" y="0"/>
                        </a:lnTo>
                        <a:lnTo>
                          <a:pt x="47734" y="44588"/>
                        </a:lnTo>
                        <a:lnTo>
                          <a:pt x="0" y="44588"/>
                        </a:lnTo>
                        <a:close/>
                      </a:path>
                    </a:pathLst>
                  </a:custGeom>
                  <a:solidFill>
                    <a:srgbClr val="002E35"/>
                  </a:solidFill>
                  <a:ln w="5505" cap="flat">
                    <a:noFill/>
                    <a:prstDash val="solid"/>
                    <a:miter/>
                  </a:ln>
                </p:spPr>
                <p:txBody>
                  <a:bodyPr rtlCol="0" anchor="ctr"/>
                  <a:lstStyle/>
                  <a:p>
                    <a:endParaRPr lang="en-US" dirty="0"/>
                  </a:p>
                </p:txBody>
              </p:sp>
            </p:grpSp>
            <p:grpSp>
              <p:nvGrpSpPr>
                <p:cNvPr id="194" name="Graphic 179">
                  <a:extLst>
                    <a:ext uri="{FF2B5EF4-FFF2-40B4-BE49-F238E27FC236}">
                      <a16:creationId xmlns:a16="http://schemas.microsoft.com/office/drawing/2014/main" id="{C6095649-18F5-4F1D-BF11-B17D4AFBE3C3}"/>
                    </a:ext>
                  </a:extLst>
                </p:cNvPr>
                <p:cNvGrpSpPr/>
                <p:nvPr/>
              </p:nvGrpSpPr>
              <p:grpSpPr>
                <a:xfrm>
                  <a:off x="8145844" y="-1449582"/>
                  <a:ext cx="135469" cy="212230"/>
                  <a:chOff x="8145844" y="-1449582"/>
                  <a:chExt cx="135469" cy="212230"/>
                </a:xfrm>
                <a:solidFill>
                  <a:srgbClr val="F5F5F5"/>
                </a:solidFill>
              </p:grpSpPr>
              <p:sp>
                <p:nvSpPr>
                  <p:cNvPr id="195" name="Freeform: Shape 194">
                    <a:extLst>
                      <a:ext uri="{FF2B5EF4-FFF2-40B4-BE49-F238E27FC236}">
                        <a16:creationId xmlns:a16="http://schemas.microsoft.com/office/drawing/2014/main" id="{C3E831B7-B4EB-4A65-B811-3C54834E2A4D}"/>
                      </a:ext>
                    </a:extLst>
                  </p:cNvPr>
                  <p:cNvSpPr/>
                  <p:nvPr/>
                </p:nvSpPr>
                <p:spPr>
                  <a:xfrm>
                    <a:off x="8153322" y="-1405453"/>
                    <a:ext cx="127991" cy="168101"/>
                  </a:xfrm>
                  <a:custGeom>
                    <a:avLst/>
                    <a:gdLst>
                      <a:gd name="connsiteX0" fmla="*/ 122021 w 127991"/>
                      <a:gd name="connsiteY0" fmla="*/ 82116 h 168101"/>
                      <a:gd name="connsiteX1" fmla="*/ 90565 w 127991"/>
                      <a:gd name="connsiteY1" fmla="*/ 94257 h 168101"/>
                      <a:gd name="connsiteX2" fmla="*/ 73457 w 127991"/>
                      <a:gd name="connsiteY2" fmla="*/ 131728 h 168101"/>
                      <a:gd name="connsiteX3" fmla="*/ 42553 w 127991"/>
                      <a:gd name="connsiteY3" fmla="*/ 124995 h 168101"/>
                      <a:gd name="connsiteX4" fmla="*/ 34993 w 127991"/>
                      <a:gd name="connsiteY4" fmla="*/ 98672 h 168101"/>
                      <a:gd name="connsiteX5" fmla="*/ 68159 w 127991"/>
                      <a:gd name="connsiteY5" fmla="*/ 70914 h 168101"/>
                      <a:gd name="connsiteX6" fmla="*/ 40843 w 127991"/>
                      <a:gd name="connsiteY6" fmla="*/ 0 h 168101"/>
                      <a:gd name="connsiteX7" fmla="*/ 9718 w 127991"/>
                      <a:gd name="connsiteY7" fmla="*/ 11975 h 168101"/>
                      <a:gd name="connsiteX8" fmla="*/ 25722 w 127991"/>
                      <a:gd name="connsiteY8" fmla="*/ 53530 h 168101"/>
                      <a:gd name="connsiteX9" fmla="*/ 4972 w 127991"/>
                      <a:gd name="connsiteY9" fmla="*/ 129686 h 168101"/>
                      <a:gd name="connsiteX10" fmla="*/ 85708 w 127991"/>
                      <a:gd name="connsiteY10" fmla="*/ 163681 h 168101"/>
                      <a:gd name="connsiteX11" fmla="*/ 122021 w 127991"/>
                      <a:gd name="connsiteY11" fmla="*/ 82116 h 16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991" h="168101">
                        <a:moveTo>
                          <a:pt x="122021" y="82116"/>
                        </a:moveTo>
                        <a:lnTo>
                          <a:pt x="90565" y="94257"/>
                        </a:lnTo>
                        <a:cubicBezTo>
                          <a:pt x="90565" y="94257"/>
                          <a:pt x="100719" y="120691"/>
                          <a:pt x="73457" y="131728"/>
                        </a:cubicBezTo>
                        <a:cubicBezTo>
                          <a:pt x="59275" y="137467"/>
                          <a:pt x="48293" y="130955"/>
                          <a:pt x="42553" y="124995"/>
                        </a:cubicBezTo>
                        <a:cubicBezTo>
                          <a:pt x="35876" y="118042"/>
                          <a:pt x="33282" y="108164"/>
                          <a:pt x="34993" y="98672"/>
                        </a:cubicBezTo>
                        <a:cubicBezTo>
                          <a:pt x="36924" y="87800"/>
                          <a:pt x="45533" y="75328"/>
                          <a:pt x="68159" y="70914"/>
                        </a:cubicBezTo>
                        <a:lnTo>
                          <a:pt x="40843" y="0"/>
                        </a:lnTo>
                        <a:lnTo>
                          <a:pt x="9718" y="11975"/>
                        </a:lnTo>
                        <a:lnTo>
                          <a:pt x="25722" y="53530"/>
                        </a:lnTo>
                        <a:cubicBezTo>
                          <a:pt x="25722" y="53530"/>
                          <a:pt x="-13570" y="81620"/>
                          <a:pt x="4972" y="129686"/>
                        </a:cubicBezTo>
                        <a:cubicBezTo>
                          <a:pt x="22687" y="175656"/>
                          <a:pt x="68049" y="170468"/>
                          <a:pt x="85708" y="163681"/>
                        </a:cubicBezTo>
                        <a:cubicBezTo>
                          <a:pt x="99284" y="158328"/>
                          <a:pt x="143984" y="137357"/>
                          <a:pt x="122021" y="82116"/>
                        </a:cubicBezTo>
                        <a:close/>
                      </a:path>
                    </a:pathLst>
                  </a:custGeom>
                  <a:solidFill>
                    <a:schemeClr val="bg1"/>
                  </a:solidFill>
                  <a:ln w="550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3B46A467-B5FD-4917-9E2A-038188B84C33}"/>
                      </a:ext>
                    </a:extLst>
                  </p:cNvPr>
                  <p:cNvSpPr/>
                  <p:nvPr/>
                </p:nvSpPr>
                <p:spPr>
                  <a:xfrm rot="9535775">
                    <a:off x="8150387" y="-1444557"/>
                    <a:ext cx="33827" cy="31564"/>
                  </a:xfrm>
                  <a:custGeom>
                    <a:avLst/>
                    <a:gdLst>
                      <a:gd name="connsiteX0" fmla="*/ 0 w 33827"/>
                      <a:gd name="connsiteY0" fmla="*/ 0 h 31564"/>
                      <a:gd name="connsiteX1" fmla="*/ 33827 w 33827"/>
                      <a:gd name="connsiteY1" fmla="*/ 0 h 31564"/>
                      <a:gd name="connsiteX2" fmla="*/ 33827 w 33827"/>
                      <a:gd name="connsiteY2" fmla="*/ 31565 h 31564"/>
                      <a:gd name="connsiteX3" fmla="*/ 0 w 33827"/>
                      <a:gd name="connsiteY3" fmla="*/ 31565 h 31564"/>
                    </a:gdLst>
                    <a:ahLst/>
                    <a:cxnLst>
                      <a:cxn ang="0">
                        <a:pos x="connsiteX0" y="connsiteY0"/>
                      </a:cxn>
                      <a:cxn ang="0">
                        <a:pos x="connsiteX1" y="connsiteY1"/>
                      </a:cxn>
                      <a:cxn ang="0">
                        <a:pos x="connsiteX2" y="connsiteY2"/>
                      </a:cxn>
                      <a:cxn ang="0">
                        <a:pos x="connsiteX3" y="connsiteY3"/>
                      </a:cxn>
                    </a:cxnLst>
                    <a:rect l="l" t="t" r="r" b="b"/>
                    <a:pathLst>
                      <a:path w="33827" h="31564">
                        <a:moveTo>
                          <a:pt x="0" y="0"/>
                        </a:moveTo>
                        <a:lnTo>
                          <a:pt x="33827" y="0"/>
                        </a:lnTo>
                        <a:lnTo>
                          <a:pt x="33827" y="31565"/>
                        </a:lnTo>
                        <a:lnTo>
                          <a:pt x="0" y="31565"/>
                        </a:lnTo>
                        <a:close/>
                      </a:path>
                    </a:pathLst>
                  </a:custGeom>
                  <a:solidFill>
                    <a:schemeClr val="bg1"/>
                  </a:solidFill>
                  <a:ln w="5505" cap="flat">
                    <a:noFill/>
                    <a:prstDash val="solid"/>
                    <a:miter/>
                  </a:ln>
                </p:spPr>
                <p:txBody>
                  <a:bodyPr rtlCol="0" anchor="ctr"/>
                  <a:lstStyle/>
                  <a:p>
                    <a:endParaRPr lang="en-US" dirty="0"/>
                  </a:p>
                </p:txBody>
              </p:sp>
            </p:grpSp>
          </p:grpSp>
          <p:sp>
            <p:nvSpPr>
              <p:cNvPr id="20" name="Freeform: Shape 19">
                <a:extLst>
                  <a:ext uri="{FF2B5EF4-FFF2-40B4-BE49-F238E27FC236}">
                    <a16:creationId xmlns:a16="http://schemas.microsoft.com/office/drawing/2014/main" id="{50C363F6-343A-47AB-9FAA-798D5596E82B}"/>
                  </a:ext>
                </a:extLst>
              </p:cNvPr>
              <p:cNvSpPr/>
              <p:nvPr/>
            </p:nvSpPr>
            <p:spPr>
              <a:xfrm>
                <a:off x="1132573" y="5808838"/>
                <a:ext cx="3700733" cy="4357"/>
              </a:xfrm>
              <a:custGeom>
                <a:avLst/>
                <a:gdLst>
                  <a:gd name="connsiteX0" fmla="*/ 2436664 w 2436664"/>
                  <a:gd name="connsiteY0" fmla="*/ 1435 h 2869"/>
                  <a:gd name="connsiteX1" fmla="*/ 1218387 w 2436664"/>
                  <a:gd name="connsiteY1" fmla="*/ 2870 h 2869"/>
                  <a:gd name="connsiteX2" fmla="*/ 0 w 2436664"/>
                  <a:gd name="connsiteY2" fmla="*/ 1435 h 2869"/>
                  <a:gd name="connsiteX3" fmla="*/ 1218387 w 2436664"/>
                  <a:gd name="connsiteY3" fmla="*/ 0 h 2869"/>
                  <a:gd name="connsiteX4" fmla="*/ 2436664 w 2436664"/>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664" h="2869">
                    <a:moveTo>
                      <a:pt x="2436664" y="1435"/>
                    </a:moveTo>
                    <a:cubicBezTo>
                      <a:pt x="2436664" y="2207"/>
                      <a:pt x="1891155" y="2870"/>
                      <a:pt x="1218387" y="2870"/>
                    </a:cubicBezTo>
                    <a:cubicBezTo>
                      <a:pt x="545399" y="2870"/>
                      <a:pt x="0" y="2207"/>
                      <a:pt x="0" y="1435"/>
                    </a:cubicBezTo>
                    <a:cubicBezTo>
                      <a:pt x="0" y="662"/>
                      <a:pt x="545399" y="0"/>
                      <a:pt x="1218387" y="0"/>
                    </a:cubicBezTo>
                    <a:cubicBezTo>
                      <a:pt x="1891155" y="0"/>
                      <a:pt x="2436664" y="662"/>
                      <a:pt x="2436664" y="1435"/>
                    </a:cubicBezTo>
                    <a:close/>
                  </a:path>
                </a:pathLst>
              </a:custGeom>
              <a:solidFill>
                <a:srgbClr val="000000"/>
              </a:solidFill>
              <a:ln w="5505" cap="flat">
                <a:noFill/>
                <a:prstDash val="solid"/>
                <a:miter/>
              </a:ln>
            </p:spPr>
            <p:txBody>
              <a:bodyPr rtlCol="0" anchor="ctr"/>
              <a:lstStyle/>
              <a:p>
                <a:endParaRPr lang="en-US" dirty="0"/>
              </a:p>
            </p:txBody>
          </p:sp>
          <p:grpSp>
            <p:nvGrpSpPr>
              <p:cNvPr id="21" name="Graphic 179">
                <a:extLst>
                  <a:ext uri="{FF2B5EF4-FFF2-40B4-BE49-F238E27FC236}">
                    <a16:creationId xmlns:a16="http://schemas.microsoft.com/office/drawing/2014/main" id="{46EEF730-7BB9-4565-8EF0-B9CCDFC5CB80}"/>
                  </a:ext>
                </a:extLst>
              </p:cNvPr>
              <p:cNvGrpSpPr/>
              <p:nvPr/>
            </p:nvGrpSpPr>
            <p:grpSpPr>
              <a:xfrm>
                <a:off x="1341699" y="4354158"/>
                <a:ext cx="733059" cy="1459649"/>
                <a:chOff x="6065221" y="-1062254"/>
                <a:chExt cx="482666" cy="961073"/>
              </a:xfrm>
            </p:grpSpPr>
            <p:sp>
              <p:nvSpPr>
                <p:cNvPr id="179" name="Freeform: Shape 178">
                  <a:extLst>
                    <a:ext uri="{FF2B5EF4-FFF2-40B4-BE49-F238E27FC236}">
                      <a16:creationId xmlns:a16="http://schemas.microsoft.com/office/drawing/2014/main" id="{D7FEC0A9-3B0B-4065-BCB9-020918560FDA}"/>
                    </a:ext>
                  </a:extLst>
                </p:cNvPr>
                <p:cNvSpPr/>
                <p:nvPr/>
              </p:nvSpPr>
              <p:spPr>
                <a:xfrm>
                  <a:off x="6065221" y="-654377"/>
                  <a:ext cx="254399" cy="551028"/>
                </a:xfrm>
                <a:custGeom>
                  <a:avLst/>
                  <a:gdLst>
                    <a:gd name="connsiteX0" fmla="*/ 212238 w 254399"/>
                    <a:gd name="connsiteY0" fmla="*/ 408042 h 551028"/>
                    <a:gd name="connsiteX1" fmla="*/ 189226 w 254399"/>
                    <a:gd name="connsiteY1" fmla="*/ 352636 h 551028"/>
                    <a:gd name="connsiteX2" fmla="*/ 148719 w 254399"/>
                    <a:gd name="connsiteY2" fmla="*/ 305232 h 551028"/>
                    <a:gd name="connsiteX3" fmla="*/ 131612 w 254399"/>
                    <a:gd name="connsiteY3" fmla="*/ 206505 h 551028"/>
                    <a:gd name="connsiteX4" fmla="*/ 85146 w 254399"/>
                    <a:gd name="connsiteY4" fmla="*/ 169309 h 551028"/>
                    <a:gd name="connsiteX5" fmla="*/ 75047 w 254399"/>
                    <a:gd name="connsiteY5" fmla="*/ 139730 h 551028"/>
                    <a:gd name="connsiteX6" fmla="*/ 380 w 254399"/>
                    <a:gd name="connsiteY6" fmla="*/ 0 h 551028"/>
                    <a:gd name="connsiteX7" fmla="*/ 29684 w 254399"/>
                    <a:gd name="connsiteY7" fmla="*/ 134653 h 551028"/>
                    <a:gd name="connsiteX8" fmla="*/ 51924 w 254399"/>
                    <a:gd name="connsiteY8" fmla="*/ 185810 h 551028"/>
                    <a:gd name="connsiteX9" fmla="*/ 47233 w 254399"/>
                    <a:gd name="connsiteY9" fmla="*/ 276149 h 551028"/>
                    <a:gd name="connsiteX10" fmla="*/ 95300 w 254399"/>
                    <a:gd name="connsiteY10" fmla="*/ 367039 h 551028"/>
                    <a:gd name="connsiteX11" fmla="*/ 73170 w 254399"/>
                    <a:gd name="connsiteY11" fmla="*/ 451363 h 551028"/>
                    <a:gd name="connsiteX12" fmla="*/ 86194 w 254399"/>
                    <a:gd name="connsiteY12" fmla="*/ 486130 h 551028"/>
                    <a:gd name="connsiteX13" fmla="*/ 192592 w 254399"/>
                    <a:gd name="connsiteY13" fmla="*/ 548876 h 551028"/>
                    <a:gd name="connsiteX14" fmla="*/ 254400 w 254399"/>
                    <a:gd name="connsiteY14" fmla="*/ 551028 h 551028"/>
                    <a:gd name="connsiteX15" fmla="*/ 212238 w 254399"/>
                    <a:gd name="connsiteY15" fmla="*/ 408042 h 55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399" h="551028">
                      <a:moveTo>
                        <a:pt x="212238" y="408042"/>
                      </a:moveTo>
                      <a:cubicBezTo>
                        <a:pt x="217481" y="387734"/>
                        <a:pt x="204181" y="367370"/>
                        <a:pt x="189226" y="352636"/>
                      </a:cubicBezTo>
                      <a:cubicBezTo>
                        <a:pt x="174325" y="337901"/>
                        <a:pt x="156500" y="324712"/>
                        <a:pt x="148719" y="305232"/>
                      </a:cubicBezTo>
                      <a:cubicBezTo>
                        <a:pt x="136137" y="273665"/>
                        <a:pt x="153024" y="232828"/>
                        <a:pt x="131612" y="206505"/>
                      </a:cubicBezTo>
                      <a:cubicBezTo>
                        <a:pt x="118974" y="190997"/>
                        <a:pt x="96348" y="185865"/>
                        <a:pt x="85146" y="169309"/>
                      </a:cubicBezTo>
                      <a:cubicBezTo>
                        <a:pt x="79296" y="160645"/>
                        <a:pt x="77364" y="149995"/>
                        <a:pt x="75047" y="139730"/>
                      </a:cubicBezTo>
                      <a:cubicBezTo>
                        <a:pt x="63292" y="87580"/>
                        <a:pt x="37189" y="38796"/>
                        <a:pt x="380" y="0"/>
                      </a:cubicBezTo>
                      <a:cubicBezTo>
                        <a:pt x="-2158" y="46411"/>
                        <a:pt x="8051" y="93484"/>
                        <a:pt x="29684" y="134653"/>
                      </a:cubicBezTo>
                      <a:cubicBezTo>
                        <a:pt x="38348" y="151209"/>
                        <a:pt x="49054" y="167323"/>
                        <a:pt x="51924" y="185810"/>
                      </a:cubicBezTo>
                      <a:cubicBezTo>
                        <a:pt x="56615" y="215776"/>
                        <a:pt x="39838" y="246680"/>
                        <a:pt x="47233" y="276149"/>
                      </a:cubicBezTo>
                      <a:cubicBezTo>
                        <a:pt x="55676" y="309812"/>
                        <a:pt x="93479" y="332383"/>
                        <a:pt x="95300" y="367039"/>
                      </a:cubicBezTo>
                      <a:cubicBezTo>
                        <a:pt x="96790" y="396343"/>
                        <a:pt x="71294" y="422059"/>
                        <a:pt x="73170" y="451363"/>
                      </a:cubicBezTo>
                      <a:cubicBezTo>
                        <a:pt x="73998" y="463835"/>
                        <a:pt x="79792" y="475424"/>
                        <a:pt x="86194" y="486130"/>
                      </a:cubicBezTo>
                      <a:cubicBezTo>
                        <a:pt x="108875" y="523822"/>
                        <a:pt x="142152" y="549759"/>
                        <a:pt x="192592" y="548876"/>
                      </a:cubicBezTo>
                      <a:lnTo>
                        <a:pt x="254400" y="551028"/>
                      </a:lnTo>
                      <a:lnTo>
                        <a:pt x="212238" y="408042"/>
                      </a:lnTo>
                      <a:close/>
                    </a:path>
                  </a:pathLst>
                </a:custGeom>
                <a:solidFill>
                  <a:srgbClr val="E8505B"/>
                </a:solidFill>
                <a:ln w="550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5B8B696-A7FC-49C3-9F86-6E62194FEADD}"/>
                    </a:ext>
                  </a:extLst>
                </p:cNvPr>
                <p:cNvSpPr/>
                <p:nvPr/>
              </p:nvSpPr>
              <p:spPr>
                <a:xfrm>
                  <a:off x="6065221" y="-654377"/>
                  <a:ext cx="254399" cy="551028"/>
                </a:xfrm>
                <a:custGeom>
                  <a:avLst/>
                  <a:gdLst>
                    <a:gd name="connsiteX0" fmla="*/ 212238 w 254399"/>
                    <a:gd name="connsiteY0" fmla="*/ 408042 h 551028"/>
                    <a:gd name="connsiteX1" fmla="*/ 189226 w 254399"/>
                    <a:gd name="connsiteY1" fmla="*/ 352636 h 551028"/>
                    <a:gd name="connsiteX2" fmla="*/ 148719 w 254399"/>
                    <a:gd name="connsiteY2" fmla="*/ 305232 h 551028"/>
                    <a:gd name="connsiteX3" fmla="*/ 131612 w 254399"/>
                    <a:gd name="connsiteY3" fmla="*/ 206505 h 551028"/>
                    <a:gd name="connsiteX4" fmla="*/ 85146 w 254399"/>
                    <a:gd name="connsiteY4" fmla="*/ 169309 h 551028"/>
                    <a:gd name="connsiteX5" fmla="*/ 75047 w 254399"/>
                    <a:gd name="connsiteY5" fmla="*/ 139730 h 551028"/>
                    <a:gd name="connsiteX6" fmla="*/ 380 w 254399"/>
                    <a:gd name="connsiteY6" fmla="*/ 0 h 551028"/>
                    <a:gd name="connsiteX7" fmla="*/ 29684 w 254399"/>
                    <a:gd name="connsiteY7" fmla="*/ 134653 h 551028"/>
                    <a:gd name="connsiteX8" fmla="*/ 51924 w 254399"/>
                    <a:gd name="connsiteY8" fmla="*/ 185810 h 551028"/>
                    <a:gd name="connsiteX9" fmla="*/ 47233 w 254399"/>
                    <a:gd name="connsiteY9" fmla="*/ 276149 h 551028"/>
                    <a:gd name="connsiteX10" fmla="*/ 95300 w 254399"/>
                    <a:gd name="connsiteY10" fmla="*/ 367039 h 551028"/>
                    <a:gd name="connsiteX11" fmla="*/ 73170 w 254399"/>
                    <a:gd name="connsiteY11" fmla="*/ 451363 h 551028"/>
                    <a:gd name="connsiteX12" fmla="*/ 86194 w 254399"/>
                    <a:gd name="connsiteY12" fmla="*/ 486130 h 551028"/>
                    <a:gd name="connsiteX13" fmla="*/ 192592 w 254399"/>
                    <a:gd name="connsiteY13" fmla="*/ 548876 h 551028"/>
                    <a:gd name="connsiteX14" fmla="*/ 254400 w 254399"/>
                    <a:gd name="connsiteY14" fmla="*/ 551028 h 551028"/>
                    <a:gd name="connsiteX15" fmla="*/ 212238 w 254399"/>
                    <a:gd name="connsiteY15" fmla="*/ 408042 h 55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399" h="551028">
                      <a:moveTo>
                        <a:pt x="212238" y="408042"/>
                      </a:moveTo>
                      <a:cubicBezTo>
                        <a:pt x="217481" y="387734"/>
                        <a:pt x="204181" y="367370"/>
                        <a:pt x="189226" y="352636"/>
                      </a:cubicBezTo>
                      <a:cubicBezTo>
                        <a:pt x="174325" y="337901"/>
                        <a:pt x="156500" y="324712"/>
                        <a:pt x="148719" y="305232"/>
                      </a:cubicBezTo>
                      <a:cubicBezTo>
                        <a:pt x="136137" y="273665"/>
                        <a:pt x="153024" y="232828"/>
                        <a:pt x="131612" y="206505"/>
                      </a:cubicBezTo>
                      <a:cubicBezTo>
                        <a:pt x="118974" y="190997"/>
                        <a:pt x="96348" y="185865"/>
                        <a:pt x="85146" y="169309"/>
                      </a:cubicBezTo>
                      <a:cubicBezTo>
                        <a:pt x="79296" y="160645"/>
                        <a:pt x="77364" y="149995"/>
                        <a:pt x="75047" y="139730"/>
                      </a:cubicBezTo>
                      <a:cubicBezTo>
                        <a:pt x="63292" y="87580"/>
                        <a:pt x="37189" y="38796"/>
                        <a:pt x="380" y="0"/>
                      </a:cubicBezTo>
                      <a:cubicBezTo>
                        <a:pt x="-2158" y="46411"/>
                        <a:pt x="8051" y="93484"/>
                        <a:pt x="29684" y="134653"/>
                      </a:cubicBezTo>
                      <a:cubicBezTo>
                        <a:pt x="38348" y="151209"/>
                        <a:pt x="49054" y="167323"/>
                        <a:pt x="51924" y="185810"/>
                      </a:cubicBezTo>
                      <a:cubicBezTo>
                        <a:pt x="56615" y="215776"/>
                        <a:pt x="39838" y="246680"/>
                        <a:pt x="47233" y="276149"/>
                      </a:cubicBezTo>
                      <a:cubicBezTo>
                        <a:pt x="55676" y="309812"/>
                        <a:pt x="93479" y="332383"/>
                        <a:pt x="95300" y="367039"/>
                      </a:cubicBezTo>
                      <a:cubicBezTo>
                        <a:pt x="96790" y="396343"/>
                        <a:pt x="71294" y="422059"/>
                        <a:pt x="73170" y="451363"/>
                      </a:cubicBezTo>
                      <a:cubicBezTo>
                        <a:pt x="73998" y="463835"/>
                        <a:pt x="79792" y="475424"/>
                        <a:pt x="86194" y="486130"/>
                      </a:cubicBezTo>
                      <a:cubicBezTo>
                        <a:pt x="108875" y="523822"/>
                        <a:pt x="142152" y="549759"/>
                        <a:pt x="192592" y="548876"/>
                      </a:cubicBezTo>
                      <a:lnTo>
                        <a:pt x="254400" y="551028"/>
                      </a:lnTo>
                      <a:lnTo>
                        <a:pt x="212238" y="408042"/>
                      </a:lnTo>
                      <a:close/>
                    </a:path>
                  </a:pathLst>
                </a:custGeom>
                <a:solidFill>
                  <a:schemeClr val="accent5">
                    <a:lumMod val="20000"/>
                    <a:lumOff val="80000"/>
                  </a:schemeClr>
                </a:solidFill>
                <a:ln w="5505" cap="flat">
                  <a:noFill/>
                  <a:prstDash val="solid"/>
                  <a:miter/>
                </a:ln>
              </p:spPr>
              <p:txBody>
                <a:bodyPr rtlCol="0" anchor="ctr"/>
                <a:lstStyle/>
                <a:p>
                  <a:endParaRPr lang="en-US" dirty="0"/>
                </a:p>
              </p:txBody>
            </p:sp>
            <p:grpSp>
              <p:nvGrpSpPr>
                <p:cNvPr id="181" name="Graphic 179">
                  <a:extLst>
                    <a:ext uri="{FF2B5EF4-FFF2-40B4-BE49-F238E27FC236}">
                      <a16:creationId xmlns:a16="http://schemas.microsoft.com/office/drawing/2014/main" id="{AB516472-2406-403F-BBC5-49D5068E278B}"/>
                    </a:ext>
                  </a:extLst>
                </p:cNvPr>
                <p:cNvGrpSpPr/>
                <p:nvPr/>
              </p:nvGrpSpPr>
              <p:grpSpPr>
                <a:xfrm>
                  <a:off x="6119733" y="-1062254"/>
                  <a:ext cx="428154" cy="961073"/>
                  <a:chOff x="6119733" y="-1062254"/>
                  <a:chExt cx="428154" cy="961073"/>
                </a:xfrm>
              </p:grpSpPr>
              <p:grpSp>
                <p:nvGrpSpPr>
                  <p:cNvPr id="182" name="Graphic 179">
                    <a:extLst>
                      <a:ext uri="{FF2B5EF4-FFF2-40B4-BE49-F238E27FC236}">
                        <a16:creationId xmlns:a16="http://schemas.microsoft.com/office/drawing/2014/main" id="{8AF23063-4674-4619-ADE4-496AA57E16A0}"/>
                      </a:ext>
                    </a:extLst>
                  </p:cNvPr>
                  <p:cNvGrpSpPr/>
                  <p:nvPr/>
                </p:nvGrpSpPr>
                <p:grpSpPr>
                  <a:xfrm>
                    <a:off x="6300622" y="-866621"/>
                    <a:ext cx="247265" cy="765440"/>
                    <a:chOff x="6300622" y="-866621"/>
                    <a:chExt cx="247265" cy="765440"/>
                  </a:xfrm>
                  <a:solidFill>
                    <a:srgbClr val="263238"/>
                  </a:solidFill>
                </p:grpSpPr>
                <p:sp>
                  <p:nvSpPr>
                    <p:cNvPr id="186" name="Freeform: Shape 185">
                      <a:extLst>
                        <a:ext uri="{FF2B5EF4-FFF2-40B4-BE49-F238E27FC236}">
                          <a16:creationId xmlns:a16="http://schemas.microsoft.com/office/drawing/2014/main" id="{79B44650-BC82-4594-91F2-F75EC4007060}"/>
                        </a:ext>
                      </a:extLst>
                    </p:cNvPr>
                    <p:cNvSpPr/>
                    <p:nvPr/>
                  </p:nvSpPr>
                  <p:spPr>
                    <a:xfrm>
                      <a:off x="6300622" y="-866621"/>
                      <a:ext cx="247265" cy="765440"/>
                    </a:xfrm>
                    <a:custGeom>
                      <a:avLst/>
                      <a:gdLst>
                        <a:gd name="connsiteX0" fmla="*/ 31471 w 247265"/>
                        <a:gd name="connsiteY0" fmla="*/ 764927 h 765440"/>
                        <a:gd name="connsiteX1" fmla="*/ 48468 w 247265"/>
                        <a:gd name="connsiteY1" fmla="*/ 764541 h 765440"/>
                        <a:gd name="connsiteX2" fmla="*/ 68556 w 247265"/>
                        <a:gd name="connsiteY2" fmla="*/ 759464 h 765440"/>
                        <a:gd name="connsiteX3" fmla="*/ 93334 w 247265"/>
                        <a:gd name="connsiteY3" fmla="*/ 745888 h 765440"/>
                        <a:gd name="connsiteX4" fmla="*/ 103543 w 247265"/>
                        <a:gd name="connsiteY4" fmla="*/ 732313 h 765440"/>
                        <a:gd name="connsiteX5" fmla="*/ 106468 w 247265"/>
                        <a:gd name="connsiteY5" fmla="*/ 713826 h 765440"/>
                        <a:gd name="connsiteX6" fmla="*/ 107903 w 247265"/>
                        <a:gd name="connsiteY6" fmla="*/ 693848 h 765440"/>
                        <a:gd name="connsiteX7" fmla="*/ 115463 w 247265"/>
                        <a:gd name="connsiteY7" fmla="*/ 673982 h 765440"/>
                        <a:gd name="connsiteX8" fmla="*/ 138752 w 247265"/>
                        <a:gd name="connsiteY8" fmla="*/ 631709 h 765440"/>
                        <a:gd name="connsiteX9" fmla="*/ 137096 w 247265"/>
                        <a:gd name="connsiteY9" fmla="*/ 577517 h 765440"/>
                        <a:gd name="connsiteX10" fmla="*/ 138531 w 247265"/>
                        <a:gd name="connsiteY10" fmla="*/ 519462 h 765440"/>
                        <a:gd name="connsiteX11" fmla="*/ 165462 w 247265"/>
                        <a:gd name="connsiteY11" fmla="*/ 460910 h 765440"/>
                        <a:gd name="connsiteX12" fmla="*/ 170483 w 247265"/>
                        <a:gd name="connsiteY12" fmla="*/ 391873 h 765440"/>
                        <a:gd name="connsiteX13" fmla="*/ 178541 w 247265"/>
                        <a:gd name="connsiteY13" fmla="*/ 357547 h 765440"/>
                        <a:gd name="connsiteX14" fmla="*/ 195869 w 247265"/>
                        <a:gd name="connsiteY14" fmla="*/ 324767 h 765440"/>
                        <a:gd name="connsiteX15" fmla="*/ 211762 w 247265"/>
                        <a:gd name="connsiteY15" fmla="*/ 249273 h 765440"/>
                        <a:gd name="connsiteX16" fmla="*/ 216177 w 247265"/>
                        <a:gd name="connsiteY16" fmla="*/ 209816 h 765440"/>
                        <a:gd name="connsiteX17" fmla="*/ 223020 w 247265"/>
                        <a:gd name="connsiteY17" fmla="*/ 170303 h 765440"/>
                        <a:gd name="connsiteX18" fmla="*/ 237810 w 247265"/>
                        <a:gd name="connsiteY18" fmla="*/ 132059 h 765440"/>
                        <a:gd name="connsiteX19" fmla="*/ 244984 w 247265"/>
                        <a:gd name="connsiteY19" fmla="*/ 112082 h 765440"/>
                        <a:gd name="connsiteX20" fmla="*/ 246971 w 247265"/>
                        <a:gd name="connsiteY20" fmla="*/ 90835 h 765440"/>
                        <a:gd name="connsiteX21" fmla="*/ 245315 w 247265"/>
                        <a:gd name="connsiteY21" fmla="*/ 48067 h 765440"/>
                        <a:gd name="connsiteX22" fmla="*/ 239521 w 247265"/>
                        <a:gd name="connsiteY22" fmla="*/ 5353 h 765440"/>
                        <a:gd name="connsiteX23" fmla="*/ 239245 w 247265"/>
                        <a:gd name="connsiteY23" fmla="*/ 2870 h 765440"/>
                        <a:gd name="connsiteX24" fmla="*/ 238914 w 247265"/>
                        <a:gd name="connsiteY24" fmla="*/ 0 h 765440"/>
                        <a:gd name="connsiteX25" fmla="*/ 236375 w 247265"/>
                        <a:gd name="connsiteY25" fmla="*/ 1269 h 765440"/>
                        <a:gd name="connsiteX26" fmla="*/ 203098 w 247265"/>
                        <a:gd name="connsiteY26" fmla="*/ 29359 h 765440"/>
                        <a:gd name="connsiteX27" fmla="*/ 182679 w 247265"/>
                        <a:gd name="connsiteY27" fmla="*/ 67050 h 765440"/>
                        <a:gd name="connsiteX28" fmla="*/ 163420 w 247265"/>
                        <a:gd name="connsiteY28" fmla="*/ 147953 h 765440"/>
                        <a:gd name="connsiteX29" fmla="*/ 138034 w 247265"/>
                        <a:gd name="connsiteY29" fmla="*/ 222674 h 765440"/>
                        <a:gd name="connsiteX30" fmla="*/ 115905 w 247265"/>
                        <a:gd name="connsiteY30" fmla="*/ 254461 h 765440"/>
                        <a:gd name="connsiteX31" fmla="*/ 100563 w 247265"/>
                        <a:gd name="connsiteY31" fmla="*/ 289669 h 765440"/>
                        <a:gd name="connsiteX32" fmla="*/ 108289 w 247265"/>
                        <a:gd name="connsiteY32" fmla="*/ 361907 h 765440"/>
                        <a:gd name="connsiteX33" fmla="*/ 97031 w 247265"/>
                        <a:gd name="connsiteY33" fmla="*/ 393970 h 765440"/>
                        <a:gd name="connsiteX34" fmla="*/ 78544 w 247265"/>
                        <a:gd name="connsiteY34" fmla="*/ 422225 h 765440"/>
                        <a:gd name="connsiteX35" fmla="*/ 61933 w 247265"/>
                        <a:gd name="connsiteY35" fmla="*/ 450756 h 765440"/>
                        <a:gd name="connsiteX36" fmla="*/ 54318 w 247265"/>
                        <a:gd name="connsiteY36" fmla="*/ 481715 h 765440"/>
                        <a:gd name="connsiteX37" fmla="*/ 54263 w 247265"/>
                        <a:gd name="connsiteY37" fmla="*/ 540984 h 765440"/>
                        <a:gd name="connsiteX38" fmla="*/ 39031 w 247265"/>
                        <a:gd name="connsiteY38" fmla="*/ 591755 h 765440"/>
                        <a:gd name="connsiteX39" fmla="*/ 16295 w 247265"/>
                        <a:gd name="connsiteY39" fmla="*/ 634027 h 765440"/>
                        <a:gd name="connsiteX40" fmla="*/ 6913 w 247265"/>
                        <a:gd name="connsiteY40" fmla="*/ 653728 h 765440"/>
                        <a:gd name="connsiteX41" fmla="*/ 1505 w 247265"/>
                        <a:gd name="connsiteY41" fmla="*/ 673264 h 765440"/>
                        <a:gd name="connsiteX42" fmla="*/ 1064 w 247265"/>
                        <a:gd name="connsiteY42" fmla="*/ 708528 h 765440"/>
                        <a:gd name="connsiteX43" fmla="*/ 18723 w 247265"/>
                        <a:gd name="connsiteY43" fmla="*/ 753504 h 765440"/>
                        <a:gd name="connsiteX44" fmla="*/ 23745 w 247265"/>
                        <a:gd name="connsiteY44" fmla="*/ 758912 h 765440"/>
                        <a:gd name="connsiteX45" fmla="*/ 27829 w 247265"/>
                        <a:gd name="connsiteY45" fmla="*/ 762334 h 765440"/>
                        <a:gd name="connsiteX46" fmla="*/ 31471 w 247265"/>
                        <a:gd name="connsiteY46" fmla="*/ 764927 h 765440"/>
                        <a:gd name="connsiteX47" fmla="*/ 19496 w 247265"/>
                        <a:gd name="connsiteY47" fmla="*/ 753118 h 765440"/>
                        <a:gd name="connsiteX48" fmla="*/ 2719 w 247265"/>
                        <a:gd name="connsiteY48" fmla="*/ 708417 h 765440"/>
                        <a:gd name="connsiteX49" fmla="*/ 3492 w 247265"/>
                        <a:gd name="connsiteY49" fmla="*/ 673650 h 765440"/>
                        <a:gd name="connsiteX50" fmla="*/ 8955 w 247265"/>
                        <a:gd name="connsiteY50" fmla="*/ 654556 h 765440"/>
                        <a:gd name="connsiteX51" fmla="*/ 18392 w 247265"/>
                        <a:gd name="connsiteY51" fmla="*/ 635131 h 765440"/>
                        <a:gd name="connsiteX52" fmla="*/ 41460 w 247265"/>
                        <a:gd name="connsiteY52" fmla="*/ 592914 h 765440"/>
                        <a:gd name="connsiteX53" fmla="*/ 57243 w 247265"/>
                        <a:gd name="connsiteY53" fmla="*/ 541260 h 765440"/>
                        <a:gd name="connsiteX54" fmla="*/ 57574 w 247265"/>
                        <a:gd name="connsiteY54" fmla="*/ 481991 h 765440"/>
                        <a:gd name="connsiteX55" fmla="*/ 65024 w 247265"/>
                        <a:gd name="connsiteY55" fmla="*/ 452080 h 765440"/>
                        <a:gd name="connsiteX56" fmla="*/ 81414 w 247265"/>
                        <a:gd name="connsiteY56" fmla="*/ 424156 h 765440"/>
                        <a:gd name="connsiteX57" fmla="*/ 100122 w 247265"/>
                        <a:gd name="connsiteY57" fmla="*/ 395736 h 765440"/>
                        <a:gd name="connsiteX58" fmla="*/ 111932 w 247265"/>
                        <a:gd name="connsiteY58" fmla="*/ 362349 h 765440"/>
                        <a:gd name="connsiteX59" fmla="*/ 104316 w 247265"/>
                        <a:gd name="connsiteY59" fmla="*/ 290276 h 765440"/>
                        <a:gd name="connsiteX60" fmla="*/ 119106 w 247265"/>
                        <a:gd name="connsiteY60" fmla="*/ 256613 h 765440"/>
                        <a:gd name="connsiteX61" fmla="*/ 141345 w 247265"/>
                        <a:gd name="connsiteY61" fmla="*/ 224716 h 765440"/>
                        <a:gd name="connsiteX62" fmla="*/ 167338 w 247265"/>
                        <a:gd name="connsiteY62" fmla="*/ 148725 h 765440"/>
                        <a:gd name="connsiteX63" fmla="*/ 186432 w 247265"/>
                        <a:gd name="connsiteY63" fmla="*/ 68485 h 765440"/>
                        <a:gd name="connsiteX64" fmla="*/ 206354 w 247265"/>
                        <a:gd name="connsiteY64" fmla="*/ 31787 h 765440"/>
                        <a:gd name="connsiteX65" fmla="*/ 238196 w 247265"/>
                        <a:gd name="connsiteY65" fmla="*/ 4856 h 765440"/>
                        <a:gd name="connsiteX66" fmla="*/ 235437 w 247265"/>
                        <a:gd name="connsiteY66" fmla="*/ 3311 h 765440"/>
                        <a:gd name="connsiteX67" fmla="*/ 235713 w 247265"/>
                        <a:gd name="connsiteY67" fmla="*/ 5795 h 765440"/>
                        <a:gd name="connsiteX68" fmla="*/ 241507 w 247265"/>
                        <a:gd name="connsiteY68" fmla="*/ 48508 h 765440"/>
                        <a:gd name="connsiteX69" fmla="*/ 243163 w 247265"/>
                        <a:gd name="connsiteY69" fmla="*/ 90615 h 765440"/>
                        <a:gd name="connsiteX70" fmla="*/ 241286 w 247265"/>
                        <a:gd name="connsiteY70" fmla="*/ 111254 h 765440"/>
                        <a:gd name="connsiteX71" fmla="*/ 234333 w 247265"/>
                        <a:gd name="connsiteY71" fmla="*/ 130514 h 765440"/>
                        <a:gd name="connsiteX72" fmla="*/ 219433 w 247265"/>
                        <a:gd name="connsiteY72" fmla="*/ 169199 h 765440"/>
                        <a:gd name="connsiteX73" fmla="*/ 212480 w 247265"/>
                        <a:gd name="connsiteY73" fmla="*/ 209374 h 765440"/>
                        <a:gd name="connsiteX74" fmla="*/ 208120 w 247265"/>
                        <a:gd name="connsiteY74" fmla="*/ 248887 h 765440"/>
                        <a:gd name="connsiteX75" fmla="*/ 192668 w 247265"/>
                        <a:gd name="connsiteY75" fmla="*/ 323277 h 765440"/>
                        <a:gd name="connsiteX76" fmla="*/ 175395 w 247265"/>
                        <a:gd name="connsiteY76" fmla="*/ 356113 h 765440"/>
                        <a:gd name="connsiteX77" fmla="*/ 167117 w 247265"/>
                        <a:gd name="connsiteY77" fmla="*/ 391707 h 765440"/>
                        <a:gd name="connsiteX78" fmla="*/ 162426 w 247265"/>
                        <a:gd name="connsiteY78" fmla="*/ 459972 h 765440"/>
                        <a:gd name="connsiteX79" fmla="*/ 135716 w 247265"/>
                        <a:gd name="connsiteY79" fmla="*/ 518469 h 765440"/>
                        <a:gd name="connsiteX80" fmla="*/ 134392 w 247265"/>
                        <a:gd name="connsiteY80" fmla="*/ 577959 h 765440"/>
                        <a:gd name="connsiteX81" fmla="*/ 136379 w 247265"/>
                        <a:gd name="connsiteY81" fmla="*/ 631102 h 765440"/>
                        <a:gd name="connsiteX82" fmla="*/ 113642 w 247265"/>
                        <a:gd name="connsiteY82" fmla="*/ 672878 h 765440"/>
                        <a:gd name="connsiteX83" fmla="*/ 105971 w 247265"/>
                        <a:gd name="connsiteY83" fmla="*/ 693517 h 765440"/>
                        <a:gd name="connsiteX84" fmla="*/ 104647 w 247265"/>
                        <a:gd name="connsiteY84" fmla="*/ 713770 h 765440"/>
                        <a:gd name="connsiteX85" fmla="*/ 101998 w 247265"/>
                        <a:gd name="connsiteY85" fmla="*/ 731706 h 765440"/>
                        <a:gd name="connsiteX86" fmla="*/ 92396 w 247265"/>
                        <a:gd name="connsiteY86" fmla="*/ 744730 h 765440"/>
                        <a:gd name="connsiteX87" fmla="*/ 68169 w 247265"/>
                        <a:gd name="connsiteY87" fmla="*/ 758360 h 765440"/>
                        <a:gd name="connsiteX88" fmla="*/ 48358 w 247265"/>
                        <a:gd name="connsiteY88" fmla="*/ 763713 h 765440"/>
                        <a:gd name="connsiteX89" fmla="*/ 35775 w 247265"/>
                        <a:gd name="connsiteY89" fmla="*/ 764927 h 765440"/>
                        <a:gd name="connsiteX90" fmla="*/ 31471 w 247265"/>
                        <a:gd name="connsiteY90" fmla="*/ 764927 h 76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47265" h="765440">
                          <a:moveTo>
                            <a:pt x="31471" y="764927"/>
                          </a:moveTo>
                          <a:cubicBezTo>
                            <a:pt x="31471" y="764927"/>
                            <a:pt x="37376" y="766307"/>
                            <a:pt x="48468" y="764541"/>
                          </a:cubicBezTo>
                          <a:cubicBezTo>
                            <a:pt x="53987" y="763713"/>
                            <a:pt x="60830" y="762278"/>
                            <a:pt x="68556" y="759464"/>
                          </a:cubicBezTo>
                          <a:cubicBezTo>
                            <a:pt x="76226" y="756650"/>
                            <a:pt x="85001" y="752676"/>
                            <a:pt x="93334" y="745888"/>
                          </a:cubicBezTo>
                          <a:cubicBezTo>
                            <a:pt x="97363" y="742357"/>
                            <a:pt x="101391" y="738052"/>
                            <a:pt x="103543" y="732313"/>
                          </a:cubicBezTo>
                          <a:cubicBezTo>
                            <a:pt x="105696" y="726573"/>
                            <a:pt x="106082" y="720282"/>
                            <a:pt x="106468" y="713826"/>
                          </a:cubicBezTo>
                          <a:cubicBezTo>
                            <a:pt x="106799" y="707369"/>
                            <a:pt x="106799" y="700636"/>
                            <a:pt x="107903" y="693848"/>
                          </a:cubicBezTo>
                          <a:cubicBezTo>
                            <a:pt x="108951" y="687061"/>
                            <a:pt x="111600" y="680383"/>
                            <a:pt x="115463" y="673982"/>
                          </a:cubicBezTo>
                          <a:cubicBezTo>
                            <a:pt x="122748" y="661178"/>
                            <a:pt x="134834" y="649093"/>
                            <a:pt x="138752" y="631709"/>
                          </a:cubicBezTo>
                          <a:cubicBezTo>
                            <a:pt x="143001" y="614602"/>
                            <a:pt x="139966" y="596115"/>
                            <a:pt x="137096" y="577517"/>
                          </a:cubicBezTo>
                          <a:cubicBezTo>
                            <a:pt x="134227" y="558975"/>
                            <a:pt x="131467" y="538777"/>
                            <a:pt x="138531" y="519462"/>
                          </a:cubicBezTo>
                          <a:cubicBezTo>
                            <a:pt x="145153" y="500147"/>
                            <a:pt x="158729" y="482708"/>
                            <a:pt x="165462" y="460910"/>
                          </a:cubicBezTo>
                          <a:cubicBezTo>
                            <a:pt x="172194" y="438891"/>
                            <a:pt x="169049" y="415216"/>
                            <a:pt x="170483" y="391873"/>
                          </a:cubicBezTo>
                          <a:cubicBezTo>
                            <a:pt x="171146" y="380174"/>
                            <a:pt x="173408" y="368419"/>
                            <a:pt x="178541" y="357547"/>
                          </a:cubicBezTo>
                          <a:cubicBezTo>
                            <a:pt x="183562" y="346621"/>
                            <a:pt x="190461" y="336301"/>
                            <a:pt x="195869" y="324767"/>
                          </a:cubicBezTo>
                          <a:cubicBezTo>
                            <a:pt x="206851" y="301479"/>
                            <a:pt x="208782" y="275100"/>
                            <a:pt x="211762" y="249273"/>
                          </a:cubicBezTo>
                          <a:cubicBezTo>
                            <a:pt x="213252" y="236249"/>
                            <a:pt x="214687" y="223060"/>
                            <a:pt x="216177" y="209816"/>
                          </a:cubicBezTo>
                          <a:cubicBezTo>
                            <a:pt x="217667" y="196461"/>
                            <a:pt x="218826" y="183161"/>
                            <a:pt x="223020" y="170303"/>
                          </a:cubicBezTo>
                          <a:cubicBezTo>
                            <a:pt x="226828" y="157334"/>
                            <a:pt x="232346" y="144807"/>
                            <a:pt x="237810" y="132059"/>
                          </a:cubicBezTo>
                          <a:cubicBezTo>
                            <a:pt x="240459" y="125658"/>
                            <a:pt x="243328" y="119201"/>
                            <a:pt x="244984" y="112082"/>
                          </a:cubicBezTo>
                          <a:cubicBezTo>
                            <a:pt x="246198" y="104798"/>
                            <a:pt x="246529" y="97954"/>
                            <a:pt x="246971" y="90835"/>
                          </a:cubicBezTo>
                          <a:cubicBezTo>
                            <a:pt x="247688" y="76653"/>
                            <a:pt x="247081" y="62305"/>
                            <a:pt x="245315" y="48067"/>
                          </a:cubicBezTo>
                          <a:cubicBezTo>
                            <a:pt x="243660" y="33829"/>
                            <a:pt x="241066" y="19646"/>
                            <a:pt x="239521" y="5353"/>
                          </a:cubicBezTo>
                          <a:cubicBezTo>
                            <a:pt x="239410" y="4525"/>
                            <a:pt x="239355" y="3642"/>
                            <a:pt x="239245" y="2870"/>
                          </a:cubicBezTo>
                          <a:lnTo>
                            <a:pt x="238914" y="0"/>
                          </a:lnTo>
                          <a:lnTo>
                            <a:pt x="236375" y="1269"/>
                          </a:lnTo>
                          <a:cubicBezTo>
                            <a:pt x="223130" y="7891"/>
                            <a:pt x="211817" y="17770"/>
                            <a:pt x="203098" y="29359"/>
                          </a:cubicBezTo>
                          <a:cubicBezTo>
                            <a:pt x="194268" y="40837"/>
                            <a:pt x="187812" y="53806"/>
                            <a:pt x="182679" y="67050"/>
                          </a:cubicBezTo>
                          <a:cubicBezTo>
                            <a:pt x="172360" y="93595"/>
                            <a:pt x="168662" y="121408"/>
                            <a:pt x="163420" y="147953"/>
                          </a:cubicBezTo>
                          <a:cubicBezTo>
                            <a:pt x="158343" y="174497"/>
                            <a:pt x="151665" y="200600"/>
                            <a:pt x="138034" y="222674"/>
                          </a:cubicBezTo>
                          <a:cubicBezTo>
                            <a:pt x="131246" y="233656"/>
                            <a:pt x="123079" y="243700"/>
                            <a:pt x="115905" y="254461"/>
                          </a:cubicBezTo>
                          <a:cubicBezTo>
                            <a:pt x="108731" y="265112"/>
                            <a:pt x="102440" y="276811"/>
                            <a:pt x="100563" y="289669"/>
                          </a:cubicBezTo>
                          <a:cubicBezTo>
                            <a:pt x="96921" y="315827"/>
                            <a:pt x="111324" y="338784"/>
                            <a:pt x="108289" y="361907"/>
                          </a:cubicBezTo>
                          <a:cubicBezTo>
                            <a:pt x="107241" y="373386"/>
                            <a:pt x="102660" y="384147"/>
                            <a:pt x="97031" y="393970"/>
                          </a:cubicBezTo>
                          <a:cubicBezTo>
                            <a:pt x="91402" y="403848"/>
                            <a:pt x="84835" y="413009"/>
                            <a:pt x="78544" y="422225"/>
                          </a:cubicBezTo>
                          <a:cubicBezTo>
                            <a:pt x="72308" y="431441"/>
                            <a:pt x="66348" y="440767"/>
                            <a:pt x="61933" y="450756"/>
                          </a:cubicBezTo>
                          <a:cubicBezTo>
                            <a:pt x="57463" y="460689"/>
                            <a:pt x="55035" y="471340"/>
                            <a:pt x="54318" y="481715"/>
                          </a:cubicBezTo>
                          <a:cubicBezTo>
                            <a:pt x="52828" y="502575"/>
                            <a:pt x="55753" y="522331"/>
                            <a:pt x="54263" y="540984"/>
                          </a:cubicBezTo>
                          <a:cubicBezTo>
                            <a:pt x="52993" y="559692"/>
                            <a:pt x="46426" y="576634"/>
                            <a:pt x="39031" y="591755"/>
                          </a:cubicBezTo>
                          <a:cubicBezTo>
                            <a:pt x="31581" y="606986"/>
                            <a:pt x="23248" y="620727"/>
                            <a:pt x="16295" y="634027"/>
                          </a:cubicBezTo>
                          <a:cubicBezTo>
                            <a:pt x="12763" y="640705"/>
                            <a:pt x="9562" y="647217"/>
                            <a:pt x="6913" y="653728"/>
                          </a:cubicBezTo>
                          <a:cubicBezTo>
                            <a:pt x="4099" y="660240"/>
                            <a:pt x="2774" y="666918"/>
                            <a:pt x="1505" y="673264"/>
                          </a:cubicBezTo>
                          <a:cubicBezTo>
                            <a:pt x="-537" y="686067"/>
                            <a:pt x="-316" y="697987"/>
                            <a:pt x="1064" y="708528"/>
                          </a:cubicBezTo>
                          <a:cubicBezTo>
                            <a:pt x="3768" y="729719"/>
                            <a:pt x="11659" y="744950"/>
                            <a:pt x="18723" y="753504"/>
                          </a:cubicBezTo>
                          <a:cubicBezTo>
                            <a:pt x="20323" y="755767"/>
                            <a:pt x="22255" y="757422"/>
                            <a:pt x="23745" y="758912"/>
                          </a:cubicBezTo>
                          <a:cubicBezTo>
                            <a:pt x="25180" y="760457"/>
                            <a:pt x="26615" y="761506"/>
                            <a:pt x="27829" y="762334"/>
                          </a:cubicBezTo>
                          <a:cubicBezTo>
                            <a:pt x="30257" y="764155"/>
                            <a:pt x="31471" y="764927"/>
                            <a:pt x="31471" y="764927"/>
                          </a:cubicBezTo>
                          <a:cubicBezTo>
                            <a:pt x="31747" y="764596"/>
                            <a:pt x="26394" y="761782"/>
                            <a:pt x="19496" y="753118"/>
                          </a:cubicBezTo>
                          <a:cubicBezTo>
                            <a:pt x="12708" y="744509"/>
                            <a:pt x="5147" y="729388"/>
                            <a:pt x="2719" y="708417"/>
                          </a:cubicBezTo>
                          <a:cubicBezTo>
                            <a:pt x="1505" y="698043"/>
                            <a:pt x="1395" y="686233"/>
                            <a:pt x="3492" y="673650"/>
                          </a:cubicBezTo>
                          <a:cubicBezTo>
                            <a:pt x="4816" y="667414"/>
                            <a:pt x="6196" y="660903"/>
                            <a:pt x="8955" y="654556"/>
                          </a:cubicBezTo>
                          <a:cubicBezTo>
                            <a:pt x="11604" y="648155"/>
                            <a:pt x="14860" y="641698"/>
                            <a:pt x="18392" y="635131"/>
                          </a:cubicBezTo>
                          <a:cubicBezTo>
                            <a:pt x="25401" y="621942"/>
                            <a:pt x="33789" y="608200"/>
                            <a:pt x="41460" y="592914"/>
                          </a:cubicBezTo>
                          <a:cubicBezTo>
                            <a:pt x="49020" y="577683"/>
                            <a:pt x="55863" y="560410"/>
                            <a:pt x="57243" y="541260"/>
                          </a:cubicBezTo>
                          <a:cubicBezTo>
                            <a:pt x="58843" y="522221"/>
                            <a:pt x="55973" y="502354"/>
                            <a:pt x="57574" y="481991"/>
                          </a:cubicBezTo>
                          <a:cubicBezTo>
                            <a:pt x="58291" y="471837"/>
                            <a:pt x="60664" y="461683"/>
                            <a:pt x="65024" y="452080"/>
                          </a:cubicBezTo>
                          <a:cubicBezTo>
                            <a:pt x="69328" y="442423"/>
                            <a:pt x="75178" y="433262"/>
                            <a:pt x="81414" y="424156"/>
                          </a:cubicBezTo>
                          <a:cubicBezTo>
                            <a:pt x="87650" y="414996"/>
                            <a:pt x="94327" y="405835"/>
                            <a:pt x="100122" y="395736"/>
                          </a:cubicBezTo>
                          <a:cubicBezTo>
                            <a:pt x="105916" y="385747"/>
                            <a:pt x="110717" y="374545"/>
                            <a:pt x="111932" y="362349"/>
                          </a:cubicBezTo>
                          <a:cubicBezTo>
                            <a:pt x="114912" y="337681"/>
                            <a:pt x="100618" y="314558"/>
                            <a:pt x="104316" y="290276"/>
                          </a:cubicBezTo>
                          <a:cubicBezTo>
                            <a:pt x="106082" y="278246"/>
                            <a:pt x="112097" y="267043"/>
                            <a:pt x="119106" y="256613"/>
                          </a:cubicBezTo>
                          <a:cubicBezTo>
                            <a:pt x="126169" y="246072"/>
                            <a:pt x="134392" y="236029"/>
                            <a:pt x="141345" y="224716"/>
                          </a:cubicBezTo>
                          <a:cubicBezTo>
                            <a:pt x="155363" y="202035"/>
                            <a:pt x="162206" y="175380"/>
                            <a:pt x="167338" y="148725"/>
                          </a:cubicBezTo>
                          <a:cubicBezTo>
                            <a:pt x="172580" y="122015"/>
                            <a:pt x="176333" y="94478"/>
                            <a:pt x="186432" y="68485"/>
                          </a:cubicBezTo>
                          <a:cubicBezTo>
                            <a:pt x="191454" y="55572"/>
                            <a:pt x="197800" y="42934"/>
                            <a:pt x="206354" y="31787"/>
                          </a:cubicBezTo>
                          <a:cubicBezTo>
                            <a:pt x="214797" y="20584"/>
                            <a:pt x="225614" y="11203"/>
                            <a:pt x="238196" y="4856"/>
                          </a:cubicBezTo>
                          <a:lnTo>
                            <a:pt x="235437" y="3311"/>
                          </a:lnTo>
                          <a:cubicBezTo>
                            <a:pt x="235547" y="4084"/>
                            <a:pt x="235602" y="4967"/>
                            <a:pt x="235713" y="5795"/>
                          </a:cubicBezTo>
                          <a:cubicBezTo>
                            <a:pt x="237258" y="20253"/>
                            <a:pt x="239852" y="34436"/>
                            <a:pt x="241507" y="48508"/>
                          </a:cubicBezTo>
                          <a:cubicBezTo>
                            <a:pt x="243218" y="62580"/>
                            <a:pt x="243825" y="76653"/>
                            <a:pt x="243163" y="90615"/>
                          </a:cubicBezTo>
                          <a:cubicBezTo>
                            <a:pt x="242777" y="97513"/>
                            <a:pt x="242335" y="104742"/>
                            <a:pt x="241286" y="111254"/>
                          </a:cubicBezTo>
                          <a:cubicBezTo>
                            <a:pt x="239796" y="117766"/>
                            <a:pt x="236982" y="124168"/>
                            <a:pt x="234333" y="130514"/>
                          </a:cubicBezTo>
                          <a:cubicBezTo>
                            <a:pt x="228925" y="143207"/>
                            <a:pt x="223296" y="155955"/>
                            <a:pt x="219433" y="169199"/>
                          </a:cubicBezTo>
                          <a:cubicBezTo>
                            <a:pt x="215129" y="182388"/>
                            <a:pt x="213914" y="196185"/>
                            <a:pt x="212480" y="209374"/>
                          </a:cubicBezTo>
                          <a:cubicBezTo>
                            <a:pt x="210990" y="222674"/>
                            <a:pt x="209555" y="235863"/>
                            <a:pt x="208120" y="248887"/>
                          </a:cubicBezTo>
                          <a:cubicBezTo>
                            <a:pt x="205140" y="274879"/>
                            <a:pt x="203208" y="300817"/>
                            <a:pt x="192668" y="323277"/>
                          </a:cubicBezTo>
                          <a:cubicBezTo>
                            <a:pt x="187425" y="334480"/>
                            <a:pt x="180527" y="344800"/>
                            <a:pt x="175395" y="356113"/>
                          </a:cubicBezTo>
                          <a:cubicBezTo>
                            <a:pt x="170097" y="367370"/>
                            <a:pt x="167724" y="379787"/>
                            <a:pt x="167117" y="391707"/>
                          </a:cubicBezTo>
                          <a:cubicBezTo>
                            <a:pt x="165793" y="415548"/>
                            <a:pt x="168883" y="438891"/>
                            <a:pt x="162426" y="459972"/>
                          </a:cubicBezTo>
                          <a:cubicBezTo>
                            <a:pt x="156025" y="480998"/>
                            <a:pt x="142559" y="498547"/>
                            <a:pt x="135716" y="518469"/>
                          </a:cubicBezTo>
                          <a:cubicBezTo>
                            <a:pt x="128432" y="538611"/>
                            <a:pt x="131467" y="559471"/>
                            <a:pt x="134392" y="577959"/>
                          </a:cubicBezTo>
                          <a:cubicBezTo>
                            <a:pt x="137372" y="596556"/>
                            <a:pt x="140352" y="614657"/>
                            <a:pt x="136379" y="631102"/>
                          </a:cubicBezTo>
                          <a:cubicBezTo>
                            <a:pt x="132792" y="647713"/>
                            <a:pt x="121037" y="659689"/>
                            <a:pt x="113642" y="672878"/>
                          </a:cubicBezTo>
                          <a:cubicBezTo>
                            <a:pt x="109779" y="679390"/>
                            <a:pt x="107020" y="686509"/>
                            <a:pt x="105971" y="693517"/>
                          </a:cubicBezTo>
                          <a:cubicBezTo>
                            <a:pt x="104868" y="700581"/>
                            <a:pt x="104923" y="707314"/>
                            <a:pt x="104647" y="713770"/>
                          </a:cubicBezTo>
                          <a:cubicBezTo>
                            <a:pt x="104316" y="720117"/>
                            <a:pt x="103985" y="726353"/>
                            <a:pt x="101998" y="731706"/>
                          </a:cubicBezTo>
                          <a:cubicBezTo>
                            <a:pt x="100067" y="737059"/>
                            <a:pt x="96259" y="741253"/>
                            <a:pt x="92396" y="744730"/>
                          </a:cubicBezTo>
                          <a:cubicBezTo>
                            <a:pt x="84339" y="751407"/>
                            <a:pt x="75730" y="755491"/>
                            <a:pt x="68169" y="758360"/>
                          </a:cubicBezTo>
                          <a:cubicBezTo>
                            <a:pt x="60554" y="761230"/>
                            <a:pt x="53821" y="762830"/>
                            <a:pt x="48358" y="763713"/>
                          </a:cubicBezTo>
                          <a:cubicBezTo>
                            <a:pt x="42894" y="764707"/>
                            <a:pt x="38645" y="764872"/>
                            <a:pt x="35775" y="764927"/>
                          </a:cubicBezTo>
                          <a:cubicBezTo>
                            <a:pt x="32961" y="764872"/>
                            <a:pt x="31471" y="764927"/>
                            <a:pt x="31471" y="764927"/>
                          </a:cubicBezTo>
                          <a:close/>
                        </a:path>
                      </a:pathLst>
                    </a:custGeom>
                    <a:solidFill>
                      <a:srgbClr val="002E35"/>
                    </a:solidFill>
                    <a:ln w="550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CE21E80-F048-4230-98CD-1FF50FB5F17E}"/>
                        </a:ext>
                      </a:extLst>
                    </p:cNvPr>
                    <p:cNvSpPr/>
                    <p:nvPr/>
                  </p:nvSpPr>
                  <p:spPr>
                    <a:xfrm>
                      <a:off x="6332128" y="-829646"/>
                      <a:ext cx="195256" cy="727953"/>
                    </a:xfrm>
                    <a:custGeom>
                      <a:avLst/>
                      <a:gdLst>
                        <a:gd name="connsiteX0" fmla="*/ 195211 w 195256"/>
                        <a:gd name="connsiteY0" fmla="*/ 0 h 727953"/>
                        <a:gd name="connsiteX1" fmla="*/ 194604 w 195256"/>
                        <a:gd name="connsiteY1" fmla="*/ 1876 h 727953"/>
                        <a:gd name="connsiteX2" fmla="*/ 193224 w 195256"/>
                        <a:gd name="connsiteY2" fmla="*/ 7450 h 727953"/>
                        <a:gd name="connsiteX3" fmla="*/ 188202 w 195256"/>
                        <a:gd name="connsiteY3" fmla="*/ 28862 h 727953"/>
                        <a:gd name="connsiteX4" fmla="*/ 175399 w 195256"/>
                        <a:gd name="connsiteY4" fmla="*/ 61146 h 727953"/>
                        <a:gd name="connsiteX5" fmla="*/ 160720 w 195256"/>
                        <a:gd name="connsiteY5" fmla="*/ 104963 h 727953"/>
                        <a:gd name="connsiteX6" fmla="*/ 147475 w 195256"/>
                        <a:gd name="connsiteY6" fmla="*/ 159321 h 727953"/>
                        <a:gd name="connsiteX7" fmla="*/ 127719 w 195256"/>
                        <a:gd name="connsiteY7" fmla="*/ 219694 h 727953"/>
                        <a:gd name="connsiteX8" fmla="*/ 112432 w 195256"/>
                        <a:gd name="connsiteY8" fmla="*/ 250984 h 727953"/>
                        <a:gd name="connsiteX9" fmla="*/ 103547 w 195256"/>
                        <a:gd name="connsiteY9" fmla="*/ 286468 h 727953"/>
                        <a:gd name="connsiteX10" fmla="*/ 90248 w 195256"/>
                        <a:gd name="connsiteY10" fmla="*/ 361245 h 727953"/>
                        <a:gd name="connsiteX11" fmla="*/ 55315 w 195256"/>
                        <a:gd name="connsiteY11" fmla="*/ 504010 h 727953"/>
                        <a:gd name="connsiteX12" fmla="*/ 26012 w 195256"/>
                        <a:gd name="connsiteY12" fmla="*/ 620451 h 727953"/>
                        <a:gd name="connsiteX13" fmla="*/ 6586 w 195256"/>
                        <a:gd name="connsiteY13" fmla="*/ 699036 h 727953"/>
                        <a:gd name="connsiteX14" fmla="*/ 1509 w 195256"/>
                        <a:gd name="connsiteY14" fmla="*/ 720448 h 727953"/>
                        <a:gd name="connsiteX15" fmla="*/ 295 w 195256"/>
                        <a:gd name="connsiteY15" fmla="*/ 726022 h 727953"/>
                        <a:gd name="connsiteX16" fmla="*/ 19 w 195256"/>
                        <a:gd name="connsiteY16" fmla="*/ 727953 h 727953"/>
                        <a:gd name="connsiteX17" fmla="*/ 681 w 195256"/>
                        <a:gd name="connsiteY17" fmla="*/ 726132 h 727953"/>
                        <a:gd name="connsiteX18" fmla="*/ 2282 w 195256"/>
                        <a:gd name="connsiteY18" fmla="*/ 720613 h 727953"/>
                        <a:gd name="connsiteX19" fmla="*/ 8076 w 195256"/>
                        <a:gd name="connsiteY19" fmla="*/ 699367 h 727953"/>
                        <a:gd name="connsiteX20" fmla="*/ 28716 w 195256"/>
                        <a:gd name="connsiteY20" fmla="*/ 621059 h 727953"/>
                        <a:gd name="connsiteX21" fmla="*/ 58847 w 195256"/>
                        <a:gd name="connsiteY21" fmla="*/ 504838 h 727953"/>
                        <a:gd name="connsiteX22" fmla="*/ 94111 w 195256"/>
                        <a:gd name="connsiteY22" fmla="*/ 362017 h 727953"/>
                        <a:gd name="connsiteX23" fmla="*/ 107410 w 195256"/>
                        <a:gd name="connsiteY23" fmla="*/ 286965 h 727953"/>
                        <a:gd name="connsiteX24" fmla="*/ 115964 w 195256"/>
                        <a:gd name="connsiteY24" fmla="*/ 252364 h 727953"/>
                        <a:gd name="connsiteX25" fmla="*/ 131030 w 195256"/>
                        <a:gd name="connsiteY25" fmla="*/ 221294 h 727953"/>
                        <a:gd name="connsiteX26" fmla="*/ 150731 w 195256"/>
                        <a:gd name="connsiteY26" fmla="*/ 160038 h 727953"/>
                        <a:gd name="connsiteX27" fmla="*/ 163479 w 195256"/>
                        <a:gd name="connsiteY27" fmla="*/ 105680 h 727953"/>
                        <a:gd name="connsiteX28" fmla="*/ 177551 w 195256"/>
                        <a:gd name="connsiteY28" fmla="*/ 61918 h 727953"/>
                        <a:gd name="connsiteX29" fmla="*/ 189802 w 195256"/>
                        <a:gd name="connsiteY29" fmla="*/ 29248 h 727953"/>
                        <a:gd name="connsiteX30" fmla="*/ 194107 w 195256"/>
                        <a:gd name="connsiteY30" fmla="*/ 7616 h 727953"/>
                        <a:gd name="connsiteX31" fmla="*/ 195100 w 195256"/>
                        <a:gd name="connsiteY31" fmla="*/ 1987 h 727953"/>
                        <a:gd name="connsiteX32" fmla="*/ 195211 w 195256"/>
                        <a:gd name="connsiteY32" fmla="*/ 0 h 72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5256" h="727953">
                          <a:moveTo>
                            <a:pt x="195211" y="0"/>
                          </a:moveTo>
                          <a:cubicBezTo>
                            <a:pt x="195155" y="0"/>
                            <a:pt x="194935" y="607"/>
                            <a:pt x="194604" y="1876"/>
                          </a:cubicBezTo>
                          <a:cubicBezTo>
                            <a:pt x="194217" y="3366"/>
                            <a:pt x="193776" y="5187"/>
                            <a:pt x="193224" y="7450"/>
                          </a:cubicBezTo>
                          <a:cubicBezTo>
                            <a:pt x="192010" y="12306"/>
                            <a:pt x="190575" y="19646"/>
                            <a:pt x="188202" y="28862"/>
                          </a:cubicBezTo>
                          <a:cubicBezTo>
                            <a:pt x="185774" y="38023"/>
                            <a:pt x="180145" y="48398"/>
                            <a:pt x="175399" y="61146"/>
                          </a:cubicBezTo>
                          <a:cubicBezTo>
                            <a:pt x="170432" y="73783"/>
                            <a:pt x="165355" y="88462"/>
                            <a:pt x="160720" y="104963"/>
                          </a:cubicBezTo>
                          <a:cubicBezTo>
                            <a:pt x="156029" y="121463"/>
                            <a:pt x="151835" y="139730"/>
                            <a:pt x="147475" y="159321"/>
                          </a:cubicBezTo>
                          <a:cubicBezTo>
                            <a:pt x="142950" y="178912"/>
                            <a:pt x="138480" y="199882"/>
                            <a:pt x="127719" y="219694"/>
                          </a:cubicBezTo>
                          <a:cubicBezTo>
                            <a:pt x="122642" y="229738"/>
                            <a:pt x="116957" y="239892"/>
                            <a:pt x="112432" y="250984"/>
                          </a:cubicBezTo>
                          <a:cubicBezTo>
                            <a:pt x="107797" y="262076"/>
                            <a:pt x="105258" y="274272"/>
                            <a:pt x="103547" y="286468"/>
                          </a:cubicBezTo>
                          <a:cubicBezTo>
                            <a:pt x="100567" y="310971"/>
                            <a:pt x="96097" y="335804"/>
                            <a:pt x="90248" y="361245"/>
                          </a:cubicBezTo>
                          <a:cubicBezTo>
                            <a:pt x="77831" y="411905"/>
                            <a:pt x="66076" y="460137"/>
                            <a:pt x="55315" y="504010"/>
                          </a:cubicBezTo>
                          <a:cubicBezTo>
                            <a:pt x="44333" y="547772"/>
                            <a:pt x="34400" y="587230"/>
                            <a:pt x="26012" y="620451"/>
                          </a:cubicBezTo>
                          <a:cubicBezTo>
                            <a:pt x="17899" y="653397"/>
                            <a:pt x="11277" y="680162"/>
                            <a:pt x="6586" y="699036"/>
                          </a:cubicBezTo>
                          <a:cubicBezTo>
                            <a:pt x="4434" y="708086"/>
                            <a:pt x="2723" y="715260"/>
                            <a:pt x="1509" y="720448"/>
                          </a:cubicBezTo>
                          <a:cubicBezTo>
                            <a:pt x="1013" y="722710"/>
                            <a:pt x="626" y="724532"/>
                            <a:pt x="295" y="726022"/>
                          </a:cubicBezTo>
                          <a:cubicBezTo>
                            <a:pt x="19" y="727291"/>
                            <a:pt x="-36" y="727953"/>
                            <a:pt x="19" y="727953"/>
                          </a:cubicBezTo>
                          <a:cubicBezTo>
                            <a:pt x="74" y="727953"/>
                            <a:pt x="295" y="727346"/>
                            <a:pt x="681" y="726132"/>
                          </a:cubicBezTo>
                          <a:cubicBezTo>
                            <a:pt x="1123" y="724697"/>
                            <a:pt x="1620" y="722876"/>
                            <a:pt x="2282" y="720613"/>
                          </a:cubicBezTo>
                          <a:cubicBezTo>
                            <a:pt x="3717" y="715481"/>
                            <a:pt x="5648" y="708362"/>
                            <a:pt x="8076" y="699367"/>
                          </a:cubicBezTo>
                          <a:cubicBezTo>
                            <a:pt x="13043" y="680549"/>
                            <a:pt x="20052" y="653894"/>
                            <a:pt x="28716" y="621059"/>
                          </a:cubicBezTo>
                          <a:cubicBezTo>
                            <a:pt x="37325" y="587892"/>
                            <a:pt x="47534" y="548489"/>
                            <a:pt x="58847" y="504838"/>
                          </a:cubicBezTo>
                          <a:cubicBezTo>
                            <a:pt x="69719" y="460910"/>
                            <a:pt x="81584" y="412678"/>
                            <a:pt x="94111" y="362017"/>
                          </a:cubicBezTo>
                          <a:cubicBezTo>
                            <a:pt x="99960" y="336632"/>
                            <a:pt x="104486" y="311302"/>
                            <a:pt x="107410" y="286965"/>
                          </a:cubicBezTo>
                          <a:cubicBezTo>
                            <a:pt x="109121" y="274879"/>
                            <a:pt x="111494" y="263125"/>
                            <a:pt x="115964" y="252364"/>
                          </a:cubicBezTo>
                          <a:cubicBezTo>
                            <a:pt x="120324" y="241547"/>
                            <a:pt x="125953" y="231448"/>
                            <a:pt x="131030" y="221294"/>
                          </a:cubicBezTo>
                          <a:cubicBezTo>
                            <a:pt x="141901" y="201151"/>
                            <a:pt x="146427" y="179519"/>
                            <a:pt x="150731" y="160038"/>
                          </a:cubicBezTo>
                          <a:cubicBezTo>
                            <a:pt x="154980" y="140392"/>
                            <a:pt x="158954" y="122126"/>
                            <a:pt x="163479" y="105680"/>
                          </a:cubicBezTo>
                          <a:cubicBezTo>
                            <a:pt x="167949" y="89235"/>
                            <a:pt x="172750" y="74556"/>
                            <a:pt x="177551" y="61918"/>
                          </a:cubicBezTo>
                          <a:cubicBezTo>
                            <a:pt x="182076" y="49170"/>
                            <a:pt x="187540" y="38740"/>
                            <a:pt x="189802" y="29248"/>
                          </a:cubicBezTo>
                          <a:cubicBezTo>
                            <a:pt x="191955" y="19867"/>
                            <a:pt x="193114" y="12582"/>
                            <a:pt x="194107" y="7616"/>
                          </a:cubicBezTo>
                          <a:cubicBezTo>
                            <a:pt x="194493" y="5353"/>
                            <a:pt x="194824" y="3477"/>
                            <a:pt x="195100" y="1987"/>
                          </a:cubicBezTo>
                          <a:cubicBezTo>
                            <a:pt x="195211" y="662"/>
                            <a:pt x="195321" y="0"/>
                            <a:pt x="195211" y="0"/>
                          </a:cubicBezTo>
                          <a:close/>
                        </a:path>
                      </a:pathLst>
                    </a:custGeom>
                    <a:solidFill>
                      <a:srgbClr val="263238"/>
                    </a:solidFill>
                    <a:ln w="5505" cap="flat">
                      <a:noFill/>
                      <a:prstDash val="solid"/>
                      <a:miter/>
                    </a:ln>
                  </p:spPr>
                  <p:txBody>
                    <a:bodyPr rtlCol="0" anchor="ctr"/>
                    <a:lstStyle/>
                    <a:p>
                      <a:endParaRPr lang="en-US" dirty="0"/>
                    </a:p>
                  </p:txBody>
                </p:sp>
              </p:grpSp>
              <p:grpSp>
                <p:nvGrpSpPr>
                  <p:cNvPr id="183" name="Graphic 179">
                    <a:extLst>
                      <a:ext uri="{FF2B5EF4-FFF2-40B4-BE49-F238E27FC236}">
                        <a16:creationId xmlns:a16="http://schemas.microsoft.com/office/drawing/2014/main" id="{FDB48151-A94A-436F-B71A-884F61E5361D}"/>
                      </a:ext>
                    </a:extLst>
                  </p:cNvPr>
                  <p:cNvGrpSpPr/>
                  <p:nvPr/>
                </p:nvGrpSpPr>
                <p:grpSpPr>
                  <a:xfrm>
                    <a:off x="6119733" y="-1062254"/>
                    <a:ext cx="265851" cy="960780"/>
                    <a:chOff x="6119733" y="-1062254"/>
                    <a:chExt cx="265851" cy="960780"/>
                  </a:xfrm>
                </p:grpSpPr>
                <p:sp>
                  <p:nvSpPr>
                    <p:cNvPr id="184" name="Freeform: Shape 183">
                      <a:extLst>
                        <a:ext uri="{FF2B5EF4-FFF2-40B4-BE49-F238E27FC236}">
                          <a16:creationId xmlns:a16="http://schemas.microsoft.com/office/drawing/2014/main" id="{A8B668FF-29E5-4A4D-8FCB-218C8D50A36E}"/>
                        </a:ext>
                      </a:extLst>
                    </p:cNvPr>
                    <p:cNvSpPr/>
                    <p:nvPr/>
                  </p:nvSpPr>
                  <p:spPr>
                    <a:xfrm>
                      <a:off x="6119733" y="-1062254"/>
                      <a:ext cx="265851" cy="960780"/>
                    </a:xfrm>
                    <a:custGeom>
                      <a:avLst/>
                      <a:gdLst>
                        <a:gd name="connsiteX0" fmla="*/ 223286 w 265851"/>
                        <a:gd name="connsiteY0" fmla="*/ 960781 h 960780"/>
                        <a:gd name="connsiteX1" fmla="*/ 258384 w 265851"/>
                        <a:gd name="connsiteY1" fmla="*/ 820113 h 960780"/>
                        <a:gd name="connsiteX2" fmla="*/ 207558 w 265851"/>
                        <a:gd name="connsiteY2" fmla="*/ 689489 h 960780"/>
                        <a:gd name="connsiteX3" fmla="*/ 207448 w 265851"/>
                        <a:gd name="connsiteY3" fmla="*/ 581601 h 960780"/>
                        <a:gd name="connsiteX4" fmla="*/ 150441 w 265851"/>
                        <a:gd name="connsiteY4" fmla="*/ 448824 h 960780"/>
                        <a:gd name="connsiteX5" fmla="*/ 165066 w 265851"/>
                        <a:gd name="connsiteY5" fmla="*/ 368474 h 960780"/>
                        <a:gd name="connsiteX6" fmla="*/ 121910 w 265851"/>
                        <a:gd name="connsiteY6" fmla="*/ 278908 h 960780"/>
                        <a:gd name="connsiteX7" fmla="*/ 87585 w 265851"/>
                        <a:gd name="connsiteY7" fmla="*/ 129741 h 960780"/>
                        <a:gd name="connsiteX8" fmla="*/ 15071 w 265851"/>
                        <a:gd name="connsiteY8" fmla="*/ 0 h 960780"/>
                        <a:gd name="connsiteX9" fmla="*/ 668 w 265851"/>
                        <a:gd name="connsiteY9" fmla="*/ 130679 h 960780"/>
                        <a:gd name="connsiteX10" fmla="*/ 29530 w 265851"/>
                        <a:gd name="connsiteY10" fmla="*/ 237464 h 960780"/>
                        <a:gd name="connsiteX11" fmla="*/ 34552 w 265851"/>
                        <a:gd name="connsiteY11" fmla="*/ 319690 h 960780"/>
                        <a:gd name="connsiteX12" fmla="*/ 47465 w 265851"/>
                        <a:gd name="connsiteY12" fmla="*/ 398495 h 960780"/>
                        <a:gd name="connsiteX13" fmla="*/ 72023 w 265851"/>
                        <a:gd name="connsiteY13" fmla="*/ 454729 h 960780"/>
                        <a:gd name="connsiteX14" fmla="*/ 77100 w 265851"/>
                        <a:gd name="connsiteY14" fmla="*/ 569736 h 960780"/>
                        <a:gd name="connsiteX15" fmla="*/ 110708 w 265851"/>
                        <a:gd name="connsiteY15" fmla="*/ 661399 h 960780"/>
                        <a:gd name="connsiteX16" fmla="*/ 102706 w 265851"/>
                        <a:gd name="connsiteY16" fmla="*/ 797376 h 960780"/>
                        <a:gd name="connsiteX17" fmla="*/ 132892 w 265851"/>
                        <a:gd name="connsiteY17" fmla="*/ 858356 h 960780"/>
                        <a:gd name="connsiteX18" fmla="*/ 136093 w 265851"/>
                        <a:gd name="connsiteY18" fmla="*/ 911114 h 960780"/>
                        <a:gd name="connsiteX19" fmla="*/ 223342 w 265851"/>
                        <a:gd name="connsiteY19" fmla="*/ 958905 h 96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5851" h="960780">
                          <a:moveTo>
                            <a:pt x="223286" y="960781"/>
                          </a:moveTo>
                          <a:cubicBezTo>
                            <a:pt x="263627" y="936775"/>
                            <a:pt x="275216" y="863985"/>
                            <a:pt x="258384" y="820113"/>
                          </a:cubicBezTo>
                          <a:cubicBezTo>
                            <a:pt x="241553" y="776295"/>
                            <a:pt x="212084" y="736231"/>
                            <a:pt x="207558" y="689489"/>
                          </a:cubicBezTo>
                          <a:cubicBezTo>
                            <a:pt x="204082" y="653563"/>
                            <a:pt x="215836" y="616699"/>
                            <a:pt x="207448" y="581601"/>
                          </a:cubicBezTo>
                          <a:cubicBezTo>
                            <a:pt x="196135" y="534196"/>
                            <a:pt x="149890" y="497498"/>
                            <a:pt x="150441" y="448824"/>
                          </a:cubicBezTo>
                          <a:cubicBezTo>
                            <a:pt x="150717" y="421507"/>
                            <a:pt x="166280" y="395791"/>
                            <a:pt x="165066" y="368474"/>
                          </a:cubicBezTo>
                          <a:cubicBezTo>
                            <a:pt x="163520" y="334976"/>
                            <a:pt x="137859" y="308432"/>
                            <a:pt x="121910" y="278908"/>
                          </a:cubicBezTo>
                          <a:cubicBezTo>
                            <a:pt x="97518" y="233766"/>
                            <a:pt x="95918" y="180346"/>
                            <a:pt x="87585" y="129741"/>
                          </a:cubicBezTo>
                          <a:cubicBezTo>
                            <a:pt x="79252" y="79136"/>
                            <a:pt x="59937" y="24889"/>
                            <a:pt x="15071" y="0"/>
                          </a:cubicBezTo>
                          <a:cubicBezTo>
                            <a:pt x="8449" y="42989"/>
                            <a:pt x="-2864" y="72403"/>
                            <a:pt x="668" y="130679"/>
                          </a:cubicBezTo>
                          <a:cubicBezTo>
                            <a:pt x="1937" y="151595"/>
                            <a:pt x="26219" y="191604"/>
                            <a:pt x="29530" y="237464"/>
                          </a:cubicBezTo>
                          <a:cubicBezTo>
                            <a:pt x="31516" y="264836"/>
                            <a:pt x="32896" y="292318"/>
                            <a:pt x="34552" y="319690"/>
                          </a:cubicBezTo>
                          <a:cubicBezTo>
                            <a:pt x="36207" y="346345"/>
                            <a:pt x="37918" y="373551"/>
                            <a:pt x="47465" y="398495"/>
                          </a:cubicBezTo>
                          <a:cubicBezTo>
                            <a:pt x="54805" y="417644"/>
                            <a:pt x="66559" y="434973"/>
                            <a:pt x="72023" y="454729"/>
                          </a:cubicBezTo>
                          <a:cubicBezTo>
                            <a:pt x="82232" y="491869"/>
                            <a:pt x="68822" y="532099"/>
                            <a:pt x="77100" y="569736"/>
                          </a:cubicBezTo>
                          <a:cubicBezTo>
                            <a:pt x="84108" y="601633"/>
                            <a:pt x="106183" y="629060"/>
                            <a:pt x="110708" y="661399"/>
                          </a:cubicBezTo>
                          <a:cubicBezTo>
                            <a:pt x="117054" y="706817"/>
                            <a:pt x="87640" y="754056"/>
                            <a:pt x="102706" y="797376"/>
                          </a:cubicBezTo>
                          <a:cubicBezTo>
                            <a:pt x="110156" y="818899"/>
                            <a:pt x="127870" y="836172"/>
                            <a:pt x="132892" y="858356"/>
                          </a:cubicBezTo>
                          <a:cubicBezTo>
                            <a:pt x="136811" y="875574"/>
                            <a:pt x="132561" y="893841"/>
                            <a:pt x="136093" y="911114"/>
                          </a:cubicBezTo>
                          <a:cubicBezTo>
                            <a:pt x="141777" y="938983"/>
                            <a:pt x="194976" y="960671"/>
                            <a:pt x="223342" y="958905"/>
                          </a:cubicBezTo>
                        </a:path>
                      </a:pathLst>
                    </a:custGeom>
                    <a:solidFill>
                      <a:schemeClr val="accent5">
                        <a:lumMod val="60000"/>
                        <a:lumOff val="40000"/>
                      </a:schemeClr>
                    </a:solidFill>
                    <a:ln w="550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E77D27AC-8AE7-487E-A995-DB77EBAC523E}"/>
                        </a:ext>
                      </a:extLst>
                    </p:cNvPr>
                    <p:cNvSpPr/>
                    <p:nvPr/>
                  </p:nvSpPr>
                  <p:spPr>
                    <a:xfrm>
                      <a:off x="6145931" y="-1019650"/>
                      <a:ext cx="197102" cy="916359"/>
                    </a:xfrm>
                    <a:custGeom>
                      <a:avLst/>
                      <a:gdLst>
                        <a:gd name="connsiteX0" fmla="*/ 21 w 197102"/>
                        <a:gd name="connsiteY0" fmla="*/ 0 h 916359"/>
                        <a:gd name="connsiteX1" fmla="*/ 186 w 197102"/>
                        <a:gd name="connsiteY1" fmla="*/ 2428 h 916359"/>
                        <a:gd name="connsiteX2" fmla="*/ 1069 w 197102"/>
                        <a:gd name="connsiteY2" fmla="*/ 9492 h 916359"/>
                        <a:gd name="connsiteX3" fmla="*/ 5153 w 197102"/>
                        <a:gd name="connsiteY3" fmla="*/ 36588 h 916359"/>
                        <a:gd name="connsiteX4" fmla="*/ 18397 w 197102"/>
                        <a:gd name="connsiteY4" fmla="*/ 77867 h 916359"/>
                        <a:gd name="connsiteX5" fmla="*/ 33187 w 197102"/>
                        <a:gd name="connsiteY5" fmla="*/ 133163 h 916359"/>
                        <a:gd name="connsiteX6" fmla="*/ 45714 w 197102"/>
                        <a:gd name="connsiteY6" fmla="*/ 201482 h 916359"/>
                        <a:gd name="connsiteX7" fmla="*/ 66409 w 197102"/>
                        <a:gd name="connsiteY7" fmla="*/ 278687 h 916359"/>
                        <a:gd name="connsiteX8" fmla="*/ 83185 w 197102"/>
                        <a:gd name="connsiteY8" fmla="*/ 318255 h 916359"/>
                        <a:gd name="connsiteX9" fmla="*/ 91684 w 197102"/>
                        <a:gd name="connsiteY9" fmla="*/ 361852 h 916359"/>
                        <a:gd name="connsiteX10" fmla="*/ 103549 w 197102"/>
                        <a:gd name="connsiteY10" fmla="*/ 455888 h 916359"/>
                        <a:gd name="connsiteX11" fmla="*/ 138426 w 197102"/>
                        <a:gd name="connsiteY11" fmla="*/ 635462 h 916359"/>
                        <a:gd name="connsiteX12" fmla="*/ 168447 w 197102"/>
                        <a:gd name="connsiteY12" fmla="*/ 781759 h 916359"/>
                        <a:gd name="connsiteX13" fmla="*/ 189031 w 197102"/>
                        <a:gd name="connsiteY13" fmla="*/ 880320 h 916359"/>
                        <a:gd name="connsiteX14" fmla="*/ 194826 w 197102"/>
                        <a:gd name="connsiteY14" fmla="*/ 907085 h 916359"/>
                        <a:gd name="connsiteX15" fmla="*/ 196426 w 197102"/>
                        <a:gd name="connsiteY15" fmla="*/ 914039 h 916359"/>
                        <a:gd name="connsiteX16" fmla="*/ 197088 w 197102"/>
                        <a:gd name="connsiteY16" fmla="*/ 916357 h 916359"/>
                        <a:gd name="connsiteX17" fmla="*/ 196812 w 197102"/>
                        <a:gd name="connsiteY17" fmla="*/ 913928 h 916359"/>
                        <a:gd name="connsiteX18" fmla="*/ 195598 w 197102"/>
                        <a:gd name="connsiteY18" fmla="*/ 906920 h 916359"/>
                        <a:gd name="connsiteX19" fmla="*/ 190521 w 197102"/>
                        <a:gd name="connsiteY19" fmla="*/ 880044 h 916359"/>
                        <a:gd name="connsiteX20" fmla="*/ 171151 w 197102"/>
                        <a:gd name="connsiteY20" fmla="*/ 781262 h 916359"/>
                        <a:gd name="connsiteX21" fmla="*/ 141958 w 197102"/>
                        <a:gd name="connsiteY21" fmla="*/ 634800 h 916359"/>
                        <a:gd name="connsiteX22" fmla="*/ 107412 w 197102"/>
                        <a:gd name="connsiteY22" fmla="*/ 455281 h 916359"/>
                        <a:gd name="connsiteX23" fmla="*/ 95547 w 197102"/>
                        <a:gd name="connsiteY23" fmla="*/ 361576 h 916359"/>
                        <a:gd name="connsiteX24" fmla="*/ 86717 w 197102"/>
                        <a:gd name="connsiteY24" fmla="*/ 317096 h 916359"/>
                        <a:gd name="connsiteX25" fmla="*/ 69720 w 197102"/>
                        <a:gd name="connsiteY25" fmla="*/ 277308 h 916359"/>
                        <a:gd name="connsiteX26" fmla="*/ 48915 w 197102"/>
                        <a:gd name="connsiteY26" fmla="*/ 200986 h 916359"/>
                        <a:gd name="connsiteX27" fmla="*/ 35891 w 197102"/>
                        <a:gd name="connsiteY27" fmla="*/ 132611 h 916359"/>
                        <a:gd name="connsiteX28" fmla="*/ 20439 w 197102"/>
                        <a:gd name="connsiteY28" fmla="*/ 77260 h 916359"/>
                        <a:gd name="connsiteX29" fmla="*/ 6588 w 197102"/>
                        <a:gd name="connsiteY29" fmla="*/ 36312 h 916359"/>
                        <a:gd name="connsiteX30" fmla="*/ 1787 w 197102"/>
                        <a:gd name="connsiteY30" fmla="*/ 9381 h 916359"/>
                        <a:gd name="connsiteX31" fmla="*/ 462 w 197102"/>
                        <a:gd name="connsiteY31" fmla="*/ 2373 h 916359"/>
                        <a:gd name="connsiteX32" fmla="*/ 21 w 197102"/>
                        <a:gd name="connsiteY32" fmla="*/ 0 h 91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7102" h="916359">
                          <a:moveTo>
                            <a:pt x="21" y="0"/>
                          </a:moveTo>
                          <a:cubicBezTo>
                            <a:pt x="-34" y="0"/>
                            <a:pt x="21" y="828"/>
                            <a:pt x="186" y="2428"/>
                          </a:cubicBezTo>
                          <a:cubicBezTo>
                            <a:pt x="407" y="4249"/>
                            <a:pt x="738" y="6567"/>
                            <a:pt x="1069" y="9492"/>
                          </a:cubicBezTo>
                          <a:cubicBezTo>
                            <a:pt x="2007" y="15673"/>
                            <a:pt x="3056" y="24834"/>
                            <a:pt x="5153" y="36588"/>
                          </a:cubicBezTo>
                          <a:cubicBezTo>
                            <a:pt x="7416" y="48453"/>
                            <a:pt x="13541" y="61808"/>
                            <a:pt x="18397" y="77867"/>
                          </a:cubicBezTo>
                          <a:cubicBezTo>
                            <a:pt x="23530" y="93926"/>
                            <a:pt x="28662" y="112413"/>
                            <a:pt x="33187" y="133163"/>
                          </a:cubicBezTo>
                          <a:cubicBezTo>
                            <a:pt x="37768" y="153857"/>
                            <a:pt x="41631" y="176814"/>
                            <a:pt x="45714" y="201482"/>
                          </a:cubicBezTo>
                          <a:cubicBezTo>
                            <a:pt x="49908" y="225985"/>
                            <a:pt x="54158" y="253026"/>
                            <a:pt x="66409" y="278687"/>
                          </a:cubicBezTo>
                          <a:cubicBezTo>
                            <a:pt x="72093" y="291601"/>
                            <a:pt x="78439" y="304514"/>
                            <a:pt x="83185" y="318255"/>
                          </a:cubicBezTo>
                          <a:cubicBezTo>
                            <a:pt x="88097" y="331941"/>
                            <a:pt x="90304" y="346731"/>
                            <a:pt x="91684" y="361852"/>
                          </a:cubicBezTo>
                          <a:cubicBezTo>
                            <a:pt x="93781" y="392314"/>
                            <a:pt x="97810" y="423991"/>
                            <a:pt x="103549" y="455888"/>
                          </a:cubicBezTo>
                          <a:cubicBezTo>
                            <a:pt x="115910" y="519572"/>
                            <a:pt x="127665" y="580221"/>
                            <a:pt x="138426" y="635462"/>
                          </a:cubicBezTo>
                          <a:cubicBezTo>
                            <a:pt x="149739" y="690482"/>
                            <a:pt x="159893" y="740039"/>
                            <a:pt x="168447" y="781759"/>
                          </a:cubicBezTo>
                          <a:cubicBezTo>
                            <a:pt x="177111" y="823148"/>
                            <a:pt x="184120" y="856756"/>
                            <a:pt x="189031" y="880320"/>
                          </a:cubicBezTo>
                          <a:cubicBezTo>
                            <a:pt x="191515" y="891744"/>
                            <a:pt x="193446" y="900684"/>
                            <a:pt x="194826" y="907085"/>
                          </a:cubicBezTo>
                          <a:cubicBezTo>
                            <a:pt x="195488" y="909955"/>
                            <a:pt x="196040" y="912273"/>
                            <a:pt x="196426" y="914039"/>
                          </a:cubicBezTo>
                          <a:cubicBezTo>
                            <a:pt x="196812" y="915584"/>
                            <a:pt x="197033" y="916412"/>
                            <a:pt x="197088" y="916357"/>
                          </a:cubicBezTo>
                          <a:cubicBezTo>
                            <a:pt x="197144" y="916357"/>
                            <a:pt x="197033" y="915529"/>
                            <a:pt x="196812" y="913928"/>
                          </a:cubicBezTo>
                          <a:cubicBezTo>
                            <a:pt x="196481" y="912162"/>
                            <a:pt x="196095" y="909845"/>
                            <a:pt x="195598" y="906920"/>
                          </a:cubicBezTo>
                          <a:cubicBezTo>
                            <a:pt x="194384" y="900518"/>
                            <a:pt x="192674" y="891523"/>
                            <a:pt x="190521" y="880044"/>
                          </a:cubicBezTo>
                          <a:cubicBezTo>
                            <a:pt x="185886" y="856480"/>
                            <a:pt x="179319" y="822762"/>
                            <a:pt x="171151" y="781262"/>
                          </a:cubicBezTo>
                          <a:cubicBezTo>
                            <a:pt x="162818" y="739487"/>
                            <a:pt x="152940" y="689875"/>
                            <a:pt x="141958" y="634800"/>
                          </a:cubicBezTo>
                          <a:cubicBezTo>
                            <a:pt x="131362" y="579614"/>
                            <a:pt x="119663" y="518965"/>
                            <a:pt x="107412" y="455281"/>
                          </a:cubicBezTo>
                          <a:cubicBezTo>
                            <a:pt x="101728" y="423329"/>
                            <a:pt x="97699" y="392149"/>
                            <a:pt x="95547" y="361576"/>
                          </a:cubicBezTo>
                          <a:cubicBezTo>
                            <a:pt x="94112" y="346345"/>
                            <a:pt x="91794" y="331113"/>
                            <a:pt x="86717" y="317096"/>
                          </a:cubicBezTo>
                          <a:cubicBezTo>
                            <a:pt x="81806" y="303024"/>
                            <a:pt x="75349" y="290055"/>
                            <a:pt x="69720" y="277308"/>
                          </a:cubicBezTo>
                          <a:cubicBezTo>
                            <a:pt x="57579" y="251977"/>
                            <a:pt x="53275" y="225599"/>
                            <a:pt x="48915" y="200986"/>
                          </a:cubicBezTo>
                          <a:cubicBezTo>
                            <a:pt x="44721" y="176373"/>
                            <a:pt x="40692" y="153361"/>
                            <a:pt x="35891" y="132611"/>
                          </a:cubicBezTo>
                          <a:cubicBezTo>
                            <a:pt x="31145" y="111861"/>
                            <a:pt x="25848" y="93319"/>
                            <a:pt x="20439" y="77260"/>
                          </a:cubicBezTo>
                          <a:cubicBezTo>
                            <a:pt x="15307" y="61090"/>
                            <a:pt x="9016" y="47901"/>
                            <a:pt x="6588" y="36312"/>
                          </a:cubicBezTo>
                          <a:cubicBezTo>
                            <a:pt x="4270" y="24723"/>
                            <a:pt x="3001" y="15507"/>
                            <a:pt x="1787" y="9381"/>
                          </a:cubicBezTo>
                          <a:cubicBezTo>
                            <a:pt x="1235" y="6457"/>
                            <a:pt x="793" y="4194"/>
                            <a:pt x="462" y="2373"/>
                          </a:cubicBezTo>
                          <a:cubicBezTo>
                            <a:pt x="297" y="828"/>
                            <a:pt x="76" y="0"/>
                            <a:pt x="21" y="0"/>
                          </a:cubicBezTo>
                          <a:close/>
                        </a:path>
                      </a:pathLst>
                    </a:custGeom>
                    <a:solidFill>
                      <a:srgbClr val="263238"/>
                    </a:solidFill>
                    <a:ln w="5505" cap="flat">
                      <a:noFill/>
                      <a:prstDash val="solid"/>
                      <a:miter/>
                    </a:ln>
                  </p:spPr>
                  <p:txBody>
                    <a:bodyPr rtlCol="0" anchor="ctr"/>
                    <a:lstStyle/>
                    <a:p>
                      <a:endParaRPr lang="en-US" dirty="0"/>
                    </a:p>
                  </p:txBody>
                </p:sp>
              </p:grpSp>
            </p:grpSp>
          </p:grpSp>
          <p:grpSp>
            <p:nvGrpSpPr>
              <p:cNvPr id="22" name="Graphic 179">
                <a:extLst>
                  <a:ext uri="{FF2B5EF4-FFF2-40B4-BE49-F238E27FC236}">
                    <a16:creationId xmlns:a16="http://schemas.microsoft.com/office/drawing/2014/main" id="{652B1C55-B5A1-4B4E-937D-AF1CBD11AE50}"/>
                  </a:ext>
                </a:extLst>
              </p:cNvPr>
              <p:cNvGrpSpPr/>
              <p:nvPr/>
            </p:nvGrpSpPr>
            <p:grpSpPr>
              <a:xfrm>
                <a:off x="4112367" y="2377403"/>
                <a:ext cx="490617" cy="492071"/>
                <a:chOff x="7889505" y="-2363804"/>
                <a:chExt cx="323036" cy="323993"/>
              </a:xfrm>
            </p:grpSpPr>
            <p:grpSp>
              <p:nvGrpSpPr>
                <p:cNvPr id="175" name="Graphic 179">
                  <a:extLst>
                    <a:ext uri="{FF2B5EF4-FFF2-40B4-BE49-F238E27FC236}">
                      <a16:creationId xmlns:a16="http://schemas.microsoft.com/office/drawing/2014/main" id="{F3F3E2BF-31A9-4111-9A36-654CDF128717}"/>
                    </a:ext>
                  </a:extLst>
                </p:cNvPr>
                <p:cNvGrpSpPr/>
                <p:nvPr/>
              </p:nvGrpSpPr>
              <p:grpSpPr>
                <a:xfrm>
                  <a:off x="8009844" y="-2272275"/>
                  <a:ext cx="82286" cy="140801"/>
                  <a:chOff x="8009844" y="-2272275"/>
                  <a:chExt cx="82286" cy="140801"/>
                </a:xfrm>
                <a:solidFill>
                  <a:srgbClr val="E8505B"/>
                </a:solidFill>
              </p:grpSpPr>
              <p:sp>
                <p:nvSpPr>
                  <p:cNvPr id="177" name="Freeform: Shape 176">
                    <a:extLst>
                      <a:ext uri="{FF2B5EF4-FFF2-40B4-BE49-F238E27FC236}">
                        <a16:creationId xmlns:a16="http://schemas.microsoft.com/office/drawing/2014/main" id="{4FA50EDE-C12C-4A0F-8866-3D3A2C06A79B}"/>
                      </a:ext>
                    </a:extLst>
                  </p:cNvPr>
                  <p:cNvSpPr/>
                  <p:nvPr/>
                </p:nvSpPr>
                <p:spPr>
                  <a:xfrm>
                    <a:off x="8009844" y="-2241514"/>
                    <a:ext cx="82286" cy="110040"/>
                  </a:xfrm>
                  <a:custGeom>
                    <a:avLst/>
                    <a:gdLst>
                      <a:gd name="connsiteX0" fmla="*/ 82282 w 82286"/>
                      <a:gd name="connsiteY0" fmla="*/ 69037 h 110040"/>
                      <a:gd name="connsiteX1" fmla="*/ 60318 w 82286"/>
                      <a:gd name="connsiteY1" fmla="*/ 69037 h 110040"/>
                      <a:gd name="connsiteX2" fmla="*/ 41168 w 82286"/>
                      <a:gd name="connsiteY2" fmla="*/ 87800 h 110040"/>
                      <a:gd name="connsiteX3" fmla="*/ 23951 w 82286"/>
                      <a:gd name="connsiteY3" fmla="*/ 76432 h 110040"/>
                      <a:gd name="connsiteX4" fmla="*/ 25496 w 82286"/>
                      <a:gd name="connsiteY4" fmla="*/ 58662 h 110040"/>
                      <a:gd name="connsiteX5" fmla="*/ 52206 w 82286"/>
                      <a:gd name="connsiteY5" fmla="*/ 49557 h 110040"/>
                      <a:gd name="connsiteX6" fmla="*/ 52206 w 82286"/>
                      <a:gd name="connsiteY6" fmla="*/ 0 h 110040"/>
                      <a:gd name="connsiteX7" fmla="*/ 30462 w 82286"/>
                      <a:gd name="connsiteY7" fmla="*/ 0 h 110040"/>
                      <a:gd name="connsiteX8" fmla="*/ 30462 w 82286"/>
                      <a:gd name="connsiteY8" fmla="*/ 29028 h 110040"/>
                      <a:gd name="connsiteX9" fmla="*/ 0 w 82286"/>
                      <a:gd name="connsiteY9" fmla="*/ 70472 h 110040"/>
                      <a:gd name="connsiteX10" fmla="*/ 41113 w 82286"/>
                      <a:gd name="connsiteY10" fmla="*/ 110040 h 110040"/>
                      <a:gd name="connsiteX11" fmla="*/ 82282 w 82286"/>
                      <a:gd name="connsiteY11" fmla="*/ 69037 h 1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86" h="110040">
                        <a:moveTo>
                          <a:pt x="82282" y="69037"/>
                        </a:moveTo>
                        <a:lnTo>
                          <a:pt x="60318" y="69037"/>
                        </a:lnTo>
                        <a:cubicBezTo>
                          <a:pt x="60318" y="69037"/>
                          <a:pt x="60318" y="87469"/>
                          <a:pt x="41168" y="87800"/>
                        </a:cubicBezTo>
                        <a:cubicBezTo>
                          <a:pt x="31235" y="87966"/>
                          <a:pt x="26048" y="81454"/>
                          <a:pt x="23951" y="76432"/>
                        </a:cubicBezTo>
                        <a:cubicBezTo>
                          <a:pt x="21522" y="70638"/>
                          <a:pt x="22240" y="64015"/>
                          <a:pt x="25496" y="58662"/>
                        </a:cubicBezTo>
                        <a:cubicBezTo>
                          <a:pt x="29248" y="52537"/>
                          <a:pt x="37361" y="46908"/>
                          <a:pt x="52206" y="49557"/>
                        </a:cubicBezTo>
                        <a:lnTo>
                          <a:pt x="52206" y="0"/>
                        </a:lnTo>
                        <a:lnTo>
                          <a:pt x="30462" y="0"/>
                        </a:lnTo>
                        <a:lnTo>
                          <a:pt x="30462" y="29028"/>
                        </a:lnTo>
                        <a:cubicBezTo>
                          <a:pt x="30462" y="29028"/>
                          <a:pt x="0" y="36919"/>
                          <a:pt x="0" y="70472"/>
                        </a:cubicBezTo>
                        <a:cubicBezTo>
                          <a:pt x="0" y="102590"/>
                          <a:pt x="28807" y="110040"/>
                          <a:pt x="41113" y="110040"/>
                        </a:cubicBezTo>
                        <a:cubicBezTo>
                          <a:pt x="50605" y="110095"/>
                          <a:pt x="82723" y="107833"/>
                          <a:pt x="82282" y="69037"/>
                        </a:cubicBezTo>
                        <a:close/>
                      </a:path>
                    </a:pathLst>
                  </a:custGeom>
                  <a:solidFill>
                    <a:schemeClr val="accent1">
                      <a:lumMod val="75000"/>
                    </a:schemeClr>
                  </a:solidFill>
                  <a:ln w="550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5B10DF60-1E62-4BE7-B5AD-E17C358AB3C3}"/>
                      </a:ext>
                    </a:extLst>
                  </p:cNvPr>
                  <p:cNvSpPr/>
                  <p:nvPr/>
                </p:nvSpPr>
                <p:spPr>
                  <a:xfrm rot="10800000">
                    <a:off x="8040086" y="-2272275"/>
                    <a:ext cx="22019" cy="20584"/>
                  </a:xfrm>
                  <a:custGeom>
                    <a:avLst/>
                    <a:gdLst>
                      <a:gd name="connsiteX0" fmla="*/ 0 w 22019"/>
                      <a:gd name="connsiteY0" fmla="*/ 0 h 20584"/>
                      <a:gd name="connsiteX1" fmla="*/ 22019 w 22019"/>
                      <a:gd name="connsiteY1" fmla="*/ 0 h 20584"/>
                      <a:gd name="connsiteX2" fmla="*/ 22019 w 22019"/>
                      <a:gd name="connsiteY2" fmla="*/ 20584 h 20584"/>
                      <a:gd name="connsiteX3" fmla="*/ 0 w 22019"/>
                      <a:gd name="connsiteY3" fmla="*/ 20584 h 20584"/>
                    </a:gdLst>
                    <a:ahLst/>
                    <a:cxnLst>
                      <a:cxn ang="0">
                        <a:pos x="connsiteX0" y="connsiteY0"/>
                      </a:cxn>
                      <a:cxn ang="0">
                        <a:pos x="connsiteX1" y="connsiteY1"/>
                      </a:cxn>
                      <a:cxn ang="0">
                        <a:pos x="connsiteX2" y="connsiteY2"/>
                      </a:cxn>
                      <a:cxn ang="0">
                        <a:pos x="connsiteX3" y="connsiteY3"/>
                      </a:cxn>
                    </a:cxnLst>
                    <a:rect l="l" t="t" r="r" b="b"/>
                    <a:pathLst>
                      <a:path w="22019" h="20584">
                        <a:moveTo>
                          <a:pt x="0" y="0"/>
                        </a:moveTo>
                        <a:lnTo>
                          <a:pt x="22019" y="0"/>
                        </a:lnTo>
                        <a:lnTo>
                          <a:pt x="22019" y="20584"/>
                        </a:lnTo>
                        <a:lnTo>
                          <a:pt x="0" y="20584"/>
                        </a:lnTo>
                        <a:close/>
                      </a:path>
                    </a:pathLst>
                  </a:custGeom>
                  <a:solidFill>
                    <a:schemeClr val="accent1">
                      <a:lumMod val="75000"/>
                    </a:schemeClr>
                  </a:solidFill>
                  <a:ln w="5505" cap="flat">
                    <a:noFill/>
                    <a:prstDash val="solid"/>
                    <a:miter/>
                  </a:ln>
                </p:spPr>
                <p:txBody>
                  <a:bodyPr rtlCol="0" anchor="ctr"/>
                  <a:lstStyle/>
                  <a:p>
                    <a:endParaRPr lang="en-US" dirty="0"/>
                  </a:p>
                </p:txBody>
              </p:sp>
            </p:grpSp>
            <p:sp>
              <p:nvSpPr>
                <p:cNvPr id="176" name="Freeform: Shape 175">
                  <a:extLst>
                    <a:ext uri="{FF2B5EF4-FFF2-40B4-BE49-F238E27FC236}">
                      <a16:creationId xmlns:a16="http://schemas.microsoft.com/office/drawing/2014/main" id="{91861254-CAD9-4705-B3DB-B4E9B49AB4B6}"/>
                    </a:ext>
                  </a:extLst>
                </p:cNvPr>
                <p:cNvSpPr/>
                <p:nvPr/>
              </p:nvSpPr>
              <p:spPr>
                <a:xfrm>
                  <a:off x="7889505" y="-2363804"/>
                  <a:ext cx="323036" cy="323993"/>
                </a:xfrm>
                <a:custGeom>
                  <a:avLst/>
                  <a:gdLst>
                    <a:gd name="connsiteX0" fmla="*/ 322981 w 323036"/>
                    <a:gd name="connsiteY0" fmla="*/ 161968 h 323993"/>
                    <a:gd name="connsiteX1" fmla="*/ 323036 w 323036"/>
                    <a:gd name="connsiteY1" fmla="*/ 159209 h 323993"/>
                    <a:gd name="connsiteX2" fmla="*/ 322815 w 323036"/>
                    <a:gd name="connsiteY2" fmla="*/ 151042 h 323993"/>
                    <a:gd name="connsiteX3" fmla="*/ 322540 w 323036"/>
                    <a:gd name="connsiteY3" fmla="*/ 145026 h 323993"/>
                    <a:gd name="connsiteX4" fmla="*/ 321546 w 323036"/>
                    <a:gd name="connsiteY4" fmla="*/ 137797 h 323993"/>
                    <a:gd name="connsiteX5" fmla="*/ 320332 w 323036"/>
                    <a:gd name="connsiteY5" fmla="*/ 129409 h 323993"/>
                    <a:gd name="connsiteX6" fmla="*/ 318014 w 323036"/>
                    <a:gd name="connsiteY6" fmla="*/ 120027 h 323993"/>
                    <a:gd name="connsiteX7" fmla="*/ 298147 w 323036"/>
                    <a:gd name="connsiteY7" fmla="*/ 74499 h 323993"/>
                    <a:gd name="connsiteX8" fmla="*/ 252288 w 323036"/>
                    <a:gd name="connsiteY8" fmla="*/ 27426 h 323993"/>
                    <a:gd name="connsiteX9" fmla="*/ 177346 w 323036"/>
                    <a:gd name="connsiteY9" fmla="*/ 716 h 323993"/>
                    <a:gd name="connsiteX10" fmla="*/ 155327 w 323036"/>
                    <a:gd name="connsiteY10" fmla="*/ 275 h 323993"/>
                    <a:gd name="connsiteX11" fmla="*/ 144069 w 323036"/>
                    <a:gd name="connsiteY11" fmla="*/ 992 h 323993"/>
                    <a:gd name="connsiteX12" fmla="*/ 132701 w 323036"/>
                    <a:gd name="connsiteY12" fmla="*/ 2703 h 323993"/>
                    <a:gd name="connsiteX13" fmla="*/ 87890 w 323036"/>
                    <a:gd name="connsiteY13" fmla="*/ 17989 h 323993"/>
                    <a:gd name="connsiteX14" fmla="*/ 47605 w 323036"/>
                    <a:gd name="connsiteY14" fmla="*/ 47238 h 323993"/>
                    <a:gd name="connsiteX15" fmla="*/ 17308 w 323036"/>
                    <a:gd name="connsiteY15" fmla="*/ 89399 h 323993"/>
                    <a:gd name="connsiteX16" fmla="*/ 1525 w 323036"/>
                    <a:gd name="connsiteY16" fmla="*/ 140777 h 323993"/>
                    <a:gd name="connsiteX17" fmla="*/ 366 w 323036"/>
                    <a:gd name="connsiteY17" fmla="*/ 154463 h 323993"/>
                    <a:gd name="connsiteX18" fmla="*/ 90 w 323036"/>
                    <a:gd name="connsiteY18" fmla="*/ 168315 h 323993"/>
                    <a:gd name="connsiteX19" fmla="*/ 3622 w 323036"/>
                    <a:gd name="connsiteY19" fmla="*/ 196073 h 323993"/>
                    <a:gd name="connsiteX20" fmla="*/ 26855 w 323036"/>
                    <a:gd name="connsiteY20" fmla="*/ 251314 h 323993"/>
                    <a:gd name="connsiteX21" fmla="*/ 26690 w 323036"/>
                    <a:gd name="connsiteY21" fmla="*/ 249658 h 323993"/>
                    <a:gd name="connsiteX22" fmla="*/ 4119 w 323036"/>
                    <a:gd name="connsiteY22" fmla="*/ 305948 h 323993"/>
                    <a:gd name="connsiteX23" fmla="*/ 2794 w 323036"/>
                    <a:gd name="connsiteY23" fmla="*/ 309259 h 323993"/>
                    <a:gd name="connsiteX24" fmla="*/ 6271 w 323036"/>
                    <a:gd name="connsiteY24" fmla="*/ 308321 h 323993"/>
                    <a:gd name="connsiteX25" fmla="*/ 66478 w 323036"/>
                    <a:gd name="connsiteY25" fmla="*/ 291765 h 323993"/>
                    <a:gd name="connsiteX26" fmla="*/ 64988 w 323036"/>
                    <a:gd name="connsiteY26" fmla="*/ 291489 h 323993"/>
                    <a:gd name="connsiteX27" fmla="*/ 133750 w 323036"/>
                    <a:gd name="connsiteY27" fmla="*/ 321510 h 323993"/>
                    <a:gd name="connsiteX28" fmla="*/ 168958 w 323036"/>
                    <a:gd name="connsiteY28" fmla="*/ 323717 h 323993"/>
                    <a:gd name="connsiteX29" fmla="*/ 185900 w 323036"/>
                    <a:gd name="connsiteY29" fmla="*/ 322117 h 323993"/>
                    <a:gd name="connsiteX30" fmla="*/ 194123 w 323036"/>
                    <a:gd name="connsiteY30" fmla="*/ 320848 h 323993"/>
                    <a:gd name="connsiteX31" fmla="*/ 202069 w 323036"/>
                    <a:gd name="connsiteY31" fmla="*/ 318861 h 323993"/>
                    <a:gd name="connsiteX32" fmla="*/ 293622 w 323036"/>
                    <a:gd name="connsiteY32" fmla="*/ 256060 h 323993"/>
                    <a:gd name="connsiteX33" fmla="*/ 313323 w 323036"/>
                    <a:gd name="connsiteY33" fmla="*/ 218699 h 323993"/>
                    <a:gd name="connsiteX34" fmla="*/ 316359 w 323036"/>
                    <a:gd name="connsiteY34" fmla="*/ 210256 h 323993"/>
                    <a:gd name="connsiteX35" fmla="*/ 318401 w 323036"/>
                    <a:gd name="connsiteY35" fmla="*/ 202254 h 323993"/>
                    <a:gd name="connsiteX36" fmla="*/ 320222 w 323036"/>
                    <a:gd name="connsiteY36" fmla="*/ 194914 h 323993"/>
                    <a:gd name="connsiteX37" fmla="*/ 321215 w 323036"/>
                    <a:gd name="connsiteY37" fmla="*/ 188182 h 323993"/>
                    <a:gd name="connsiteX38" fmla="*/ 322650 w 323036"/>
                    <a:gd name="connsiteY38" fmla="*/ 176924 h 323993"/>
                    <a:gd name="connsiteX39" fmla="*/ 322926 w 323036"/>
                    <a:gd name="connsiteY39" fmla="*/ 168646 h 323993"/>
                    <a:gd name="connsiteX40" fmla="*/ 323036 w 323036"/>
                    <a:gd name="connsiteY40" fmla="*/ 163569 h 323993"/>
                    <a:gd name="connsiteX41" fmla="*/ 322981 w 323036"/>
                    <a:gd name="connsiteY41" fmla="*/ 161968 h 323993"/>
                    <a:gd name="connsiteX42" fmla="*/ 322760 w 323036"/>
                    <a:gd name="connsiteY42" fmla="*/ 163679 h 323993"/>
                    <a:gd name="connsiteX43" fmla="*/ 322374 w 323036"/>
                    <a:gd name="connsiteY43" fmla="*/ 168701 h 323993"/>
                    <a:gd name="connsiteX44" fmla="*/ 321822 w 323036"/>
                    <a:gd name="connsiteY44" fmla="*/ 176924 h 323993"/>
                    <a:gd name="connsiteX45" fmla="*/ 320111 w 323036"/>
                    <a:gd name="connsiteY45" fmla="*/ 188071 h 323993"/>
                    <a:gd name="connsiteX46" fmla="*/ 291911 w 323036"/>
                    <a:gd name="connsiteY46" fmla="*/ 254846 h 323993"/>
                    <a:gd name="connsiteX47" fmla="*/ 201352 w 323036"/>
                    <a:gd name="connsiteY47" fmla="*/ 316047 h 323993"/>
                    <a:gd name="connsiteX48" fmla="*/ 193516 w 323036"/>
                    <a:gd name="connsiteY48" fmla="*/ 317923 h 323993"/>
                    <a:gd name="connsiteX49" fmla="*/ 185403 w 323036"/>
                    <a:gd name="connsiteY49" fmla="*/ 319137 h 323993"/>
                    <a:gd name="connsiteX50" fmla="*/ 168792 w 323036"/>
                    <a:gd name="connsiteY50" fmla="*/ 320627 h 323993"/>
                    <a:gd name="connsiteX51" fmla="*/ 134246 w 323036"/>
                    <a:gd name="connsiteY51" fmla="*/ 318364 h 323993"/>
                    <a:gd name="connsiteX52" fmla="*/ 66975 w 323036"/>
                    <a:gd name="connsiteY52" fmla="*/ 288730 h 323993"/>
                    <a:gd name="connsiteX53" fmla="*/ 66313 w 323036"/>
                    <a:gd name="connsiteY53" fmla="*/ 288233 h 323993"/>
                    <a:gd name="connsiteX54" fmla="*/ 65485 w 323036"/>
                    <a:gd name="connsiteY54" fmla="*/ 288454 h 323993"/>
                    <a:gd name="connsiteX55" fmla="*/ 5278 w 323036"/>
                    <a:gd name="connsiteY55" fmla="*/ 304899 h 323993"/>
                    <a:gd name="connsiteX56" fmla="*/ 7375 w 323036"/>
                    <a:gd name="connsiteY56" fmla="*/ 307272 h 323993"/>
                    <a:gd name="connsiteX57" fmla="*/ 30056 w 323036"/>
                    <a:gd name="connsiteY57" fmla="*/ 250983 h 323993"/>
                    <a:gd name="connsiteX58" fmla="*/ 30387 w 323036"/>
                    <a:gd name="connsiteY58" fmla="*/ 250100 h 323993"/>
                    <a:gd name="connsiteX59" fmla="*/ 29835 w 323036"/>
                    <a:gd name="connsiteY59" fmla="*/ 249327 h 323993"/>
                    <a:gd name="connsiteX60" fmla="*/ 7099 w 323036"/>
                    <a:gd name="connsiteY60" fmla="*/ 195301 h 323993"/>
                    <a:gd name="connsiteX61" fmla="*/ 3677 w 323036"/>
                    <a:gd name="connsiteY61" fmla="*/ 168149 h 323993"/>
                    <a:gd name="connsiteX62" fmla="*/ 3898 w 323036"/>
                    <a:gd name="connsiteY62" fmla="*/ 154574 h 323993"/>
                    <a:gd name="connsiteX63" fmla="*/ 5002 w 323036"/>
                    <a:gd name="connsiteY63" fmla="*/ 141163 h 323993"/>
                    <a:gd name="connsiteX64" fmla="*/ 20398 w 323036"/>
                    <a:gd name="connsiteY64" fmla="*/ 90889 h 323993"/>
                    <a:gd name="connsiteX65" fmla="*/ 49978 w 323036"/>
                    <a:gd name="connsiteY65" fmla="*/ 49555 h 323993"/>
                    <a:gd name="connsiteX66" fmla="*/ 89325 w 323036"/>
                    <a:gd name="connsiteY66" fmla="*/ 20804 h 323993"/>
                    <a:gd name="connsiteX67" fmla="*/ 133198 w 323036"/>
                    <a:gd name="connsiteY67" fmla="*/ 5683 h 323993"/>
                    <a:gd name="connsiteX68" fmla="*/ 144290 w 323036"/>
                    <a:gd name="connsiteY68" fmla="*/ 3972 h 323993"/>
                    <a:gd name="connsiteX69" fmla="*/ 155327 w 323036"/>
                    <a:gd name="connsiteY69" fmla="*/ 3200 h 323993"/>
                    <a:gd name="connsiteX70" fmla="*/ 176960 w 323036"/>
                    <a:gd name="connsiteY70" fmla="*/ 3531 h 323993"/>
                    <a:gd name="connsiteX71" fmla="*/ 250743 w 323036"/>
                    <a:gd name="connsiteY71" fmla="*/ 29357 h 323993"/>
                    <a:gd name="connsiteX72" fmla="*/ 296326 w 323036"/>
                    <a:gd name="connsiteY72" fmla="*/ 75437 h 323993"/>
                    <a:gd name="connsiteX73" fmla="*/ 316524 w 323036"/>
                    <a:gd name="connsiteY73" fmla="*/ 120248 h 323993"/>
                    <a:gd name="connsiteX74" fmla="*/ 319008 w 323036"/>
                    <a:gd name="connsiteY74" fmla="*/ 129519 h 323993"/>
                    <a:gd name="connsiteX75" fmla="*/ 320387 w 323036"/>
                    <a:gd name="connsiteY75" fmla="*/ 137852 h 323993"/>
                    <a:gd name="connsiteX76" fmla="*/ 321546 w 323036"/>
                    <a:gd name="connsiteY76" fmla="*/ 144971 h 323993"/>
                    <a:gd name="connsiteX77" fmla="*/ 321988 w 323036"/>
                    <a:gd name="connsiteY77" fmla="*/ 150931 h 323993"/>
                    <a:gd name="connsiteX78" fmla="*/ 322595 w 323036"/>
                    <a:gd name="connsiteY78" fmla="*/ 159044 h 323993"/>
                    <a:gd name="connsiteX79" fmla="*/ 322981 w 323036"/>
                    <a:gd name="connsiteY79" fmla="*/ 161968 h 32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23036" h="323993">
                      <a:moveTo>
                        <a:pt x="322981" y="161968"/>
                      </a:moveTo>
                      <a:cubicBezTo>
                        <a:pt x="323036" y="161968"/>
                        <a:pt x="323036" y="161030"/>
                        <a:pt x="323036" y="159209"/>
                      </a:cubicBezTo>
                      <a:cubicBezTo>
                        <a:pt x="322981" y="157167"/>
                        <a:pt x="322926" y="154463"/>
                        <a:pt x="322815" y="151042"/>
                      </a:cubicBezTo>
                      <a:cubicBezTo>
                        <a:pt x="322705" y="149221"/>
                        <a:pt x="322760" y="147234"/>
                        <a:pt x="322540" y="145026"/>
                      </a:cubicBezTo>
                      <a:cubicBezTo>
                        <a:pt x="322208" y="142819"/>
                        <a:pt x="321877" y="140391"/>
                        <a:pt x="321546" y="137797"/>
                      </a:cubicBezTo>
                      <a:cubicBezTo>
                        <a:pt x="321160" y="135203"/>
                        <a:pt x="320774" y="132389"/>
                        <a:pt x="320332" y="129409"/>
                      </a:cubicBezTo>
                      <a:cubicBezTo>
                        <a:pt x="319615" y="126484"/>
                        <a:pt x="318842" y="123339"/>
                        <a:pt x="318014" y="120027"/>
                      </a:cubicBezTo>
                      <a:cubicBezTo>
                        <a:pt x="314593" y="106838"/>
                        <a:pt x="308798" y="90834"/>
                        <a:pt x="298147" y="74499"/>
                      </a:cubicBezTo>
                      <a:cubicBezTo>
                        <a:pt x="287662" y="58164"/>
                        <a:pt x="272652" y="41167"/>
                        <a:pt x="252288" y="27426"/>
                      </a:cubicBezTo>
                      <a:cubicBezTo>
                        <a:pt x="231869" y="13906"/>
                        <a:pt x="206208" y="3475"/>
                        <a:pt x="177346" y="716"/>
                      </a:cubicBezTo>
                      <a:cubicBezTo>
                        <a:pt x="170117" y="440"/>
                        <a:pt x="162777" y="-443"/>
                        <a:pt x="155327" y="275"/>
                      </a:cubicBezTo>
                      <a:cubicBezTo>
                        <a:pt x="151630" y="551"/>
                        <a:pt x="147822" y="440"/>
                        <a:pt x="144069" y="992"/>
                      </a:cubicBezTo>
                      <a:cubicBezTo>
                        <a:pt x="140317" y="1544"/>
                        <a:pt x="136509" y="2151"/>
                        <a:pt x="132701" y="2703"/>
                      </a:cubicBezTo>
                      <a:cubicBezTo>
                        <a:pt x="117635" y="5793"/>
                        <a:pt x="102239" y="10263"/>
                        <a:pt x="87890" y="17989"/>
                      </a:cubicBezTo>
                      <a:cubicBezTo>
                        <a:pt x="73487" y="25550"/>
                        <a:pt x="59801" y="35318"/>
                        <a:pt x="47605" y="47238"/>
                      </a:cubicBezTo>
                      <a:cubicBezTo>
                        <a:pt x="35685" y="59378"/>
                        <a:pt x="25310" y="73616"/>
                        <a:pt x="17308" y="89399"/>
                      </a:cubicBezTo>
                      <a:cubicBezTo>
                        <a:pt x="9251" y="105183"/>
                        <a:pt x="3677" y="122621"/>
                        <a:pt x="1525" y="140777"/>
                      </a:cubicBezTo>
                      <a:cubicBezTo>
                        <a:pt x="642" y="145302"/>
                        <a:pt x="642" y="149883"/>
                        <a:pt x="366" y="154463"/>
                      </a:cubicBezTo>
                      <a:cubicBezTo>
                        <a:pt x="90" y="159044"/>
                        <a:pt x="-131" y="163679"/>
                        <a:pt x="90" y="168315"/>
                      </a:cubicBezTo>
                      <a:cubicBezTo>
                        <a:pt x="476" y="177586"/>
                        <a:pt x="1635" y="186912"/>
                        <a:pt x="3622" y="196073"/>
                      </a:cubicBezTo>
                      <a:cubicBezTo>
                        <a:pt x="7871" y="216050"/>
                        <a:pt x="15984" y="234813"/>
                        <a:pt x="26855" y="251314"/>
                      </a:cubicBezTo>
                      <a:lnTo>
                        <a:pt x="26690" y="249658"/>
                      </a:lnTo>
                      <a:cubicBezTo>
                        <a:pt x="19019" y="268808"/>
                        <a:pt x="11458" y="287626"/>
                        <a:pt x="4119" y="305948"/>
                      </a:cubicBezTo>
                      <a:lnTo>
                        <a:pt x="2794" y="309259"/>
                      </a:lnTo>
                      <a:lnTo>
                        <a:pt x="6271" y="308321"/>
                      </a:lnTo>
                      <a:cubicBezTo>
                        <a:pt x="26910" y="302637"/>
                        <a:pt x="46998" y="297118"/>
                        <a:pt x="66478" y="291765"/>
                      </a:cubicBezTo>
                      <a:lnTo>
                        <a:pt x="64988" y="291489"/>
                      </a:lnTo>
                      <a:cubicBezTo>
                        <a:pt x="85959" y="307272"/>
                        <a:pt x="109965" y="317371"/>
                        <a:pt x="133750" y="321510"/>
                      </a:cubicBezTo>
                      <a:cubicBezTo>
                        <a:pt x="145615" y="323607"/>
                        <a:pt x="157535" y="324490"/>
                        <a:pt x="168958" y="323717"/>
                      </a:cubicBezTo>
                      <a:cubicBezTo>
                        <a:pt x="174697" y="323497"/>
                        <a:pt x="180381" y="323221"/>
                        <a:pt x="185900" y="322117"/>
                      </a:cubicBezTo>
                      <a:cubicBezTo>
                        <a:pt x="188659" y="321676"/>
                        <a:pt x="191419" y="321289"/>
                        <a:pt x="194123" y="320848"/>
                      </a:cubicBezTo>
                      <a:cubicBezTo>
                        <a:pt x="196827" y="320351"/>
                        <a:pt x="199476" y="319523"/>
                        <a:pt x="202069" y="318861"/>
                      </a:cubicBezTo>
                      <a:cubicBezTo>
                        <a:pt x="244452" y="307990"/>
                        <a:pt x="275742" y="281887"/>
                        <a:pt x="293622" y="256060"/>
                      </a:cubicBezTo>
                      <a:cubicBezTo>
                        <a:pt x="302728" y="243146"/>
                        <a:pt x="309295" y="230343"/>
                        <a:pt x="313323" y="218699"/>
                      </a:cubicBezTo>
                      <a:cubicBezTo>
                        <a:pt x="314372" y="215774"/>
                        <a:pt x="315365" y="212960"/>
                        <a:pt x="316359" y="210256"/>
                      </a:cubicBezTo>
                      <a:cubicBezTo>
                        <a:pt x="317076" y="207497"/>
                        <a:pt x="317738" y="204792"/>
                        <a:pt x="318401" y="202254"/>
                      </a:cubicBezTo>
                      <a:cubicBezTo>
                        <a:pt x="319008" y="199715"/>
                        <a:pt x="319615" y="197287"/>
                        <a:pt x="320222" y="194914"/>
                      </a:cubicBezTo>
                      <a:cubicBezTo>
                        <a:pt x="320663" y="192541"/>
                        <a:pt x="320939" y="190279"/>
                        <a:pt x="321215" y="188182"/>
                      </a:cubicBezTo>
                      <a:cubicBezTo>
                        <a:pt x="321767" y="183932"/>
                        <a:pt x="322484" y="180180"/>
                        <a:pt x="322650" y="176924"/>
                      </a:cubicBezTo>
                      <a:cubicBezTo>
                        <a:pt x="322760" y="173723"/>
                        <a:pt x="322871" y="170964"/>
                        <a:pt x="322926" y="168646"/>
                      </a:cubicBezTo>
                      <a:cubicBezTo>
                        <a:pt x="322981" y="166549"/>
                        <a:pt x="323036" y="164893"/>
                        <a:pt x="323036" y="163569"/>
                      </a:cubicBezTo>
                      <a:cubicBezTo>
                        <a:pt x="323036" y="162520"/>
                        <a:pt x="322981" y="161968"/>
                        <a:pt x="322981" y="161968"/>
                      </a:cubicBezTo>
                      <a:cubicBezTo>
                        <a:pt x="322926" y="161968"/>
                        <a:pt x="322871" y="162520"/>
                        <a:pt x="322760" y="163679"/>
                      </a:cubicBezTo>
                      <a:cubicBezTo>
                        <a:pt x="322650" y="164948"/>
                        <a:pt x="322540" y="166604"/>
                        <a:pt x="322374" y="168701"/>
                      </a:cubicBezTo>
                      <a:cubicBezTo>
                        <a:pt x="322208" y="170964"/>
                        <a:pt x="322043" y="173723"/>
                        <a:pt x="321822" y="176924"/>
                      </a:cubicBezTo>
                      <a:cubicBezTo>
                        <a:pt x="321546" y="180180"/>
                        <a:pt x="320774" y="183877"/>
                        <a:pt x="320111" y="188071"/>
                      </a:cubicBezTo>
                      <a:cubicBezTo>
                        <a:pt x="317076" y="204627"/>
                        <a:pt x="310454" y="229460"/>
                        <a:pt x="291911" y="254846"/>
                      </a:cubicBezTo>
                      <a:cubicBezTo>
                        <a:pt x="273976" y="280176"/>
                        <a:pt x="243017" y="305617"/>
                        <a:pt x="201352" y="316047"/>
                      </a:cubicBezTo>
                      <a:cubicBezTo>
                        <a:pt x="198758" y="316654"/>
                        <a:pt x="196164" y="317481"/>
                        <a:pt x="193516" y="317923"/>
                      </a:cubicBezTo>
                      <a:cubicBezTo>
                        <a:pt x="190811" y="318309"/>
                        <a:pt x="188163" y="318751"/>
                        <a:pt x="185403" y="319137"/>
                      </a:cubicBezTo>
                      <a:cubicBezTo>
                        <a:pt x="179995" y="320186"/>
                        <a:pt x="174421" y="320406"/>
                        <a:pt x="168792" y="320627"/>
                      </a:cubicBezTo>
                      <a:cubicBezTo>
                        <a:pt x="157535" y="321344"/>
                        <a:pt x="145890" y="320461"/>
                        <a:pt x="134246" y="318364"/>
                      </a:cubicBezTo>
                      <a:cubicBezTo>
                        <a:pt x="110958" y="314170"/>
                        <a:pt x="87504" y="304237"/>
                        <a:pt x="66975" y="288730"/>
                      </a:cubicBezTo>
                      <a:lnTo>
                        <a:pt x="66313" y="288233"/>
                      </a:lnTo>
                      <a:lnTo>
                        <a:pt x="65485" y="288454"/>
                      </a:lnTo>
                      <a:cubicBezTo>
                        <a:pt x="46060" y="293752"/>
                        <a:pt x="25917" y="299215"/>
                        <a:pt x="5278" y="304899"/>
                      </a:cubicBezTo>
                      <a:lnTo>
                        <a:pt x="7375" y="307272"/>
                      </a:lnTo>
                      <a:cubicBezTo>
                        <a:pt x="14769" y="288950"/>
                        <a:pt x="22330" y="270132"/>
                        <a:pt x="30056" y="250983"/>
                      </a:cubicBezTo>
                      <a:lnTo>
                        <a:pt x="30387" y="250100"/>
                      </a:lnTo>
                      <a:lnTo>
                        <a:pt x="29835" y="249327"/>
                      </a:lnTo>
                      <a:cubicBezTo>
                        <a:pt x="19184" y="233158"/>
                        <a:pt x="11293" y="214781"/>
                        <a:pt x="7099" y="195301"/>
                      </a:cubicBezTo>
                      <a:cubicBezTo>
                        <a:pt x="5167" y="186305"/>
                        <a:pt x="4063" y="177255"/>
                        <a:pt x="3677" y="168149"/>
                      </a:cubicBezTo>
                      <a:cubicBezTo>
                        <a:pt x="3456" y="163624"/>
                        <a:pt x="3622" y="159099"/>
                        <a:pt x="3898" y="154574"/>
                      </a:cubicBezTo>
                      <a:cubicBezTo>
                        <a:pt x="4174" y="150104"/>
                        <a:pt x="4174" y="145578"/>
                        <a:pt x="5002" y="141163"/>
                      </a:cubicBezTo>
                      <a:cubicBezTo>
                        <a:pt x="7099" y="123394"/>
                        <a:pt x="12507" y="106341"/>
                        <a:pt x="20398" y="90889"/>
                      </a:cubicBezTo>
                      <a:cubicBezTo>
                        <a:pt x="28179" y="75437"/>
                        <a:pt x="38279" y="61531"/>
                        <a:pt x="49978" y="49555"/>
                      </a:cubicBezTo>
                      <a:cubicBezTo>
                        <a:pt x="61898" y="37856"/>
                        <a:pt x="75253" y="28254"/>
                        <a:pt x="89325" y="20804"/>
                      </a:cubicBezTo>
                      <a:cubicBezTo>
                        <a:pt x="103342" y="13188"/>
                        <a:pt x="118463" y="8718"/>
                        <a:pt x="133198" y="5683"/>
                      </a:cubicBezTo>
                      <a:cubicBezTo>
                        <a:pt x="136950" y="5131"/>
                        <a:pt x="140648" y="4524"/>
                        <a:pt x="144290" y="3972"/>
                      </a:cubicBezTo>
                      <a:cubicBezTo>
                        <a:pt x="147988" y="3420"/>
                        <a:pt x="151685" y="3475"/>
                        <a:pt x="155327" y="3200"/>
                      </a:cubicBezTo>
                      <a:cubicBezTo>
                        <a:pt x="162667" y="2482"/>
                        <a:pt x="169841" y="3310"/>
                        <a:pt x="176960" y="3531"/>
                      </a:cubicBezTo>
                      <a:cubicBezTo>
                        <a:pt x="205270" y="6124"/>
                        <a:pt x="230545" y="16223"/>
                        <a:pt x="250743" y="29357"/>
                      </a:cubicBezTo>
                      <a:cubicBezTo>
                        <a:pt x="270886" y="42768"/>
                        <a:pt x="285841" y="59378"/>
                        <a:pt x="296326" y="75437"/>
                      </a:cubicBezTo>
                      <a:cubicBezTo>
                        <a:pt x="307032" y="91496"/>
                        <a:pt x="312937" y="107224"/>
                        <a:pt x="316524" y="120248"/>
                      </a:cubicBezTo>
                      <a:cubicBezTo>
                        <a:pt x="317407" y="123504"/>
                        <a:pt x="318235" y="126594"/>
                        <a:pt x="319008" y="129519"/>
                      </a:cubicBezTo>
                      <a:cubicBezTo>
                        <a:pt x="319504" y="132499"/>
                        <a:pt x="319946" y="135259"/>
                        <a:pt x="320387" y="137852"/>
                      </a:cubicBezTo>
                      <a:cubicBezTo>
                        <a:pt x="320829" y="140446"/>
                        <a:pt x="321215" y="142819"/>
                        <a:pt x="321546" y="144971"/>
                      </a:cubicBezTo>
                      <a:cubicBezTo>
                        <a:pt x="321767" y="147179"/>
                        <a:pt x="321822" y="149165"/>
                        <a:pt x="321988" y="150931"/>
                      </a:cubicBezTo>
                      <a:cubicBezTo>
                        <a:pt x="322264" y="154353"/>
                        <a:pt x="322429" y="157057"/>
                        <a:pt x="322595" y="159044"/>
                      </a:cubicBezTo>
                      <a:cubicBezTo>
                        <a:pt x="322760" y="161030"/>
                        <a:pt x="322871" y="161968"/>
                        <a:pt x="322981" y="161968"/>
                      </a:cubicBezTo>
                      <a:close/>
                    </a:path>
                  </a:pathLst>
                </a:custGeom>
                <a:solidFill>
                  <a:srgbClr val="002060"/>
                </a:solidFill>
                <a:ln w="5505" cap="flat">
                  <a:solidFill>
                    <a:schemeClr val="accent1">
                      <a:lumMod val="20000"/>
                      <a:lumOff val="80000"/>
                    </a:schemeClr>
                  </a:solidFill>
                  <a:prstDash val="solid"/>
                  <a:miter/>
                </a:ln>
              </p:spPr>
              <p:txBody>
                <a:bodyPr rtlCol="0" anchor="ctr"/>
                <a:lstStyle/>
                <a:p>
                  <a:endParaRPr lang="en-US" dirty="0"/>
                </a:p>
              </p:txBody>
            </p:sp>
          </p:grpSp>
          <p:grpSp>
            <p:nvGrpSpPr>
              <p:cNvPr id="23" name="Graphic 179">
                <a:extLst>
                  <a:ext uri="{FF2B5EF4-FFF2-40B4-BE49-F238E27FC236}">
                    <a16:creationId xmlns:a16="http://schemas.microsoft.com/office/drawing/2014/main" id="{34EB158A-E6A9-480A-B9DF-634E6A02035B}"/>
                  </a:ext>
                </a:extLst>
              </p:cNvPr>
              <p:cNvGrpSpPr/>
              <p:nvPr/>
            </p:nvGrpSpPr>
            <p:grpSpPr>
              <a:xfrm>
                <a:off x="1902822" y="2704338"/>
                <a:ext cx="2013555" cy="3106678"/>
                <a:chOff x="6434680" y="-2148541"/>
                <a:chExt cx="1325780" cy="2045522"/>
              </a:xfrm>
            </p:grpSpPr>
            <p:grpSp>
              <p:nvGrpSpPr>
                <p:cNvPr id="159" name="Graphic 179">
                  <a:extLst>
                    <a:ext uri="{FF2B5EF4-FFF2-40B4-BE49-F238E27FC236}">
                      <a16:creationId xmlns:a16="http://schemas.microsoft.com/office/drawing/2014/main" id="{40C1EA61-69CF-40F0-8EBF-63284A01044E}"/>
                    </a:ext>
                  </a:extLst>
                </p:cNvPr>
                <p:cNvGrpSpPr/>
                <p:nvPr/>
              </p:nvGrpSpPr>
              <p:grpSpPr>
                <a:xfrm>
                  <a:off x="6434680" y="-2148541"/>
                  <a:ext cx="1325780" cy="2045522"/>
                  <a:chOff x="6434680" y="-2148541"/>
                  <a:chExt cx="1325780" cy="2045522"/>
                </a:xfrm>
              </p:grpSpPr>
              <p:grpSp>
                <p:nvGrpSpPr>
                  <p:cNvPr id="165" name="Graphic 179">
                    <a:extLst>
                      <a:ext uri="{FF2B5EF4-FFF2-40B4-BE49-F238E27FC236}">
                        <a16:creationId xmlns:a16="http://schemas.microsoft.com/office/drawing/2014/main" id="{3B1FBB04-2011-4B11-8FA1-C29941692CF7}"/>
                      </a:ext>
                    </a:extLst>
                  </p:cNvPr>
                  <p:cNvGrpSpPr/>
                  <p:nvPr/>
                </p:nvGrpSpPr>
                <p:grpSpPr>
                  <a:xfrm>
                    <a:off x="6566727" y="-2148541"/>
                    <a:ext cx="1193734" cy="2045522"/>
                    <a:chOff x="6566727" y="-2148541"/>
                    <a:chExt cx="1193734" cy="2045522"/>
                  </a:xfrm>
                </p:grpSpPr>
                <p:sp>
                  <p:nvSpPr>
                    <p:cNvPr id="171" name="Freeform: Shape 170">
                      <a:extLst>
                        <a:ext uri="{FF2B5EF4-FFF2-40B4-BE49-F238E27FC236}">
                          <a16:creationId xmlns:a16="http://schemas.microsoft.com/office/drawing/2014/main" id="{10261660-2C39-4938-A52D-BF1008EF088C}"/>
                        </a:ext>
                      </a:extLst>
                    </p:cNvPr>
                    <p:cNvSpPr/>
                    <p:nvPr/>
                  </p:nvSpPr>
                  <p:spPr>
                    <a:xfrm>
                      <a:off x="6566727" y="-2148541"/>
                      <a:ext cx="1193734" cy="1598795"/>
                    </a:xfrm>
                    <a:custGeom>
                      <a:avLst/>
                      <a:gdLst>
                        <a:gd name="connsiteX0" fmla="*/ 70 w 1193734"/>
                        <a:gd name="connsiteY0" fmla="*/ 597509 h 1598795"/>
                        <a:gd name="connsiteX1" fmla="*/ 318767 w 1193734"/>
                        <a:gd name="connsiteY1" fmla="*/ 597509 h 1598795"/>
                        <a:gd name="connsiteX2" fmla="*/ 596847 w 1193734"/>
                        <a:gd name="connsiteY2" fmla="*/ 325113 h 1598795"/>
                        <a:gd name="connsiteX3" fmla="*/ 846562 w 1193734"/>
                        <a:gd name="connsiteY3" fmla="*/ 489731 h 1598795"/>
                        <a:gd name="connsiteX4" fmla="*/ 823880 w 1193734"/>
                        <a:gd name="connsiteY4" fmla="*/ 747889 h 1598795"/>
                        <a:gd name="connsiteX5" fmla="*/ 438630 w 1193734"/>
                        <a:gd name="connsiteY5" fmla="*/ 888723 h 1598795"/>
                        <a:gd name="connsiteX6" fmla="*/ 436588 w 1193734"/>
                        <a:gd name="connsiteY6" fmla="*/ 1598796 h 1598795"/>
                        <a:gd name="connsiteX7" fmla="*/ 751753 w 1193734"/>
                        <a:gd name="connsiteY7" fmla="*/ 1598796 h 1598795"/>
                        <a:gd name="connsiteX8" fmla="*/ 751753 w 1193734"/>
                        <a:gd name="connsiteY8" fmla="*/ 1177840 h 1598795"/>
                        <a:gd name="connsiteX9" fmla="*/ 1193734 w 1193734"/>
                        <a:gd name="connsiteY9" fmla="*/ 576483 h 1598795"/>
                        <a:gd name="connsiteX10" fmla="*/ 614286 w 1193734"/>
                        <a:gd name="connsiteY10" fmla="*/ 3270 h 1598795"/>
                        <a:gd name="connsiteX11" fmla="*/ 321305 w 1193734"/>
                        <a:gd name="connsiteY11" fmla="*/ 14638 h 1598795"/>
                        <a:gd name="connsiteX12" fmla="*/ 70 w 1193734"/>
                        <a:gd name="connsiteY12" fmla="*/ 597509 h 159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3734" h="1598795">
                          <a:moveTo>
                            <a:pt x="70" y="597509"/>
                          </a:moveTo>
                          <a:lnTo>
                            <a:pt x="318767" y="597509"/>
                          </a:lnTo>
                          <a:cubicBezTo>
                            <a:pt x="318767" y="597509"/>
                            <a:pt x="318767" y="329914"/>
                            <a:pt x="596847" y="325113"/>
                          </a:cubicBezTo>
                          <a:cubicBezTo>
                            <a:pt x="741268" y="322629"/>
                            <a:pt x="816155" y="417217"/>
                            <a:pt x="846562" y="489731"/>
                          </a:cubicBezTo>
                          <a:cubicBezTo>
                            <a:pt x="881880" y="573889"/>
                            <a:pt x="871175" y="669802"/>
                            <a:pt x="823880" y="747889"/>
                          </a:cubicBezTo>
                          <a:cubicBezTo>
                            <a:pt x="769799" y="837014"/>
                            <a:pt x="653412" y="926580"/>
                            <a:pt x="438630" y="888723"/>
                          </a:cubicBezTo>
                          <a:lnTo>
                            <a:pt x="436588" y="1598796"/>
                          </a:lnTo>
                          <a:lnTo>
                            <a:pt x="751753" y="1598796"/>
                          </a:lnTo>
                          <a:lnTo>
                            <a:pt x="751753" y="1177840"/>
                          </a:lnTo>
                          <a:cubicBezTo>
                            <a:pt x="751753" y="1177840"/>
                            <a:pt x="1193734" y="1063606"/>
                            <a:pt x="1193734" y="576483"/>
                          </a:cubicBezTo>
                          <a:cubicBezTo>
                            <a:pt x="1193734" y="110441"/>
                            <a:pt x="816872" y="9782"/>
                            <a:pt x="614286" y="3270"/>
                          </a:cubicBezTo>
                          <a:cubicBezTo>
                            <a:pt x="501597" y="-317"/>
                            <a:pt x="460704" y="-5173"/>
                            <a:pt x="321305" y="14638"/>
                          </a:cubicBezTo>
                          <a:cubicBezTo>
                            <a:pt x="143718" y="39858"/>
                            <a:pt x="-3683" y="246142"/>
                            <a:pt x="70" y="597509"/>
                          </a:cubicBezTo>
                          <a:close/>
                        </a:path>
                      </a:pathLst>
                    </a:custGeom>
                    <a:solidFill>
                      <a:srgbClr val="E8505B"/>
                    </a:solidFill>
                    <a:ln w="550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6D6E6ED5-0C26-4B05-8B6A-D58A3E3E88A1}"/>
                        </a:ext>
                      </a:extLst>
                    </p:cNvPr>
                    <p:cNvSpPr/>
                    <p:nvPr/>
                  </p:nvSpPr>
                  <p:spPr>
                    <a:xfrm>
                      <a:off x="7002432"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E8505B"/>
                    </a:solidFill>
                    <a:ln w="550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042C5FE-580F-40C5-B4DE-D5777D0257BB}"/>
                        </a:ext>
                      </a:extLst>
                    </p:cNvPr>
                    <p:cNvSpPr/>
                    <p:nvPr/>
                  </p:nvSpPr>
                  <p:spPr>
                    <a:xfrm>
                      <a:off x="7002432"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chemeClr val="accent5">
                        <a:lumMod val="75000"/>
                      </a:schemeClr>
                    </a:solidFill>
                    <a:ln w="550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3F837396-BA76-486A-BE8E-C0F3714F26AB}"/>
                        </a:ext>
                      </a:extLst>
                    </p:cNvPr>
                    <p:cNvSpPr/>
                    <p:nvPr/>
                  </p:nvSpPr>
                  <p:spPr>
                    <a:xfrm>
                      <a:off x="6566727" y="-2148541"/>
                      <a:ext cx="1193734" cy="1598795"/>
                    </a:xfrm>
                    <a:custGeom>
                      <a:avLst/>
                      <a:gdLst>
                        <a:gd name="connsiteX0" fmla="*/ 70 w 1193734"/>
                        <a:gd name="connsiteY0" fmla="*/ 597509 h 1598795"/>
                        <a:gd name="connsiteX1" fmla="*/ 318767 w 1193734"/>
                        <a:gd name="connsiteY1" fmla="*/ 597509 h 1598795"/>
                        <a:gd name="connsiteX2" fmla="*/ 596847 w 1193734"/>
                        <a:gd name="connsiteY2" fmla="*/ 325113 h 1598795"/>
                        <a:gd name="connsiteX3" fmla="*/ 846562 w 1193734"/>
                        <a:gd name="connsiteY3" fmla="*/ 489731 h 1598795"/>
                        <a:gd name="connsiteX4" fmla="*/ 823880 w 1193734"/>
                        <a:gd name="connsiteY4" fmla="*/ 747889 h 1598795"/>
                        <a:gd name="connsiteX5" fmla="*/ 438630 w 1193734"/>
                        <a:gd name="connsiteY5" fmla="*/ 888723 h 1598795"/>
                        <a:gd name="connsiteX6" fmla="*/ 436588 w 1193734"/>
                        <a:gd name="connsiteY6" fmla="*/ 1598796 h 1598795"/>
                        <a:gd name="connsiteX7" fmla="*/ 751753 w 1193734"/>
                        <a:gd name="connsiteY7" fmla="*/ 1598796 h 1598795"/>
                        <a:gd name="connsiteX8" fmla="*/ 751753 w 1193734"/>
                        <a:gd name="connsiteY8" fmla="*/ 1177840 h 1598795"/>
                        <a:gd name="connsiteX9" fmla="*/ 1193734 w 1193734"/>
                        <a:gd name="connsiteY9" fmla="*/ 576483 h 1598795"/>
                        <a:gd name="connsiteX10" fmla="*/ 614286 w 1193734"/>
                        <a:gd name="connsiteY10" fmla="*/ 3270 h 1598795"/>
                        <a:gd name="connsiteX11" fmla="*/ 321305 w 1193734"/>
                        <a:gd name="connsiteY11" fmla="*/ 14638 h 1598795"/>
                        <a:gd name="connsiteX12" fmla="*/ 70 w 1193734"/>
                        <a:gd name="connsiteY12" fmla="*/ 597509 h 159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3734" h="1598795">
                          <a:moveTo>
                            <a:pt x="70" y="597509"/>
                          </a:moveTo>
                          <a:lnTo>
                            <a:pt x="318767" y="597509"/>
                          </a:lnTo>
                          <a:cubicBezTo>
                            <a:pt x="318767" y="597509"/>
                            <a:pt x="318767" y="329914"/>
                            <a:pt x="596847" y="325113"/>
                          </a:cubicBezTo>
                          <a:cubicBezTo>
                            <a:pt x="741268" y="322629"/>
                            <a:pt x="816155" y="417217"/>
                            <a:pt x="846562" y="489731"/>
                          </a:cubicBezTo>
                          <a:cubicBezTo>
                            <a:pt x="881880" y="573889"/>
                            <a:pt x="871175" y="669802"/>
                            <a:pt x="823880" y="747889"/>
                          </a:cubicBezTo>
                          <a:cubicBezTo>
                            <a:pt x="769799" y="837014"/>
                            <a:pt x="653412" y="926580"/>
                            <a:pt x="438630" y="888723"/>
                          </a:cubicBezTo>
                          <a:lnTo>
                            <a:pt x="436588" y="1598796"/>
                          </a:lnTo>
                          <a:lnTo>
                            <a:pt x="751753" y="1598796"/>
                          </a:lnTo>
                          <a:lnTo>
                            <a:pt x="751753" y="1177840"/>
                          </a:lnTo>
                          <a:cubicBezTo>
                            <a:pt x="751753" y="1177840"/>
                            <a:pt x="1193734" y="1063606"/>
                            <a:pt x="1193734" y="576483"/>
                          </a:cubicBezTo>
                          <a:cubicBezTo>
                            <a:pt x="1193734" y="110441"/>
                            <a:pt x="816872" y="9782"/>
                            <a:pt x="614286" y="3270"/>
                          </a:cubicBezTo>
                          <a:cubicBezTo>
                            <a:pt x="501597" y="-317"/>
                            <a:pt x="460704" y="-5173"/>
                            <a:pt x="321305" y="14638"/>
                          </a:cubicBezTo>
                          <a:cubicBezTo>
                            <a:pt x="143718" y="39858"/>
                            <a:pt x="-3683" y="246142"/>
                            <a:pt x="70" y="597509"/>
                          </a:cubicBezTo>
                          <a:close/>
                        </a:path>
                      </a:pathLst>
                    </a:custGeom>
                    <a:solidFill>
                      <a:schemeClr val="accent5">
                        <a:lumMod val="75000"/>
                      </a:schemeClr>
                    </a:solidFill>
                    <a:ln w="5505" cap="flat">
                      <a:noFill/>
                      <a:prstDash val="solid"/>
                      <a:miter/>
                    </a:ln>
                  </p:spPr>
                  <p:txBody>
                    <a:bodyPr rtlCol="0" anchor="ctr"/>
                    <a:lstStyle/>
                    <a:p>
                      <a:endParaRPr lang="en-US" dirty="0"/>
                    </a:p>
                  </p:txBody>
                </p:sp>
              </p:grpSp>
              <p:grpSp>
                <p:nvGrpSpPr>
                  <p:cNvPr id="166" name="Graphic 179">
                    <a:extLst>
                      <a:ext uri="{FF2B5EF4-FFF2-40B4-BE49-F238E27FC236}">
                        <a16:creationId xmlns:a16="http://schemas.microsoft.com/office/drawing/2014/main" id="{A60D44F9-4D31-410F-9FEC-45E14F09F6BB}"/>
                      </a:ext>
                    </a:extLst>
                  </p:cNvPr>
                  <p:cNvGrpSpPr/>
                  <p:nvPr/>
                </p:nvGrpSpPr>
                <p:grpSpPr>
                  <a:xfrm>
                    <a:off x="6434680" y="-2146319"/>
                    <a:ext cx="1193721" cy="2043301"/>
                    <a:chOff x="6434680" y="-2146319"/>
                    <a:chExt cx="1193721" cy="2043301"/>
                  </a:xfrm>
                </p:grpSpPr>
                <p:sp>
                  <p:nvSpPr>
                    <p:cNvPr id="167" name="Freeform: Shape 166">
                      <a:extLst>
                        <a:ext uri="{FF2B5EF4-FFF2-40B4-BE49-F238E27FC236}">
                          <a16:creationId xmlns:a16="http://schemas.microsoft.com/office/drawing/2014/main" id="{8E2F0B89-CD4C-4BF7-8EAB-A609C90D4F43}"/>
                        </a:ext>
                      </a:extLst>
                    </p:cNvPr>
                    <p:cNvSpPr/>
                    <p:nvPr/>
                  </p:nvSpPr>
                  <p:spPr>
                    <a:xfrm>
                      <a:off x="6434680" y="-2146319"/>
                      <a:ext cx="1193721" cy="1596574"/>
                    </a:xfrm>
                    <a:custGeom>
                      <a:avLst/>
                      <a:gdLst>
                        <a:gd name="connsiteX0" fmla="*/ 58 w 1193721"/>
                        <a:gd name="connsiteY0" fmla="*/ 595287 h 1596574"/>
                        <a:gd name="connsiteX1" fmla="*/ 318754 w 1193721"/>
                        <a:gd name="connsiteY1" fmla="*/ 595287 h 1596574"/>
                        <a:gd name="connsiteX2" fmla="*/ 596835 w 1193721"/>
                        <a:gd name="connsiteY2" fmla="*/ 322891 h 1596574"/>
                        <a:gd name="connsiteX3" fmla="*/ 846549 w 1193721"/>
                        <a:gd name="connsiteY3" fmla="*/ 487509 h 1596574"/>
                        <a:gd name="connsiteX4" fmla="*/ 823868 w 1193721"/>
                        <a:gd name="connsiteY4" fmla="*/ 745668 h 1596574"/>
                        <a:gd name="connsiteX5" fmla="*/ 436576 w 1193721"/>
                        <a:gd name="connsiteY5" fmla="*/ 877947 h 1596574"/>
                        <a:gd name="connsiteX6" fmla="*/ 436576 w 1193721"/>
                        <a:gd name="connsiteY6" fmla="*/ 1596574 h 1596574"/>
                        <a:gd name="connsiteX7" fmla="*/ 751741 w 1193721"/>
                        <a:gd name="connsiteY7" fmla="*/ 1596574 h 1596574"/>
                        <a:gd name="connsiteX8" fmla="*/ 751741 w 1193721"/>
                        <a:gd name="connsiteY8" fmla="*/ 1175619 h 1596574"/>
                        <a:gd name="connsiteX9" fmla="*/ 1193722 w 1193721"/>
                        <a:gd name="connsiteY9" fmla="*/ 574261 h 1596574"/>
                        <a:gd name="connsiteX10" fmla="*/ 596890 w 1193721"/>
                        <a:gd name="connsiteY10" fmla="*/ 0 h 1596574"/>
                        <a:gd name="connsiteX11" fmla="*/ 58 w 1193721"/>
                        <a:gd name="connsiteY11" fmla="*/ 595287 h 15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721" h="1596574">
                          <a:moveTo>
                            <a:pt x="58" y="595287"/>
                          </a:moveTo>
                          <a:lnTo>
                            <a:pt x="318754" y="595287"/>
                          </a:lnTo>
                          <a:cubicBezTo>
                            <a:pt x="318754" y="595287"/>
                            <a:pt x="318754" y="327692"/>
                            <a:pt x="596835" y="322891"/>
                          </a:cubicBezTo>
                          <a:cubicBezTo>
                            <a:pt x="741255" y="320408"/>
                            <a:pt x="816142" y="414996"/>
                            <a:pt x="846549" y="487509"/>
                          </a:cubicBezTo>
                          <a:cubicBezTo>
                            <a:pt x="881868" y="571667"/>
                            <a:pt x="871162" y="667580"/>
                            <a:pt x="823868" y="745668"/>
                          </a:cubicBezTo>
                          <a:cubicBezTo>
                            <a:pt x="769786" y="834792"/>
                            <a:pt x="651358" y="915805"/>
                            <a:pt x="436576" y="877947"/>
                          </a:cubicBezTo>
                          <a:lnTo>
                            <a:pt x="436576" y="1596574"/>
                          </a:lnTo>
                          <a:lnTo>
                            <a:pt x="751741" y="1596574"/>
                          </a:lnTo>
                          <a:lnTo>
                            <a:pt x="751741" y="1175619"/>
                          </a:lnTo>
                          <a:cubicBezTo>
                            <a:pt x="751741" y="1175619"/>
                            <a:pt x="1193722" y="1061384"/>
                            <a:pt x="1193722" y="574261"/>
                          </a:cubicBezTo>
                          <a:cubicBezTo>
                            <a:pt x="1193722" y="108219"/>
                            <a:pt x="775801" y="-55"/>
                            <a:pt x="596890" y="0"/>
                          </a:cubicBezTo>
                          <a:cubicBezTo>
                            <a:pt x="460140" y="0"/>
                            <a:pt x="-5958" y="33056"/>
                            <a:pt x="58" y="595287"/>
                          </a:cubicBezTo>
                          <a:close/>
                        </a:path>
                      </a:pathLst>
                    </a:custGeom>
                    <a:solidFill>
                      <a:srgbClr val="E8505B"/>
                    </a:solidFill>
                    <a:ln w="550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31165234-DD14-44E2-A0A5-87296A4DAEE7}"/>
                        </a:ext>
                      </a:extLst>
                    </p:cNvPr>
                    <p:cNvSpPr/>
                    <p:nvPr/>
                  </p:nvSpPr>
                  <p:spPr>
                    <a:xfrm>
                      <a:off x="6434680" y="-2146319"/>
                      <a:ext cx="1193721" cy="1596574"/>
                    </a:xfrm>
                    <a:custGeom>
                      <a:avLst/>
                      <a:gdLst>
                        <a:gd name="connsiteX0" fmla="*/ 58 w 1193721"/>
                        <a:gd name="connsiteY0" fmla="*/ 595287 h 1596574"/>
                        <a:gd name="connsiteX1" fmla="*/ 318754 w 1193721"/>
                        <a:gd name="connsiteY1" fmla="*/ 595287 h 1596574"/>
                        <a:gd name="connsiteX2" fmla="*/ 596835 w 1193721"/>
                        <a:gd name="connsiteY2" fmla="*/ 322891 h 1596574"/>
                        <a:gd name="connsiteX3" fmla="*/ 846549 w 1193721"/>
                        <a:gd name="connsiteY3" fmla="*/ 487509 h 1596574"/>
                        <a:gd name="connsiteX4" fmla="*/ 823868 w 1193721"/>
                        <a:gd name="connsiteY4" fmla="*/ 745668 h 1596574"/>
                        <a:gd name="connsiteX5" fmla="*/ 436576 w 1193721"/>
                        <a:gd name="connsiteY5" fmla="*/ 877947 h 1596574"/>
                        <a:gd name="connsiteX6" fmla="*/ 436576 w 1193721"/>
                        <a:gd name="connsiteY6" fmla="*/ 1596574 h 1596574"/>
                        <a:gd name="connsiteX7" fmla="*/ 751741 w 1193721"/>
                        <a:gd name="connsiteY7" fmla="*/ 1596574 h 1596574"/>
                        <a:gd name="connsiteX8" fmla="*/ 751741 w 1193721"/>
                        <a:gd name="connsiteY8" fmla="*/ 1175619 h 1596574"/>
                        <a:gd name="connsiteX9" fmla="*/ 1193722 w 1193721"/>
                        <a:gd name="connsiteY9" fmla="*/ 574261 h 1596574"/>
                        <a:gd name="connsiteX10" fmla="*/ 596890 w 1193721"/>
                        <a:gd name="connsiteY10" fmla="*/ 0 h 1596574"/>
                        <a:gd name="connsiteX11" fmla="*/ 58 w 1193721"/>
                        <a:gd name="connsiteY11" fmla="*/ 595287 h 15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721" h="1596574">
                          <a:moveTo>
                            <a:pt x="58" y="595287"/>
                          </a:moveTo>
                          <a:lnTo>
                            <a:pt x="318754" y="595287"/>
                          </a:lnTo>
                          <a:cubicBezTo>
                            <a:pt x="318754" y="595287"/>
                            <a:pt x="318754" y="327692"/>
                            <a:pt x="596835" y="322891"/>
                          </a:cubicBezTo>
                          <a:cubicBezTo>
                            <a:pt x="741255" y="320408"/>
                            <a:pt x="816142" y="414996"/>
                            <a:pt x="846549" y="487509"/>
                          </a:cubicBezTo>
                          <a:cubicBezTo>
                            <a:pt x="881868" y="571667"/>
                            <a:pt x="871162" y="667580"/>
                            <a:pt x="823868" y="745668"/>
                          </a:cubicBezTo>
                          <a:cubicBezTo>
                            <a:pt x="769786" y="834792"/>
                            <a:pt x="651358" y="915805"/>
                            <a:pt x="436576" y="877947"/>
                          </a:cubicBezTo>
                          <a:lnTo>
                            <a:pt x="436576" y="1596574"/>
                          </a:lnTo>
                          <a:lnTo>
                            <a:pt x="751741" y="1596574"/>
                          </a:lnTo>
                          <a:lnTo>
                            <a:pt x="751741" y="1175619"/>
                          </a:lnTo>
                          <a:cubicBezTo>
                            <a:pt x="751741" y="1175619"/>
                            <a:pt x="1193722" y="1061384"/>
                            <a:pt x="1193722" y="574261"/>
                          </a:cubicBezTo>
                          <a:cubicBezTo>
                            <a:pt x="1193722" y="108219"/>
                            <a:pt x="775801" y="-55"/>
                            <a:pt x="596890" y="0"/>
                          </a:cubicBezTo>
                          <a:cubicBezTo>
                            <a:pt x="460140" y="0"/>
                            <a:pt x="-5958" y="33056"/>
                            <a:pt x="58" y="595287"/>
                          </a:cubicBezTo>
                          <a:close/>
                        </a:path>
                      </a:pathLst>
                    </a:custGeom>
                    <a:solidFill>
                      <a:srgbClr val="0C1D48"/>
                    </a:solidFill>
                    <a:ln w="550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96363C68-1FC2-4BE2-A636-099C1D49D621}"/>
                        </a:ext>
                      </a:extLst>
                    </p:cNvPr>
                    <p:cNvSpPr/>
                    <p:nvPr/>
                  </p:nvSpPr>
                  <p:spPr>
                    <a:xfrm>
                      <a:off x="6870428"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E8505B"/>
                    </a:solidFill>
                    <a:ln w="550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6D641D7D-AFD9-46E4-B417-B8B7FBE66FED}"/>
                        </a:ext>
                      </a:extLst>
                    </p:cNvPr>
                    <p:cNvSpPr/>
                    <p:nvPr/>
                  </p:nvSpPr>
                  <p:spPr>
                    <a:xfrm>
                      <a:off x="6870428"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0C1D48"/>
                    </a:solidFill>
                    <a:ln w="5505" cap="flat">
                      <a:noFill/>
                      <a:prstDash val="solid"/>
                      <a:miter/>
                    </a:ln>
                  </p:spPr>
                  <p:txBody>
                    <a:bodyPr rtlCol="0" anchor="ctr"/>
                    <a:lstStyle/>
                    <a:p>
                      <a:endParaRPr lang="en-US" dirty="0"/>
                    </a:p>
                  </p:txBody>
                </p:sp>
              </p:grpSp>
            </p:grpSp>
            <p:sp>
              <p:nvSpPr>
                <p:cNvPr id="160" name="Freeform: Shape 159">
                  <a:extLst>
                    <a:ext uri="{FF2B5EF4-FFF2-40B4-BE49-F238E27FC236}">
                      <a16:creationId xmlns:a16="http://schemas.microsoft.com/office/drawing/2014/main" id="{C707E157-E9FE-47B0-98E6-0048B346FFEF}"/>
                    </a:ext>
                  </a:extLst>
                </p:cNvPr>
                <p:cNvSpPr/>
                <p:nvPr/>
              </p:nvSpPr>
              <p:spPr>
                <a:xfrm>
                  <a:off x="6751613" y="-1825238"/>
                  <a:ext cx="315938" cy="269956"/>
                </a:xfrm>
                <a:custGeom>
                  <a:avLst/>
                  <a:gdLst>
                    <a:gd name="connsiteX0" fmla="*/ 315937 w 315938"/>
                    <a:gd name="connsiteY0" fmla="*/ 3300 h 269956"/>
                    <a:gd name="connsiteX1" fmla="*/ 311191 w 315938"/>
                    <a:gd name="connsiteY1" fmla="*/ 3024 h 269956"/>
                    <a:gd name="connsiteX2" fmla="*/ 297616 w 315938"/>
                    <a:gd name="connsiteY2" fmla="*/ 1920 h 269956"/>
                    <a:gd name="connsiteX3" fmla="*/ 247618 w 315938"/>
                    <a:gd name="connsiteY3" fmla="*/ 4017 h 269956"/>
                    <a:gd name="connsiteX4" fmla="*/ 175490 w 315938"/>
                    <a:gd name="connsiteY4" fmla="*/ 20959 h 269956"/>
                    <a:gd name="connsiteX5" fmla="*/ 135315 w 315938"/>
                    <a:gd name="connsiteY5" fmla="*/ 38232 h 269956"/>
                    <a:gd name="connsiteX6" fmla="*/ 96023 w 315938"/>
                    <a:gd name="connsiteY6" fmla="*/ 63673 h 269956"/>
                    <a:gd name="connsiteX7" fmla="*/ 63850 w 315938"/>
                    <a:gd name="connsiteY7" fmla="*/ 97667 h 269956"/>
                    <a:gd name="connsiteX8" fmla="*/ 39734 w 315938"/>
                    <a:gd name="connsiteY8" fmla="*/ 134200 h 269956"/>
                    <a:gd name="connsiteX9" fmla="*/ 11203 w 315938"/>
                    <a:gd name="connsiteY9" fmla="*/ 202575 h 269956"/>
                    <a:gd name="connsiteX10" fmla="*/ 1600 w 315938"/>
                    <a:gd name="connsiteY10" fmla="*/ 251635 h 269956"/>
                    <a:gd name="connsiteX11" fmla="*/ 607 w 315938"/>
                    <a:gd name="connsiteY11" fmla="*/ 265211 h 269956"/>
                    <a:gd name="connsiteX12" fmla="*/ 166 w 315938"/>
                    <a:gd name="connsiteY12" fmla="*/ 269957 h 269956"/>
                    <a:gd name="connsiteX13" fmla="*/ 0 w 315938"/>
                    <a:gd name="connsiteY13" fmla="*/ 265211 h 269956"/>
                    <a:gd name="connsiteX14" fmla="*/ 497 w 315938"/>
                    <a:gd name="connsiteY14" fmla="*/ 251525 h 269956"/>
                    <a:gd name="connsiteX15" fmla="*/ 9216 w 315938"/>
                    <a:gd name="connsiteY15" fmla="*/ 201968 h 269956"/>
                    <a:gd name="connsiteX16" fmla="*/ 37416 w 315938"/>
                    <a:gd name="connsiteY16" fmla="*/ 132876 h 269956"/>
                    <a:gd name="connsiteX17" fmla="*/ 61587 w 315938"/>
                    <a:gd name="connsiteY17" fmla="*/ 95901 h 269956"/>
                    <a:gd name="connsiteX18" fmla="*/ 94147 w 315938"/>
                    <a:gd name="connsiteY18" fmla="*/ 61410 h 269956"/>
                    <a:gd name="connsiteX19" fmla="*/ 133991 w 315938"/>
                    <a:gd name="connsiteY19" fmla="*/ 35694 h 269956"/>
                    <a:gd name="connsiteX20" fmla="*/ 174607 w 315938"/>
                    <a:gd name="connsiteY20" fmla="*/ 18421 h 269956"/>
                    <a:gd name="connsiteX21" fmla="*/ 247397 w 315938"/>
                    <a:gd name="connsiteY21" fmla="*/ 1920 h 269956"/>
                    <a:gd name="connsiteX22" fmla="*/ 297671 w 315938"/>
                    <a:gd name="connsiteY22" fmla="*/ 761 h 269956"/>
                    <a:gd name="connsiteX23" fmla="*/ 311247 w 315938"/>
                    <a:gd name="connsiteY23" fmla="*/ 2417 h 269956"/>
                    <a:gd name="connsiteX24" fmla="*/ 315937 w 315938"/>
                    <a:gd name="connsiteY24" fmla="*/ 3300 h 2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5938" h="269956">
                      <a:moveTo>
                        <a:pt x="315937" y="3300"/>
                      </a:moveTo>
                      <a:cubicBezTo>
                        <a:pt x="315937" y="3410"/>
                        <a:pt x="314282" y="3300"/>
                        <a:pt x="311191" y="3024"/>
                      </a:cubicBezTo>
                      <a:cubicBezTo>
                        <a:pt x="308046" y="2858"/>
                        <a:pt x="303521" y="1975"/>
                        <a:pt x="297616" y="1920"/>
                      </a:cubicBezTo>
                      <a:cubicBezTo>
                        <a:pt x="285806" y="1148"/>
                        <a:pt x="268643" y="1423"/>
                        <a:pt x="247618" y="4017"/>
                      </a:cubicBezTo>
                      <a:cubicBezTo>
                        <a:pt x="226647" y="6666"/>
                        <a:pt x="201869" y="11854"/>
                        <a:pt x="175490" y="20959"/>
                      </a:cubicBezTo>
                      <a:cubicBezTo>
                        <a:pt x="162356" y="25705"/>
                        <a:pt x="148725" y="31113"/>
                        <a:pt x="135315" y="38232"/>
                      </a:cubicBezTo>
                      <a:cubicBezTo>
                        <a:pt x="121795" y="45075"/>
                        <a:pt x="108384" y="53464"/>
                        <a:pt x="96023" y="63673"/>
                      </a:cubicBezTo>
                      <a:cubicBezTo>
                        <a:pt x="83551" y="73772"/>
                        <a:pt x="73011" y="85581"/>
                        <a:pt x="63850" y="97667"/>
                      </a:cubicBezTo>
                      <a:cubicBezTo>
                        <a:pt x="54634" y="109753"/>
                        <a:pt x="46632" y="122059"/>
                        <a:pt x="39734" y="134200"/>
                      </a:cubicBezTo>
                      <a:cubicBezTo>
                        <a:pt x="26158" y="158647"/>
                        <a:pt x="16942" y="182211"/>
                        <a:pt x="11203" y="202575"/>
                      </a:cubicBezTo>
                      <a:cubicBezTo>
                        <a:pt x="5353" y="222883"/>
                        <a:pt x="2759" y="239880"/>
                        <a:pt x="1600" y="251635"/>
                      </a:cubicBezTo>
                      <a:cubicBezTo>
                        <a:pt x="938" y="257540"/>
                        <a:pt x="717" y="262120"/>
                        <a:pt x="607" y="265211"/>
                      </a:cubicBezTo>
                      <a:cubicBezTo>
                        <a:pt x="441" y="268301"/>
                        <a:pt x="276" y="269957"/>
                        <a:pt x="166" y="269957"/>
                      </a:cubicBezTo>
                      <a:cubicBezTo>
                        <a:pt x="55" y="269957"/>
                        <a:pt x="0" y="268301"/>
                        <a:pt x="0" y="265211"/>
                      </a:cubicBezTo>
                      <a:cubicBezTo>
                        <a:pt x="0" y="262065"/>
                        <a:pt x="0" y="257485"/>
                        <a:pt x="497" y="251525"/>
                      </a:cubicBezTo>
                      <a:cubicBezTo>
                        <a:pt x="1324" y="239660"/>
                        <a:pt x="3587" y="222497"/>
                        <a:pt x="9216" y="201968"/>
                      </a:cubicBezTo>
                      <a:cubicBezTo>
                        <a:pt x="14735" y="181439"/>
                        <a:pt x="23840" y="157599"/>
                        <a:pt x="37416" y="132876"/>
                      </a:cubicBezTo>
                      <a:cubicBezTo>
                        <a:pt x="44314" y="120624"/>
                        <a:pt x="52316" y="108152"/>
                        <a:pt x="61587" y="95901"/>
                      </a:cubicBezTo>
                      <a:cubicBezTo>
                        <a:pt x="70803" y="83705"/>
                        <a:pt x="81454" y="71675"/>
                        <a:pt x="94147" y="61410"/>
                      </a:cubicBezTo>
                      <a:cubicBezTo>
                        <a:pt x="106729" y="51035"/>
                        <a:pt x="120305" y="42592"/>
                        <a:pt x="133991" y="35694"/>
                      </a:cubicBezTo>
                      <a:cubicBezTo>
                        <a:pt x="147566" y="28520"/>
                        <a:pt x="161363" y="23111"/>
                        <a:pt x="174607" y="18421"/>
                      </a:cubicBezTo>
                      <a:cubicBezTo>
                        <a:pt x="201262" y="9315"/>
                        <a:pt x="226261" y="4293"/>
                        <a:pt x="247397" y="1920"/>
                      </a:cubicBezTo>
                      <a:cubicBezTo>
                        <a:pt x="268533" y="-398"/>
                        <a:pt x="285861" y="-398"/>
                        <a:pt x="297671" y="761"/>
                      </a:cubicBezTo>
                      <a:cubicBezTo>
                        <a:pt x="303631" y="982"/>
                        <a:pt x="308156" y="2086"/>
                        <a:pt x="311247" y="2417"/>
                      </a:cubicBezTo>
                      <a:cubicBezTo>
                        <a:pt x="314337" y="2913"/>
                        <a:pt x="315993" y="3245"/>
                        <a:pt x="315937" y="3300"/>
                      </a:cubicBezTo>
                      <a:close/>
                    </a:path>
                  </a:pathLst>
                </a:custGeom>
                <a:solidFill>
                  <a:srgbClr val="263238"/>
                </a:solidFill>
                <a:ln w="550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9D7D1D1-51F2-45B5-8077-84132DCA824C}"/>
                    </a:ext>
                  </a:extLst>
                </p:cNvPr>
                <p:cNvSpPr/>
                <p:nvPr/>
              </p:nvSpPr>
              <p:spPr>
                <a:xfrm>
                  <a:off x="7009716" y="-2146430"/>
                  <a:ext cx="538066" cy="267594"/>
                </a:xfrm>
                <a:custGeom>
                  <a:avLst/>
                  <a:gdLst>
                    <a:gd name="connsiteX0" fmla="*/ 538059 w 538066"/>
                    <a:gd name="connsiteY0" fmla="*/ 267595 h 267594"/>
                    <a:gd name="connsiteX1" fmla="*/ 537011 w 538066"/>
                    <a:gd name="connsiteY1" fmla="*/ 266326 h 267594"/>
                    <a:gd name="connsiteX2" fmla="*/ 534196 w 538066"/>
                    <a:gd name="connsiteY2" fmla="*/ 262463 h 267594"/>
                    <a:gd name="connsiteX3" fmla="*/ 523711 w 538066"/>
                    <a:gd name="connsiteY3" fmla="*/ 247563 h 267594"/>
                    <a:gd name="connsiteX4" fmla="*/ 516096 w 538066"/>
                    <a:gd name="connsiteY4" fmla="*/ 236857 h 267594"/>
                    <a:gd name="connsiteX5" fmla="*/ 506162 w 538066"/>
                    <a:gd name="connsiteY5" fmla="*/ 224771 h 267594"/>
                    <a:gd name="connsiteX6" fmla="*/ 494739 w 538066"/>
                    <a:gd name="connsiteY6" fmla="*/ 210864 h 267594"/>
                    <a:gd name="connsiteX7" fmla="*/ 480942 w 538066"/>
                    <a:gd name="connsiteY7" fmla="*/ 196185 h 267594"/>
                    <a:gd name="connsiteX8" fmla="*/ 465490 w 538066"/>
                    <a:gd name="connsiteY8" fmla="*/ 180291 h 267594"/>
                    <a:gd name="connsiteX9" fmla="*/ 447665 w 538066"/>
                    <a:gd name="connsiteY9" fmla="*/ 164177 h 267594"/>
                    <a:gd name="connsiteX10" fmla="*/ 438229 w 538066"/>
                    <a:gd name="connsiteY10" fmla="*/ 155734 h 267594"/>
                    <a:gd name="connsiteX11" fmla="*/ 427964 w 538066"/>
                    <a:gd name="connsiteY11" fmla="*/ 147621 h 267594"/>
                    <a:gd name="connsiteX12" fmla="*/ 406442 w 538066"/>
                    <a:gd name="connsiteY12" fmla="*/ 130900 h 267594"/>
                    <a:gd name="connsiteX13" fmla="*/ 302031 w 538066"/>
                    <a:gd name="connsiteY13" fmla="*/ 69203 h 267594"/>
                    <a:gd name="connsiteX14" fmla="*/ 272948 w 538066"/>
                    <a:gd name="connsiteY14" fmla="*/ 56069 h 267594"/>
                    <a:gd name="connsiteX15" fmla="*/ 244031 w 538066"/>
                    <a:gd name="connsiteY15" fmla="*/ 44866 h 267594"/>
                    <a:gd name="connsiteX16" fmla="*/ 215776 w 538066"/>
                    <a:gd name="connsiteY16" fmla="*/ 35153 h 267594"/>
                    <a:gd name="connsiteX17" fmla="*/ 188348 w 538066"/>
                    <a:gd name="connsiteY17" fmla="*/ 26765 h 267594"/>
                    <a:gd name="connsiteX18" fmla="*/ 161970 w 538066"/>
                    <a:gd name="connsiteY18" fmla="*/ 19812 h 267594"/>
                    <a:gd name="connsiteX19" fmla="*/ 136805 w 538066"/>
                    <a:gd name="connsiteY19" fmla="*/ 14459 h 267594"/>
                    <a:gd name="connsiteX20" fmla="*/ 113186 w 538066"/>
                    <a:gd name="connsiteY20" fmla="*/ 9933 h 267594"/>
                    <a:gd name="connsiteX21" fmla="*/ 91222 w 538066"/>
                    <a:gd name="connsiteY21" fmla="*/ 6733 h 267594"/>
                    <a:gd name="connsiteX22" fmla="*/ 53309 w 538066"/>
                    <a:gd name="connsiteY22" fmla="*/ 2759 h 267594"/>
                    <a:gd name="connsiteX23" fmla="*/ 37692 w 538066"/>
                    <a:gd name="connsiteY23" fmla="*/ 1490 h 267594"/>
                    <a:gd name="connsiteX24" fmla="*/ 24558 w 538066"/>
                    <a:gd name="connsiteY24" fmla="*/ 1159 h 267594"/>
                    <a:gd name="connsiteX25" fmla="*/ 6346 w 538066"/>
                    <a:gd name="connsiteY25" fmla="*/ 552 h 267594"/>
                    <a:gd name="connsiteX26" fmla="*/ 1600 w 538066"/>
                    <a:gd name="connsiteY26" fmla="*/ 331 h 267594"/>
                    <a:gd name="connsiteX27" fmla="*/ 0 w 538066"/>
                    <a:gd name="connsiteY27" fmla="*/ 166 h 267594"/>
                    <a:gd name="connsiteX28" fmla="*/ 1600 w 538066"/>
                    <a:gd name="connsiteY28" fmla="*/ 55 h 267594"/>
                    <a:gd name="connsiteX29" fmla="*/ 6346 w 538066"/>
                    <a:gd name="connsiteY29" fmla="*/ 0 h 267594"/>
                    <a:gd name="connsiteX30" fmla="*/ 24558 w 538066"/>
                    <a:gd name="connsiteY30" fmla="*/ 55 h 267594"/>
                    <a:gd name="connsiteX31" fmla="*/ 37747 w 538066"/>
                    <a:gd name="connsiteY31" fmla="*/ 166 h 267594"/>
                    <a:gd name="connsiteX32" fmla="*/ 53364 w 538066"/>
                    <a:gd name="connsiteY32" fmla="*/ 1214 h 267594"/>
                    <a:gd name="connsiteX33" fmla="*/ 91442 w 538066"/>
                    <a:gd name="connsiteY33" fmla="*/ 4801 h 267594"/>
                    <a:gd name="connsiteX34" fmla="*/ 113462 w 538066"/>
                    <a:gd name="connsiteY34" fmla="*/ 7781 h 267594"/>
                    <a:gd name="connsiteX35" fmla="*/ 137191 w 538066"/>
                    <a:gd name="connsiteY35" fmla="*/ 12141 h 267594"/>
                    <a:gd name="connsiteX36" fmla="*/ 162466 w 538066"/>
                    <a:gd name="connsiteY36" fmla="*/ 17383 h 267594"/>
                    <a:gd name="connsiteX37" fmla="*/ 189011 w 538066"/>
                    <a:gd name="connsiteY37" fmla="*/ 24226 h 267594"/>
                    <a:gd name="connsiteX38" fmla="*/ 216548 w 538066"/>
                    <a:gd name="connsiteY38" fmla="*/ 32560 h 267594"/>
                    <a:gd name="connsiteX39" fmla="*/ 244969 w 538066"/>
                    <a:gd name="connsiteY39" fmla="*/ 42272 h 267594"/>
                    <a:gd name="connsiteX40" fmla="*/ 273996 w 538066"/>
                    <a:gd name="connsiteY40" fmla="*/ 53475 h 267594"/>
                    <a:gd name="connsiteX41" fmla="*/ 303190 w 538066"/>
                    <a:gd name="connsiteY41" fmla="*/ 66664 h 267594"/>
                    <a:gd name="connsiteX42" fmla="*/ 407932 w 538066"/>
                    <a:gd name="connsiteY42" fmla="*/ 128803 h 267594"/>
                    <a:gd name="connsiteX43" fmla="*/ 429509 w 538066"/>
                    <a:gd name="connsiteY43" fmla="*/ 145690 h 267594"/>
                    <a:gd name="connsiteX44" fmla="*/ 439774 w 538066"/>
                    <a:gd name="connsiteY44" fmla="*/ 153857 h 267594"/>
                    <a:gd name="connsiteX45" fmla="*/ 449211 w 538066"/>
                    <a:gd name="connsiteY45" fmla="*/ 162356 h 267594"/>
                    <a:gd name="connsiteX46" fmla="*/ 466980 w 538066"/>
                    <a:gd name="connsiteY46" fmla="*/ 178636 h 267594"/>
                    <a:gd name="connsiteX47" fmla="*/ 482377 w 538066"/>
                    <a:gd name="connsiteY47" fmla="*/ 194695 h 267594"/>
                    <a:gd name="connsiteX48" fmla="*/ 496118 w 538066"/>
                    <a:gd name="connsiteY48" fmla="*/ 209540 h 267594"/>
                    <a:gd name="connsiteX49" fmla="*/ 507376 w 538066"/>
                    <a:gd name="connsiteY49" fmla="*/ 223612 h 267594"/>
                    <a:gd name="connsiteX50" fmla="*/ 517144 w 538066"/>
                    <a:gd name="connsiteY50" fmla="*/ 235863 h 267594"/>
                    <a:gd name="connsiteX51" fmla="*/ 524539 w 538066"/>
                    <a:gd name="connsiteY51" fmla="*/ 246790 h 267594"/>
                    <a:gd name="connsiteX52" fmla="*/ 534583 w 538066"/>
                    <a:gd name="connsiteY52" fmla="*/ 262021 h 267594"/>
                    <a:gd name="connsiteX53" fmla="*/ 537121 w 538066"/>
                    <a:gd name="connsiteY53" fmla="*/ 265995 h 267594"/>
                    <a:gd name="connsiteX54" fmla="*/ 538059 w 538066"/>
                    <a:gd name="connsiteY54" fmla="*/ 267595 h 2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38066" h="267594">
                      <a:moveTo>
                        <a:pt x="538059" y="267595"/>
                      </a:moveTo>
                      <a:cubicBezTo>
                        <a:pt x="538004" y="267595"/>
                        <a:pt x="537673" y="267209"/>
                        <a:pt x="537011" y="266326"/>
                      </a:cubicBezTo>
                      <a:cubicBezTo>
                        <a:pt x="536294" y="265332"/>
                        <a:pt x="535355" y="264063"/>
                        <a:pt x="534196" y="262463"/>
                      </a:cubicBezTo>
                      <a:cubicBezTo>
                        <a:pt x="531658" y="258876"/>
                        <a:pt x="528181" y="253909"/>
                        <a:pt x="523711" y="247563"/>
                      </a:cubicBezTo>
                      <a:cubicBezTo>
                        <a:pt x="521393" y="244362"/>
                        <a:pt x="519020" y="240664"/>
                        <a:pt x="516096" y="236857"/>
                      </a:cubicBezTo>
                      <a:cubicBezTo>
                        <a:pt x="513005" y="233159"/>
                        <a:pt x="509694" y="229131"/>
                        <a:pt x="506162" y="224771"/>
                      </a:cubicBezTo>
                      <a:cubicBezTo>
                        <a:pt x="502575" y="220411"/>
                        <a:pt x="498767" y="215776"/>
                        <a:pt x="494739" y="210864"/>
                      </a:cubicBezTo>
                      <a:cubicBezTo>
                        <a:pt x="490600" y="206063"/>
                        <a:pt x="485744" y="201372"/>
                        <a:pt x="480942" y="196185"/>
                      </a:cubicBezTo>
                      <a:cubicBezTo>
                        <a:pt x="475976" y="191163"/>
                        <a:pt x="471064" y="185589"/>
                        <a:pt x="465490" y="180291"/>
                      </a:cubicBezTo>
                      <a:cubicBezTo>
                        <a:pt x="459751" y="175104"/>
                        <a:pt x="453846" y="169751"/>
                        <a:pt x="447665" y="164177"/>
                      </a:cubicBezTo>
                      <a:cubicBezTo>
                        <a:pt x="444575" y="161418"/>
                        <a:pt x="441540" y="158493"/>
                        <a:pt x="438229" y="155734"/>
                      </a:cubicBezTo>
                      <a:cubicBezTo>
                        <a:pt x="434862" y="153085"/>
                        <a:pt x="431441" y="150381"/>
                        <a:pt x="427964" y="147621"/>
                      </a:cubicBezTo>
                      <a:cubicBezTo>
                        <a:pt x="420956" y="142213"/>
                        <a:pt x="414002" y="136364"/>
                        <a:pt x="406442" y="130900"/>
                      </a:cubicBezTo>
                      <a:cubicBezTo>
                        <a:pt x="376200" y="108992"/>
                        <a:pt x="340826" y="87911"/>
                        <a:pt x="302031" y="69203"/>
                      </a:cubicBezTo>
                      <a:cubicBezTo>
                        <a:pt x="292208" y="64788"/>
                        <a:pt x="282495" y="60373"/>
                        <a:pt x="272948" y="56069"/>
                      </a:cubicBezTo>
                      <a:cubicBezTo>
                        <a:pt x="263180" y="52261"/>
                        <a:pt x="253522" y="48508"/>
                        <a:pt x="244031" y="44866"/>
                      </a:cubicBezTo>
                      <a:cubicBezTo>
                        <a:pt x="234649" y="40948"/>
                        <a:pt x="225047" y="38188"/>
                        <a:pt x="215776" y="35153"/>
                      </a:cubicBezTo>
                      <a:cubicBezTo>
                        <a:pt x="206449" y="32284"/>
                        <a:pt x="197454" y="28917"/>
                        <a:pt x="188348" y="26765"/>
                      </a:cubicBezTo>
                      <a:cubicBezTo>
                        <a:pt x="179298" y="24392"/>
                        <a:pt x="170524" y="22074"/>
                        <a:pt x="161970" y="19812"/>
                      </a:cubicBezTo>
                      <a:cubicBezTo>
                        <a:pt x="153416" y="17549"/>
                        <a:pt x="144917" y="16225"/>
                        <a:pt x="136805" y="14459"/>
                      </a:cubicBezTo>
                      <a:cubicBezTo>
                        <a:pt x="128638" y="12913"/>
                        <a:pt x="120856" y="10927"/>
                        <a:pt x="113186" y="9933"/>
                      </a:cubicBezTo>
                      <a:cubicBezTo>
                        <a:pt x="105570" y="8830"/>
                        <a:pt x="98230" y="7781"/>
                        <a:pt x="91222" y="6733"/>
                      </a:cubicBezTo>
                      <a:cubicBezTo>
                        <a:pt x="77260" y="4360"/>
                        <a:pt x="64457" y="3863"/>
                        <a:pt x="53309" y="2759"/>
                      </a:cubicBezTo>
                      <a:cubicBezTo>
                        <a:pt x="47735" y="2318"/>
                        <a:pt x="42493" y="1711"/>
                        <a:pt x="37692" y="1490"/>
                      </a:cubicBezTo>
                      <a:cubicBezTo>
                        <a:pt x="32891" y="1380"/>
                        <a:pt x="28531" y="1269"/>
                        <a:pt x="24558" y="1159"/>
                      </a:cubicBezTo>
                      <a:cubicBezTo>
                        <a:pt x="16832" y="883"/>
                        <a:pt x="10706" y="717"/>
                        <a:pt x="6346" y="552"/>
                      </a:cubicBezTo>
                      <a:cubicBezTo>
                        <a:pt x="4415" y="441"/>
                        <a:pt x="2814" y="386"/>
                        <a:pt x="1600" y="331"/>
                      </a:cubicBezTo>
                      <a:cubicBezTo>
                        <a:pt x="552" y="276"/>
                        <a:pt x="0" y="221"/>
                        <a:pt x="0" y="166"/>
                      </a:cubicBezTo>
                      <a:cubicBezTo>
                        <a:pt x="0" y="110"/>
                        <a:pt x="552" y="55"/>
                        <a:pt x="1600" y="55"/>
                      </a:cubicBezTo>
                      <a:cubicBezTo>
                        <a:pt x="2814" y="55"/>
                        <a:pt x="4415" y="0"/>
                        <a:pt x="6346" y="0"/>
                      </a:cubicBezTo>
                      <a:cubicBezTo>
                        <a:pt x="10706" y="0"/>
                        <a:pt x="16832" y="0"/>
                        <a:pt x="24558" y="55"/>
                      </a:cubicBezTo>
                      <a:cubicBezTo>
                        <a:pt x="28531" y="110"/>
                        <a:pt x="32946" y="110"/>
                        <a:pt x="37747" y="166"/>
                      </a:cubicBezTo>
                      <a:cubicBezTo>
                        <a:pt x="42548" y="331"/>
                        <a:pt x="47791" y="828"/>
                        <a:pt x="53364" y="1214"/>
                      </a:cubicBezTo>
                      <a:cubicBezTo>
                        <a:pt x="64567" y="2207"/>
                        <a:pt x="77425" y="2539"/>
                        <a:pt x="91442" y="4801"/>
                      </a:cubicBezTo>
                      <a:cubicBezTo>
                        <a:pt x="98451" y="5739"/>
                        <a:pt x="105846" y="6733"/>
                        <a:pt x="113462" y="7781"/>
                      </a:cubicBezTo>
                      <a:cubicBezTo>
                        <a:pt x="121132" y="8664"/>
                        <a:pt x="128969" y="10651"/>
                        <a:pt x="137191" y="12141"/>
                      </a:cubicBezTo>
                      <a:cubicBezTo>
                        <a:pt x="145359" y="13852"/>
                        <a:pt x="153857" y="15176"/>
                        <a:pt x="162466" y="17383"/>
                      </a:cubicBezTo>
                      <a:cubicBezTo>
                        <a:pt x="171075" y="19591"/>
                        <a:pt x="179905" y="21909"/>
                        <a:pt x="189011" y="24226"/>
                      </a:cubicBezTo>
                      <a:cubicBezTo>
                        <a:pt x="198171" y="26324"/>
                        <a:pt x="207167" y="29635"/>
                        <a:pt x="216548" y="32560"/>
                      </a:cubicBezTo>
                      <a:cubicBezTo>
                        <a:pt x="225875" y="35595"/>
                        <a:pt x="235532" y="38354"/>
                        <a:pt x="244969" y="42272"/>
                      </a:cubicBezTo>
                      <a:cubicBezTo>
                        <a:pt x="254461" y="45970"/>
                        <a:pt x="264173" y="49667"/>
                        <a:pt x="273996" y="53475"/>
                      </a:cubicBezTo>
                      <a:cubicBezTo>
                        <a:pt x="283599" y="57835"/>
                        <a:pt x="293366" y="62194"/>
                        <a:pt x="303190" y="66664"/>
                      </a:cubicBezTo>
                      <a:cubicBezTo>
                        <a:pt x="342151" y="85427"/>
                        <a:pt x="377635" y="106674"/>
                        <a:pt x="407932" y="128803"/>
                      </a:cubicBezTo>
                      <a:cubicBezTo>
                        <a:pt x="415547" y="134267"/>
                        <a:pt x="422501" y="140227"/>
                        <a:pt x="429509" y="145690"/>
                      </a:cubicBezTo>
                      <a:cubicBezTo>
                        <a:pt x="432986" y="148449"/>
                        <a:pt x="436408" y="151209"/>
                        <a:pt x="439774" y="153857"/>
                      </a:cubicBezTo>
                      <a:cubicBezTo>
                        <a:pt x="443085" y="156617"/>
                        <a:pt x="446120" y="159597"/>
                        <a:pt x="449211" y="162356"/>
                      </a:cubicBezTo>
                      <a:cubicBezTo>
                        <a:pt x="455336" y="167985"/>
                        <a:pt x="461296" y="173448"/>
                        <a:pt x="466980" y="178636"/>
                      </a:cubicBezTo>
                      <a:cubicBezTo>
                        <a:pt x="472554" y="183989"/>
                        <a:pt x="477466" y="189618"/>
                        <a:pt x="482377" y="194695"/>
                      </a:cubicBezTo>
                      <a:cubicBezTo>
                        <a:pt x="487178" y="199882"/>
                        <a:pt x="491980" y="204683"/>
                        <a:pt x="496118" y="209540"/>
                      </a:cubicBezTo>
                      <a:cubicBezTo>
                        <a:pt x="500092" y="214506"/>
                        <a:pt x="503900" y="219197"/>
                        <a:pt x="507376" y="223612"/>
                      </a:cubicBezTo>
                      <a:cubicBezTo>
                        <a:pt x="510908" y="228027"/>
                        <a:pt x="514164" y="232111"/>
                        <a:pt x="517144" y="235863"/>
                      </a:cubicBezTo>
                      <a:cubicBezTo>
                        <a:pt x="519958" y="239781"/>
                        <a:pt x="522332" y="243479"/>
                        <a:pt x="524539" y="246790"/>
                      </a:cubicBezTo>
                      <a:cubicBezTo>
                        <a:pt x="528843" y="253247"/>
                        <a:pt x="532210" y="258379"/>
                        <a:pt x="534583" y="262021"/>
                      </a:cubicBezTo>
                      <a:cubicBezTo>
                        <a:pt x="535631" y="263677"/>
                        <a:pt x="536459" y="265001"/>
                        <a:pt x="537121" y="265995"/>
                      </a:cubicBezTo>
                      <a:cubicBezTo>
                        <a:pt x="537839" y="267098"/>
                        <a:pt x="538115" y="267595"/>
                        <a:pt x="538059" y="267595"/>
                      </a:cubicBezTo>
                      <a:close/>
                    </a:path>
                  </a:pathLst>
                </a:custGeom>
                <a:solidFill>
                  <a:srgbClr val="263238"/>
                </a:solidFill>
                <a:ln w="550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B5C8F522-7E05-4C0F-9871-B23861F3C959}"/>
                    </a:ext>
                  </a:extLst>
                </p:cNvPr>
                <p:cNvSpPr/>
                <p:nvPr/>
              </p:nvSpPr>
              <p:spPr>
                <a:xfrm>
                  <a:off x="7187633" y="-1194536"/>
                  <a:ext cx="326923" cy="225453"/>
                </a:xfrm>
                <a:custGeom>
                  <a:avLst/>
                  <a:gdLst>
                    <a:gd name="connsiteX0" fmla="*/ 326921 w 326923"/>
                    <a:gd name="connsiteY0" fmla="*/ 2 h 225453"/>
                    <a:gd name="connsiteX1" fmla="*/ 324493 w 326923"/>
                    <a:gd name="connsiteY1" fmla="*/ 3313 h 225453"/>
                    <a:gd name="connsiteX2" fmla="*/ 317153 w 326923"/>
                    <a:gd name="connsiteY2" fmla="*/ 12474 h 225453"/>
                    <a:gd name="connsiteX3" fmla="*/ 305123 w 326923"/>
                    <a:gd name="connsiteY3" fmla="*/ 26602 h 225453"/>
                    <a:gd name="connsiteX4" fmla="*/ 288512 w 326923"/>
                    <a:gd name="connsiteY4" fmla="*/ 44758 h 225453"/>
                    <a:gd name="connsiteX5" fmla="*/ 267486 w 326923"/>
                    <a:gd name="connsiteY5" fmla="*/ 65894 h 225453"/>
                    <a:gd name="connsiteX6" fmla="*/ 242266 w 326923"/>
                    <a:gd name="connsiteY6" fmla="*/ 89072 h 225453"/>
                    <a:gd name="connsiteX7" fmla="*/ 180348 w 326923"/>
                    <a:gd name="connsiteY7" fmla="*/ 137193 h 225453"/>
                    <a:gd name="connsiteX8" fmla="*/ 113353 w 326923"/>
                    <a:gd name="connsiteY8" fmla="*/ 177976 h 225453"/>
                    <a:gd name="connsiteX9" fmla="*/ 82725 w 326923"/>
                    <a:gd name="connsiteY9" fmla="*/ 193317 h 225453"/>
                    <a:gd name="connsiteX10" fmla="*/ 55463 w 326923"/>
                    <a:gd name="connsiteY10" fmla="*/ 205458 h 225453"/>
                    <a:gd name="connsiteX11" fmla="*/ 32616 w 326923"/>
                    <a:gd name="connsiteY11" fmla="*/ 214509 h 225453"/>
                    <a:gd name="connsiteX12" fmla="*/ 15122 w 326923"/>
                    <a:gd name="connsiteY12" fmla="*/ 220745 h 225453"/>
                    <a:gd name="connsiteX13" fmla="*/ 3975 w 326923"/>
                    <a:gd name="connsiteY13" fmla="*/ 224387 h 225453"/>
                    <a:gd name="connsiteX14" fmla="*/ 2 w 326923"/>
                    <a:gd name="connsiteY14" fmla="*/ 225435 h 225453"/>
                    <a:gd name="connsiteX15" fmla="*/ 3754 w 326923"/>
                    <a:gd name="connsiteY15" fmla="*/ 223835 h 225453"/>
                    <a:gd name="connsiteX16" fmla="*/ 14736 w 326923"/>
                    <a:gd name="connsiteY16" fmla="*/ 219696 h 225453"/>
                    <a:gd name="connsiteX17" fmla="*/ 32009 w 326923"/>
                    <a:gd name="connsiteY17" fmla="*/ 213018 h 225453"/>
                    <a:gd name="connsiteX18" fmla="*/ 54635 w 326923"/>
                    <a:gd name="connsiteY18" fmla="*/ 203582 h 225453"/>
                    <a:gd name="connsiteX19" fmla="*/ 81621 w 326923"/>
                    <a:gd name="connsiteY19" fmla="*/ 191165 h 225453"/>
                    <a:gd name="connsiteX20" fmla="*/ 112028 w 326923"/>
                    <a:gd name="connsiteY20" fmla="*/ 175658 h 225453"/>
                    <a:gd name="connsiteX21" fmla="*/ 178637 w 326923"/>
                    <a:gd name="connsiteY21" fmla="*/ 134821 h 225453"/>
                    <a:gd name="connsiteX22" fmla="*/ 240445 w 326923"/>
                    <a:gd name="connsiteY22" fmla="*/ 87085 h 225453"/>
                    <a:gd name="connsiteX23" fmla="*/ 265720 w 326923"/>
                    <a:gd name="connsiteY23" fmla="*/ 64183 h 225453"/>
                    <a:gd name="connsiteX24" fmla="*/ 286911 w 326923"/>
                    <a:gd name="connsiteY24" fmla="*/ 43378 h 225453"/>
                    <a:gd name="connsiteX25" fmla="*/ 303743 w 326923"/>
                    <a:gd name="connsiteY25" fmla="*/ 25553 h 225453"/>
                    <a:gd name="connsiteX26" fmla="*/ 316105 w 326923"/>
                    <a:gd name="connsiteY26" fmla="*/ 11757 h 225453"/>
                    <a:gd name="connsiteX27" fmla="*/ 323886 w 326923"/>
                    <a:gd name="connsiteY27" fmla="*/ 2982 h 225453"/>
                    <a:gd name="connsiteX28" fmla="*/ 326921 w 326923"/>
                    <a:gd name="connsiteY28" fmla="*/ 2 h 2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6923" h="225453">
                      <a:moveTo>
                        <a:pt x="326921" y="2"/>
                      </a:moveTo>
                      <a:cubicBezTo>
                        <a:pt x="326976" y="57"/>
                        <a:pt x="326148" y="1216"/>
                        <a:pt x="324493" y="3313"/>
                      </a:cubicBezTo>
                      <a:cubicBezTo>
                        <a:pt x="322617" y="5631"/>
                        <a:pt x="320188" y="8666"/>
                        <a:pt x="317153" y="12474"/>
                      </a:cubicBezTo>
                      <a:cubicBezTo>
                        <a:pt x="313952" y="16447"/>
                        <a:pt x="309979" y="21248"/>
                        <a:pt x="305123" y="26602"/>
                      </a:cubicBezTo>
                      <a:cubicBezTo>
                        <a:pt x="300266" y="32010"/>
                        <a:pt x="294969" y="38301"/>
                        <a:pt x="288512" y="44758"/>
                      </a:cubicBezTo>
                      <a:cubicBezTo>
                        <a:pt x="282221" y="51380"/>
                        <a:pt x="275322" y="58554"/>
                        <a:pt x="267486" y="65894"/>
                      </a:cubicBezTo>
                      <a:cubicBezTo>
                        <a:pt x="259871" y="73454"/>
                        <a:pt x="251262" y="81015"/>
                        <a:pt x="242266" y="89072"/>
                      </a:cubicBezTo>
                      <a:cubicBezTo>
                        <a:pt x="224000" y="104800"/>
                        <a:pt x="203195" y="121300"/>
                        <a:pt x="180348" y="137193"/>
                      </a:cubicBezTo>
                      <a:cubicBezTo>
                        <a:pt x="157391" y="152921"/>
                        <a:pt x="134544" y="166497"/>
                        <a:pt x="113353" y="177976"/>
                      </a:cubicBezTo>
                      <a:cubicBezTo>
                        <a:pt x="102647" y="183494"/>
                        <a:pt x="92493" y="188902"/>
                        <a:pt x="82725" y="193317"/>
                      </a:cubicBezTo>
                      <a:cubicBezTo>
                        <a:pt x="73067" y="198008"/>
                        <a:pt x="63906" y="201926"/>
                        <a:pt x="55463" y="205458"/>
                      </a:cubicBezTo>
                      <a:cubicBezTo>
                        <a:pt x="47130" y="209156"/>
                        <a:pt x="39349" y="211915"/>
                        <a:pt x="32616" y="214509"/>
                      </a:cubicBezTo>
                      <a:cubicBezTo>
                        <a:pt x="25884" y="217157"/>
                        <a:pt x="19979" y="219144"/>
                        <a:pt x="15122" y="220745"/>
                      </a:cubicBezTo>
                      <a:cubicBezTo>
                        <a:pt x="10487" y="222234"/>
                        <a:pt x="6789" y="223449"/>
                        <a:pt x="3975" y="224387"/>
                      </a:cubicBezTo>
                      <a:cubicBezTo>
                        <a:pt x="1436" y="225159"/>
                        <a:pt x="57" y="225546"/>
                        <a:pt x="2" y="225435"/>
                      </a:cubicBezTo>
                      <a:cubicBezTo>
                        <a:pt x="-54" y="225325"/>
                        <a:pt x="1271" y="224773"/>
                        <a:pt x="3754" y="223835"/>
                      </a:cubicBezTo>
                      <a:cubicBezTo>
                        <a:pt x="6514" y="222786"/>
                        <a:pt x="10156" y="221407"/>
                        <a:pt x="14736" y="219696"/>
                      </a:cubicBezTo>
                      <a:cubicBezTo>
                        <a:pt x="19537" y="217985"/>
                        <a:pt x="25332" y="215833"/>
                        <a:pt x="32009" y="213018"/>
                      </a:cubicBezTo>
                      <a:cubicBezTo>
                        <a:pt x="38687" y="210259"/>
                        <a:pt x="46413" y="207390"/>
                        <a:pt x="54635" y="203582"/>
                      </a:cubicBezTo>
                      <a:cubicBezTo>
                        <a:pt x="62968" y="199939"/>
                        <a:pt x="72074" y="195966"/>
                        <a:pt x="81621" y="191165"/>
                      </a:cubicBezTo>
                      <a:cubicBezTo>
                        <a:pt x="91334" y="186695"/>
                        <a:pt x="101378" y="181232"/>
                        <a:pt x="112028" y="175658"/>
                      </a:cubicBezTo>
                      <a:cubicBezTo>
                        <a:pt x="133109" y="164124"/>
                        <a:pt x="155735" y="150493"/>
                        <a:pt x="178637" y="134821"/>
                      </a:cubicBezTo>
                      <a:cubicBezTo>
                        <a:pt x="201429" y="119037"/>
                        <a:pt x="222179" y="102647"/>
                        <a:pt x="240445" y="87085"/>
                      </a:cubicBezTo>
                      <a:cubicBezTo>
                        <a:pt x="249440" y="79138"/>
                        <a:pt x="258105" y="71688"/>
                        <a:pt x="265720" y="64183"/>
                      </a:cubicBezTo>
                      <a:cubicBezTo>
                        <a:pt x="273557" y="56954"/>
                        <a:pt x="280565" y="49835"/>
                        <a:pt x="286911" y="43378"/>
                      </a:cubicBezTo>
                      <a:cubicBezTo>
                        <a:pt x="293423" y="37032"/>
                        <a:pt x="298832" y="30851"/>
                        <a:pt x="303743" y="25553"/>
                      </a:cubicBezTo>
                      <a:cubicBezTo>
                        <a:pt x="308710" y="20310"/>
                        <a:pt x="312794" y="15620"/>
                        <a:pt x="316105" y="11757"/>
                      </a:cubicBezTo>
                      <a:cubicBezTo>
                        <a:pt x="319305" y="8114"/>
                        <a:pt x="321899" y="5190"/>
                        <a:pt x="323886" y="2982"/>
                      </a:cubicBezTo>
                      <a:cubicBezTo>
                        <a:pt x="325872" y="940"/>
                        <a:pt x="326866" y="-53"/>
                        <a:pt x="326921" y="2"/>
                      </a:cubicBezTo>
                      <a:close/>
                    </a:path>
                  </a:pathLst>
                </a:custGeom>
                <a:solidFill>
                  <a:srgbClr val="263238"/>
                </a:solidFill>
                <a:ln w="550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ED7185C2-964D-473D-931E-EC8508DFCFDC}"/>
                    </a:ext>
                  </a:extLst>
                </p:cNvPr>
                <p:cNvSpPr/>
                <p:nvPr/>
              </p:nvSpPr>
              <p:spPr>
                <a:xfrm>
                  <a:off x="7179467" y="-970756"/>
                  <a:ext cx="2869" cy="395956"/>
                </a:xfrm>
                <a:custGeom>
                  <a:avLst/>
                  <a:gdLst>
                    <a:gd name="connsiteX0" fmla="*/ 1435 w 2869"/>
                    <a:gd name="connsiteY0" fmla="*/ 395957 h 395956"/>
                    <a:gd name="connsiteX1" fmla="*/ 0 w 2869"/>
                    <a:gd name="connsiteY1" fmla="*/ 198006 h 395956"/>
                    <a:gd name="connsiteX2" fmla="*/ 1435 w 2869"/>
                    <a:gd name="connsiteY2" fmla="*/ 0 h 395956"/>
                    <a:gd name="connsiteX3" fmla="*/ 2870 w 2869"/>
                    <a:gd name="connsiteY3" fmla="*/ 198006 h 395956"/>
                    <a:gd name="connsiteX4" fmla="*/ 1435 w 2869"/>
                    <a:gd name="connsiteY4" fmla="*/ 395957 h 39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395956">
                      <a:moveTo>
                        <a:pt x="1435" y="395957"/>
                      </a:moveTo>
                      <a:cubicBezTo>
                        <a:pt x="662" y="395957"/>
                        <a:pt x="0" y="307329"/>
                        <a:pt x="0" y="198006"/>
                      </a:cubicBezTo>
                      <a:cubicBezTo>
                        <a:pt x="0" y="88628"/>
                        <a:pt x="662" y="0"/>
                        <a:pt x="1435" y="0"/>
                      </a:cubicBezTo>
                      <a:cubicBezTo>
                        <a:pt x="2207" y="0"/>
                        <a:pt x="2870" y="88628"/>
                        <a:pt x="2870" y="198006"/>
                      </a:cubicBezTo>
                      <a:cubicBezTo>
                        <a:pt x="2870" y="307329"/>
                        <a:pt x="2207" y="395957"/>
                        <a:pt x="1435" y="395957"/>
                      </a:cubicBezTo>
                      <a:close/>
                    </a:path>
                  </a:pathLst>
                </a:custGeom>
                <a:solidFill>
                  <a:srgbClr val="263238"/>
                </a:solidFill>
                <a:ln w="550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E08F872-49B6-482C-963A-F94908C50D0E}"/>
                    </a:ext>
                  </a:extLst>
                </p:cNvPr>
                <p:cNvSpPr/>
                <p:nvPr/>
              </p:nvSpPr>
              <p:spPr>
                <a:xfrm>
                  <a:off x="7191608" y="-401130"/>
                  <a:ext cx="2869" cy="277859"/>
                </a:xfrm>
                <a:custGeom>
                  <a:avLst/>
                  <a:gdLst>
                    <a:gd name="connsiteX0" fmla="*/ 1435 w 2869"/>
                    <a:gd name="connsiteY0" fmla="*/ 277859 h 277859"/>
                    <a:gd name="connsiteX1" fmla="*/ 0 w 2869"/>
                    <a:gd name="connsiteY1" fmla="*/ 138957 h 277859"/>
                    <a:gd name="connsiteX2" fmla="*/ 1435 w 2869"/>
                    <a:gd name="connsiteY2" fmla="*/ 0 h 277859"/>
                    <a:gd name="connsiteX3" fmla="*/ 2870 w 2869"/>
                    <a:gd name="connsiteY3" fmla="*/ 138957 h 277859"/>
                    <a:gd name="connsiteX4" fmla="*/ 1435 w 2869"/>
                    <a:gd name="connsiteY4" fmla="*/ 277859 h 277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277859">
                      <a:moveTo>
                        <a:pt x="1435" y="277859"/>
                      </a:moveTo>
                      <a:cubicBezTo>
                        <a:pt x="662" y="277859"/>
                        <a:pt x="0" y="215665"/>
                        <a:pt x="0" y="138957"/>
                      </a:cubicBezTo>
                      <a:cubicBezTo>
                        <a:pt x="0" y="62194"/>
                        <a:pt x="662" y="0"/>
                        <a:pt x="1435" y="0"/>
                      </a:cubicBezTo>
                      <a:cubicBezTo>
                        <a:pt x="2207" y="0"/>
                        <a:pt x="2870" y="62194"/>
                        <a:pt x="2870" y="138957"/>
                      </a:cubicBezTo>
                      <a:cubicBezTo>
                        <a:pt x="2870" y="215665"/>
                        <a:pt x="2207" y="277859"/>
                        <a:pt x="1435" y="277859"/>
                      </a:cubicBezTo>
                      <a:close/>
                    </a:path>
                  </a:pathLst>
                </a:custGeom>
                <a:solidFill>
                  <a:srgbClr val="263238"/>
                </a:solidFill>
                <a:ln w="5505" cap="flat">
                  <a:noFill/>
                  <a:prstDash val="solid"/>
                  <a:miter/>
                </a:ln>
              </p:spPr>
              <p:txBody>
                <a:bodyPr rtlCol="0" anchor="ctr"/>
                <a:lstStyle/>
                <a:p>
                  <a:endParaRPr lang="en-US" dirty="0"/>
                </a:p>
              </p:txBody>
            </p:sp>
          </p:grpSp>
          <p:grpSp>
            <p:nvGrpSpPr>
              <p:cNvPr id="24" name="Graphic 179">
                <a:extLst>
                  <a:ext uri="{FF2B5EF4-FFF2-40B4-BE49-F238E27FC236}">
                    <a16:creationId xmlns:a16="http://schemas.microsoft.com/office/drawing/2014/main" id="{251621D6-F0CA-4B26-89EB-B14B6642329B}"/>
                  </a:ext>
                </a:extLst>
              </p:cNvPr>
              <p:cNvGrpSpPr/>
              <p:nvPr/>
            </p:nvGrpSpPr>
            <p:grpSpPr>
              <a:xfrm>
                <a:off x="3492112" y="2527187"/>
                <a:ext cx="932470" cy="3278464"/>
                <a:chOff x="7481112" y="-2265182"/>
                <a:chExt cx="613964" cy="2158631"/>
              </a:xfrm>
            </p:grpSpPr>
            <p:grpSp>
              <p:nvGrpSpPr>
                <p:cNvPr id="25" name="Graphic 179">
                  <a:extLst>
                    <a:ext uri="{FF2B5EF4-FFF2-40B4-BE49-F238E27FC236}">
                      <a16:creationId xmlns:a16="http://schemas.microsoft.com/office/drawing/2014/main" id="{AFBC9146-A3B3-4EE2-9BB9-DBEE51FE8003}"/>
                    </a:ext>
                  </a:extLst>
                </p:cNvPr>
                <p:cNvGrpSpPr/>
                <p:nvPr/>
              </p:nvGrpSpPr>
              <p:grpSpPr>
                <a:xfrm>
                  <a:off x="7481112" y="-1911891"/>
                  <a:ext cx="527976" cy="487724"/>
                  <a:chOff x="7481112" y="-1911891"/>
                  <a:chExt cx="527976" cy="487724"/>
                </a:xfrm>
              </p:grpSpPr>
              <p:sp>
                <p:nvSpPr>
                  <p:cNvPr id="139" name="Freeform: Shape 138">
                    <a:extLst>
                      <a:ext uri="{FF2B5EF4-FFF2-40B4-BE49-F238E27FC236}">
                        <a16:creationId xmlns:a16="http://schemas.microsoft.com/office/drawing/2014/main" id="{563355AC-0B9E-4CD1-9C42-CB3C2429835C}"/>
                      </a:ext>
                    </a:extLst>
                  </p:cNvPr>
                  <p:cNvSpPr/>
                  <p:nvPr/>
                </p:nvSpPr>
                <p:spPr>
                  <a:xfrm>
                    <a:off x="7505837" y="-1651360"/>
                    <a:ext cx="156062" cy="84648"/>
                  </a:xfrm>
                  <a:custGeom>
                    <a:avLst/>
                    <a:gdLst>
                      <a:gd name="connsiteX0" fmla="*/ 936 w 156062"/>
                      <a:gd name="connsiteY0" fmla="*/ 58000 h 84648"/>
                      <a:gd name="connsiteX1" fmla="*/ 27867 w 156062"/>
                      <a:gd name="connsiteY1" fmla="*/ 81675 h 84648"/>
                      <a:gd name="connsiteX2" fmla="*/ 64841 w 156062"/>
                      <a:gd name="connsiteY2" fmla="*/ 84213 h 84648"/>
                      <a:gd name="connsiteX3" fmla="*/ 112632 w 156062"/>
                      <a:gd name="connsiteY3" fmla="*/ 73618 h 84648"/>
                      <a:gd name="connsiteX4" fmla="*/ 141439 w 156062"/>
                      <a:gd name="connsiteY4" fmla="*/ 41334 h 84648"/>
                      <a:gd name="connsiteX5" fmla="*/ 156063 w 156062"/>
                      <a:gd name="connsiteY5" fmla="*/ 0 h 84648"/>
                      <a:gd name="connsiteX6" fmla="*/ 936 w 156062"/>
                      <a:gd name="connsiteY6" fmla="*/ 58000 h 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62" h="84648">
                        <a:moveTo>
                          <a:pt x="936" y="58000"/>
                        </a:moveTo>
                        <a:cubicBezTo>
                          <a:pt x="-4638" y="69092"/>
                          <a:pt x="16002" y="78088"/>
                          <a:pt x="27867" y="81675"/>
                        </a:cubicBezTo>
                        <a:cubicBezTo>
                          <a:pt x="39787" y="85262"/>
                          <a:pt x="52479" y="84875"/>
                          <a:pt x="64841" y="84213"/>
                        </a:cubicBezTo>
                        <a:cubicBezTo>
                          <a:pt x="81286" y="83330"/>
                          <a:pt x="98339" y="81785"/>
                          <a:pt x="112632" y="73618"/>
                        </a:cubicBezTo>
                        <a:cubicBezTo>
                          <a:pt x="125324" y="66333"/>
                          <a:pt x="134816" y="54358"/>
                          <a:pt x="141439" y="41334"/>
                        </a:cubicBezTo>
                        <a:cubicBezTo>
                          <a:pt x="148061" y="28255"/>
                          <a:pt x="152090" y="14072"/>
                          <a:pt x="156063" y="0"/>
                        </a:cubicBezTo>
                        <a:cubicBezTo>
                          <a:pt x="156118" y="0"/>
                          <a:pt x="25715" y="8499"/>
                          <a:pt x="936" y="58000"/>
                        </a:cubicBezTo>
                        <a:close/>
                      </a:path>
                    </a:pathLst>
                  </a:custGeom>
                  <a:solidFill>
                    <a:srgbClr val="E8505B"/>
                  </a:solidFill>
                  <a:ln w="550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AE76AA6D-6E36-46EE-9120-03A44029D784}"/>
                      </a:ext>
                    </a:extLst>
                  </p:cNvPr>
                  <p:cNvSpPr/>
                  <p:nvPr/>
                </p:nvSpPr>
                <p:spPr>
                  <a:xfrm>
                    <a:off x="7505837" y="-1651360"/>
                    <a:ext cx="156062" cy="84648"/>
                  </a:xfrm>
                  <a:custGeom>
                    <a:avLst/>
                    <a:gdLst>
                      <a:gd name="connsiteX0" fmla="*/ 936 w 156062"/>
                      <a:gd name="connsiteY0" fmla="*/ 58000 h 84648"/>
                      <a:gd name="connsiteX1" fmla="*/ 27867 w 156062"/>
                      <a:gd name="connsiteY1" fmla="*/ 81675 h 84648"/>
                      <a:gd name="connsiteX2" fmla="*/ 64841 w 156062"/>
                      <a:gd name="connsiteY2" fmla="*/ 84213 h 84648"/>
                      <a:gd name="connsiteX3" fmla="*/ 112632 w 156062"/>
                      <a:gd name="connsiteY3" fmla="*/ 73618 h 84648"/>
                      <a:gd name="connsiteX4" fmla="*/ 141439 w 156062"/>
                      <a:gd name="connsiteY4" fmla="*/ 41334 h 84648"/>
                      <a:gd name="connsiteX5" fmla="*/ 156063 w 156062"/>
                      <a:gd name="connsiteY5" fmla="*/ 0 h 84648"/>
                      <a:gd name="connsiteX6" fmla="*/ 936 w 156062"/>
                      <a:gd name="connsiteY6" fmla="*/ 58000 h 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62" h="84648">
                        <a:moveTo>
                          <a:pt x="936" y="58000"/>
                        </a:moveTo>
                        <a:cubicBezTo>
                          <a:pt x="-4638" y="69092"/>
                          <a:pt x="16002" y="78088"/>
                          <a:pt x="27867" y="81675"/>
                        </a:cubicBezTo>
                        <a:cubicBezTo>
                          <a:pt x="39787" y="85262"/>
                          <a:pt x="52479" y="84875"/>
                          <a:pt x="64841" y="84213"/>
                        </a:cubicBezTo>
                        <a:cubicBezTo>
                          <a:pt x="81286" y="83330"/>
                          <a:pt x="98339" y="81785"/>
                          <a:pt x="112632" y="73618"/>
                        </a:cubicBezTo>
                        <a:cubicBezTo>
                          <a:pt x="125324" y="66333"/>
                          <a:pt x="134816" y="54358"/>
                          <a:pt x="141439" y="41334"/>
                        </a:cubicBezTo>
                        <a:cubicBezTo>
                          <a:pt x="148061" y="28255"/>
                          <a:pt x="152090" y="14072"/>
                          <a:pt x="156063" y="0"/>
                        </a:cubicBezTo>
                        <a:cubicBezTo>
                          <a:pt x="156118" y="0"/>
                          <a:pt x="25715" y="8499"/>
                          <a:pt x="936" y="58000"/>
                        </a:cubicBezTo>
                        <a:close/>
                      </a:path>
                    </a:pathLst>
                  </a:custGeom>
                  <a:solidFill>
                    <a:srgbClr val="000000"/>
                  </a:solidFill>
                  <a:ln w="5505" cap="flat">
                    <a:noFill/>
                    <a:prstDash val="solid"/>
                    <a:miter/>
                  </a:ln>
                </p:spPr>
                <p:txBody>
                  <a:bodyPr rtlCol="0" anchor="ctr"/>
                  <a:lstStyle/>
                  <a:p>
                    <a:endParaRPr lang="en-US" dirty="0"/>
                  </a:p>
                </p:txBody>
              </p:sp>
              <p:grpSp>
                <p:nvGrpSpPr>
                  <p:cNvPr id="141" name="Graphic 179">
                    <a:extLst>
                      <a:ext uri="{FF2B5EF4-FFF2-40B4-BE49-F238E27FC236}">
                        <a16:creationId xmlns:a16="http://schemas.microsoft.com/office/drawing/2014/main" id="{7890371F-A8B4-4AE6-ABD1-2D5DB1525A8C}"/>
                      </a:ext>
                    </a:extLst>
                  </p:cNvPr>
                  <p:cNvGrpSpPr/>
                  <p:nvPr/>
                </p:nvGrpSpPr>
                <p:grpSpPr>
                  <a:xfrm>
                    <a:off x="7866583" y="-1667022"/>
                    <a:ext cx="142506" cy="61472"/>
                    <a:chOff x="7866583" y="-1667022"/>
                    <a:chExt cx="142506" cy="61472"/>
                  </a:xfrm>
                </p:grpSpPr>
                <p:sp>
                  <p:nvSpPr>
                    <p:cNvPr id="157" name="Freeform: Shape 156">
                      <a:extLst>
                        <a:ext uri="{FF2B5EF4-FFF2-40B4-BE49-F238E27FC236}">
                          <a16:creationId xmlns:a16="http://schemas.microsoft.com/office/drawing/2014/main" id="{C7F5EC44-D131-46CE-92B5-83242BC75E44}"/>
                        </a:ext>
                      </a:extLst>
                    </p:cNvPr>
                    <p:cNvSpPr/>
                    <p:nvPr/>
                  </p:nvSpPr>
                  <p:spPr>
                    <a:xfrm>
                      <a:off x="7866638" y="-1667022"/>
                      <a:ext cx="142451" cy="61472"/>
                    </a:xfrm>
                    <a:custGeom>
                      <a:avLst/>
                      <a:gdLst>
                        <a:gd name="connsiteX0" fmla="*/ 8444 w 142451"/>
                        <a:gd name="connsiteY0" fmla="*/ 38343 h 61472"/>
                        <a:gd name="connsiteX1" fmla="*/ 82061 w 142451"/>
                        <a:gd name="connsiteY1" fmla="*/ 61466 h 61472"/>
                        <a:gd name="connsiteX2" fmla="*/ 117104 w 142451"/>
                        <a:gd name="connsiteY2" fmla="*/ 50429 h 61472"/>
                        <a:gd name="connsiteX3" fmla="*/ 128914 w 142451"/>
                        <a:gd name="connsiteY3" fmla="*/ 37847 h 61472"/>
                        <a:gd name="connsiteX4" fmla="*/ 138185 w 142451"/>
                        <a:gd name="connsiteY4" fmla="*/ 30617 h 61472"/>
                        <a:gd name="connsiteX5" fmla="*/ 142269 w 142451"/>
                        <a:gd name="connsiteY5" fmla="*/ 20132 h 61472"/>
                        <a:gd name="connsiteX6" fmla="*/ 134653 w 142451"/>
                        <a:gd name="connsiteY6" fmla="*/ 7936 h 61472"/>
                        <a:gd name="connsiteX7" fmla="*/ 84600 w 142451"/>
                        <a:gd name="connsiteY7" fmla="*/ 155 h 61472"/>
                        <a:gd name="connsiteX8" fmla="*/ 34105 w 142451"/>
                        <a:gd name="connsiteY8" fmla="*/ 10033 h 61472"/>
                        <a:gd name="connsiteX9" fmla="*/ 0 w 142451"/>
                        <a:gd name="connsiteY9" fmla="*/ 33211 h 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451" h="61472">
                          <a:moveTo>
                            <a:pt x="8444" y="38343"/>
                          </a:moveTo>
                          <a:cubicBezTo>
                            <a:pt x="29745" y="53519"/>
                            <a:pt x="55903" y="61742"/>
                            <a:pt x="82061" y="61466"/>
                          </a:cubicBezTo>
                          <a:cubicBezTo>
                            <a:pt x="94588" y="61301"/>
                            <a:pt x="107888" y="58872"/>
                            <a:pt x="117104" y="50429"/>
                          </a:cubicBezTo>
                          <a:cubicBezTo>
                            <a:pt x="121353" y="46566"/>
                            <a:pt x="124554" y="41544"/>
                            <a:pt x="128914" y="37847"/>
                          </a:cubicBezTo>
                          <a:cubicBezTo>
                            <a:pt x="131894" y="35308"/>
                            <a:pt x="135370" y="33377"/>
                            <a:pt x="138185" y="30617"/>
                          </a:cubicBezTo>
                          <a:cubicBezTo>
                            <a:pt x="140999" y="27858"/>
                            <a:pt x="143096" y="23940"/>
                            <a:pt x="142269" y="20132"/>
                          </a:cubicBezTo>
                          <a:cubicBezTo>
                            <a:pt x="141386" y="16214"/>
                            <a:pt x="138130" y="9923"/>
                            <a:pt x="134653" y="7936"/>
                          </a:cubicBezTo>
                          <a:cubicBezTo>
                            <a:pt x="119698" y="-562"/>
                            <a:pt x="101817" y="-231"/>
                            <a:pt x="84600" y="155"/>
                          </a:cubicBezTo>
                          <a:cubicBezTo>
                            <a:pt x="67382" y="541"/>
                            <a:pt x="50440" y="4570"/>
                            <a:pt x="34105" y="10033"/>
                          </a:cubicBezTo>
                          <a:cubicBezTo>
                            <a:pt x="20750" y="14503"/>
                            <a:pt x="6788" y="20850"/>
                            <a:pt x="0" y="33211"/>
                          </a:cubicBezTo>
                        </a:path>
                      </a:pathLst>
                    </a:custGeom>
                    <a:solidFill>
                      <a:srgbClr val="E8505B"/>
                    </a:solidFill>
                    <a:ln w="550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49CD6D5-014A-491A-BAA8-0F987FABDF2C}"/>
                        </a:ext>
                      </a:extLst>
                    </p:cNvPr>
                    <p:cNvSpPr/>
                    <p:nvPr/>
                  </p:nvSpPr>
                  <p:spPr>
                    <a:xfrm>
                      <a:off x="7866583" y="-1666945"/>
                      <a:ext cx="142469" cy="61340"/>
                    </a:xfrm>
                    <a:custGeom>
                      <a:avLst/>
                      <a:gdLst>
                        <a:gd name="connsiteX0" fmla="*/ 142268 w 142469"/>
                        <a:gd name="connsiteY0" fmla="*/ 20055 h 61340"/>
                        <a:gd name="connsiteX1" fmla="*/ 132500 w 142469"/>
                        <a:gd name="connsiteY1" fmla="*/ 8963 h 61340"/>
                        <a:gd name="connsiteX2" fmla="*/ 84599 w 142469"/>
                        <a:gd name="connsiteY2" fmla="*/ 78 h 61340"/>
                        <a:gd name="connsiteX3" fmla="*/ 34105 w 142469"/>
                        <a:gd name="connsiteY3" fmla="*/ 9956 h 61340"/>
                        <a:gd name="connsiteX4" fmla="*/ 0 w 142469"/>
                        <a:gd name="connsiteY4" fmla="*/ 33134 h 61340"/>
                        <a:gd name="connsiteX5" fmla="*/ 8499 w 142469"/>
                        <a:gd name="connsiteY5" fmla="*/ 38211 h 61340"/>
                        <a:gd name="connsiteX6" fmla="*/ 82116 w 142469"/>
                        <a:gd name="connsiteY6" fmla="*/ 61334 h 61340"/>
                        <a:gd name="connsiteX7" fmla="*/ 117159 w 142469"/>
                        <a:gd name="connsiteY7" fmla="*/ 50297 h 61340"/>
                        <a:gd name="connsiteX8" fmla="*/ 128969 w 142469"/>
                        <a:gd name="connsiteY8" fmla="*/ 37714 h 61340"/>
                        <a:gd name="connsiteX9" fmla="*/ 138240 w 142469"/>
                        <a:gd name="connsiteY9" fmla="*/ 30485 h 61340"/>
                        <a:gd name="connsiteX10" fmla="*/ 142268 w 142469"/>
                        <a:gd name="connsiteY10" fmla="*/ 20055 h 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469" h="61340">
                          <a:moveTo>
                            <a:pt x="142268" y="20055"/>
                          </a:moveTo>
                          <a:cubicBezTo>
                            <a:pt x="141385" y="16137"/>
                            <a:pt x="135977" y="10949"/>
                            <a:pt x="132500" y="8963"/>
                          </a:cubicBezTo>
                          <a:cubicBezTo>
                            <a:pt x="117545" y="464"/>
                            <a:pt x="101817" y="-309"/>
                            <a:pt x="84599" y="78"/>
                          </a:cubicBezTo>
                          <a:cubicBezTo>
                            <a:pt x="67382" y="464"/>
                            <a:pt x="50440" y="4493"/>
                            <a:pt x="34105" y="9956"/>
                          </a:cubicBezTo>
                          <a:cubicBezTo>
                            <a:pt x="20750" y="14426"/>
                            <a:pt x="6788" y="20772"/>
                            <a:pt x="0" y="33134"/>
                          </a:cubicBezTo>
                          <a:lnTo>
                            <a:pt x="8499" y="38211"/>
                          </a:lnTo>
                          <a:cubicBezTo>
                            <a:pt x="29800" y="53387"/>
                            <a:pt x="55958" y="61610"/>
                            <a:pt x="82116" y="61334"/>
                          </a:cubicBezTo>
                          <a:cubicBezTo>
                            <a:pt x="94643" y="61168"/>
                            <a:pt x="107888" y="58740"/>
                            <a:pt x="117159" y="50297"/>
                          </a:cubicBezTo>
                          <a:cubicBezTo>
                            <a:pt x="121408" y="46434"/>
                            <a:pt x="124609" y="41412"/>
                            <a:pt x="128969" y="37714"/>
                          </a:cubicBezTo>
                          <a:cubicBezTo>
                            <a:pt x="131949" y="35176"/>
                            <a:pt x="135425" y="33244"/>
                            <a:pt x="138240" y="30485"/>
                          </a:cubicBezTo>
                          <a:cubicBezTo>
                            <a:pt x="140999" y="27781"/>
                            <a:pt x="143151" y="23863"/>
                            <a:pt x="142268" y="20055"/>
                          </a:cubicBezTo>
                          <a:close/>
                        </a:path>
                      </a:pathLst>
                    </a:custGeom>
                    <a:solidFill>
                      <a:srgbClr val="000000"/>
                    </a:solidFill>
                    <a:ln w="5505" cap="flat">
                      <a:noFill/>
                      <a:prstDash val="solid"/>
                      <a:miter/>
                    </a:ln>
                  </p:spPr>
                  <p:txBody>
                    <a:bodyPr rtlCol="0" anchor="ctr"/>
                    <a:lstStyle/>
                    <a:p>
                      <a:endParaRPr lang="en-US" dirty="0"/>
                    </a:p>
                  </p:txBody>
                </p:sp>
              </p:grpSp>
              <p:sp>
                <p:nvSpPr>
                  <p:cNvPr id="142" name="Freeform: Shape 141">
                    <a:extLst>
                      <a:ext uri="{FF2B5EF4-FFF2-40B4-BE49-F238E27FC236}">
                        <a16:creationId xmlns:a16="http://schemas.microsoft.com/office/drawing/2014/main" id="{111BBCEA-A4D7-4563-9B91-E0AD80EBFCC8}"/>
                      </a:ext>
                    </a:extLst>
                  </p:cNvPr>
                  <p:cNvSpPr/>
                  <p:nvPr/>
                </p:nvSpPr>
                <p:spPr>
                  <a:xfrm>
                    <a:off x="7481112" y="-1911891"/>
                    <a:ext cx="420403" cy="484861"/>
                  </a:xfrm>
                  <a:custGeom>
                    <a:avLst/>
                    <a:gdLst>
                      <a:gd name="connsiteX0" fmla="*/ 139453 w 420403"/>
                      <a:gd name="connsiteY0" fmla="*/ 481273 h 484861"/>
                      <a:gd name="connsiteX1" fmla="*/ 414554 w 420403"/>
                      <a:gd name="connsiteY1" fmla="*/ 484861 h 484861"/>
                      <a:gd name="connsiteX2" fmla="*/ 417975 w 420403"/>
                      <a:gd name="connsiteY2" fmla="*/ 480225 h 484861"/>
                      <a:gd name="connsiteX3" fmla="*/ 385692 w 420403"/>
                      <a:gd name="connsiteY3" fmla="*/ 379566 h 484861"/>
                      <a:gd name="connsiteX4" fmla="*/ 397005 w 420403"/>
                      <a:gd name="connsiteY4" fmla="*/ 268754 h 484861"/>
                      <a:gd name="connsiteX5" fmla="*/ 420403 w 420403"/>
                      <a:gd name="connsiteY5" fmla="*/ 61697 h 484861"/>
                      <a:gd name="connsiteX6" fmla="*/ 290607 w 420403"/>
                      <a:gd name="connsiteY6" fmla="*/ 0 h 484861"/>
                      <a:gd name="connsiteX7" fmla="*/ 164066 w 420403"/>
                      <a:gd name="connsiteY7" fmla="*/ 7505 h 484861"/>
                      <a:gd name="connsiteX8" fmla="*/ 159596 w 420403"/>
                      <a:gd name="connsiteY8" fmla="*/ 55 h 484861"/>
                      <a:gd name="connsiteX9" fmla="*/ 123174 w 420403"/>
                      <a:gd name="connsiteY9" fmla="*/ 16997 h 484861"/>
                      <a:gd name="connsiteX10" fmla="*/ 100327 w 420403"/>
                      <a:gd name="connsiteY10" fmla="*/ 29855 h 484861"/>
                      <a:gd name="connsiteX11" fmla="*/ 7725 w 420403"/>
                      <a:gd name="connsiteY11" fmla="*/ 124002 h 484861"/>
                      <a:gd name="connsiteX12" fmla="*/ 24667 w 420403"/>
                      <a:gd name="connsiteY12" fmla="*/ 325374 h 484861"/>
                      <a:gd name="connsiteX13" fmla="*/ 51212 w 420403"/>
                      <a:gd name="connsiteY13" fmla="*/ 304624 h 484861"/>
                      <a:gd name="connsiteX14" fmla="*/ 72293 w 420403"/>
                      <a:gd name="connsiteY14" fmla="*/ 290552 h 484861"/>
                      <a:gd name="connsiteX15" fmla="*/ 125602 w 420403"/>
                      <a:gd name="connsiteY15" fmla="*/ 433428 h 484861"/>
                      <a:gd name="connsiteX16" fmla="*/ 114013 w 420403"/>
                      <a:gd name="connsiteY16" fmla="*/ 451749 h 484861"/>
                      <a:gd name="connsiteX17" fmla="*/ 139453 w 420403"/>
                      <a:gd name="connsiteY17" fmla="*/ 481273 h 4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403" h="484861">
                        <a:moveTo>
                          <a:pt x="139453" y="481273"/>
                        </a:moveTo>
                        <a:lnTo>
                          <a:pt x="414554" y="484861"/>
                        </a:lnTo>
                        <a:cubicBezTo>
                          <a:pt x="416982" y="484916"/>
                          <a:pt x="418692" y="482543"/>
                          <a:pt x="417975" y="480225"/>
                        </a:cubicBezTo>
                        <a:lnTo>
                          <a:pt x="385692" y="379566"/>
                        </a:lnTo>
                        <a:cubicBezTo>
                          <a:pt x="385692" y="379566"/>
                          <a:pt x="390437" y="329292"/>
                          <a:pt x="397005" y="268754"/>
                        </a:cubicBezTo>
                        <a:cubicBezTo>
                          <a:pt x="406993" y="176925"/>
                          <a:pt x="420238" y="61421"/>
                          <a:pt x="420403" y="61697"/>
                        </a:cubicBezTo>
                        <a:cubicBezTo>
                          <a:pt x="401640" y="8940"/>
                          <a:pt x="290607" y="0"/>
                          <a:pt x="290607" y="0"/>
                        </a:cubicBezTo>
                        <a:lnTo>
                          <a:pt x="164066" y="7505"/>
                        </a:lnTo>
                        <a:lnTo>
                          <a:pt x="159596" y="55"/>
                        </a:lnTo>
                        <a:lnTo>
                          <a:pt x="123174" y="16997"/>
                        </a:lnTo>
                        <a:cubicBezTo>
                          <a:pt x="115227" y="20695"/>
                          <a:pt x="107611" y="24999"/>
                          <a:pt x="100327" y="29855"/>
                        </a:cubicBezTo>
                        <a:cubicBezTo>
                          <a:pt x="76321" y="45970"/>
                          <a:pt x="18321" y="82834"/>
                          <a:pt x="7725" y="124002"/>
                        </a:cubicBezTo>
                        <a:cubicBezTo>
                          <a:pt x="-16722" y="219142"/>
                          <a:pt x="24667" y="325374"/>
                          <a:pt x="24667" y="325374"/>
                        </a:cubicBezTo>
                        <a:lnTo>
                          <a:pt x="51212" y="304624"/>
                        </a:lnTo>
                        <a:cubicBezTo>
                          <a:pt x="58165" y="299382"/>
                          <a:pt x="64732" y="294801"/>
                          <a:pt x="72293" y="290552"/>
                        </a:cubicBezTo>
                        <a:lnTo>
                          <a:pt x="125602" y="433428"/>
                        </a:lnTo>
                        <a:cubicBezTo>
                          <a:pt x="125602" y="433428"/>
                          <a:pt x="114510" y="440160"/>
                          <a:pt x="114013" y="451749"/>
                        </a:cubicBezTo>
                        <a:cubicBezTo>
                          <a:pt x="113682" y="463393"/>
                          <a:pt x="119863" y="477300"/>
                          <a:pt x="139453" y="481273"/>
                        </a:cubicBezTo>
                      </a:path>
                    </a:pathLst>
                  </a:custGeom>
                  <a:solidFill>
                    <a:schemeClr val="accent1">
                      <a:lumMod val="75000"/>
                    </a:schemeClr>
                  </a:solidFill>
                  <a:ln w="550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BF14A9B-5D92-435F-A03B-6D447E884061}"/>
                      </a:ext>
                    </a:extLst>
                  </p:cNvPr>
                  <p:cNvSpPr/>
                  <p:nvPr/>
                </p:nvSpPr>
                <p:spPr>
                  <a:xfrm>
                    <a:off x="7702564" y="-1741643"/>
                    <a:ext cx="40859" cy="148619"/>
                  </a:xfrm>
                  <a:custGeom>
                    <a:avLst/>
                    <a:gdLst>
                      <a:gd name="connsiteX0" fmla="*/ 35933 w 40859"/>
                      <a:gd name="connsiteY0" fmla="*/ 142600 h 148619"/>
                      <a:gd name="connsiteX1" fmla="*/ 35381 w 40859"/>
                      <a:gd name="connsiteY1" fmla="*/ 0 h 148619"/>
                      <a:gd name="connsiteX2" fmla="*/ 4477 w 40859"/>
                      <a:gd name="connsiteY2" fmla="*/ 121077 h 148619"/>
                      <a:gd name="connsiteX3" fmla="*/ 173 w 40859"/>
                      <a:gd name="connsiteY3" fmla="*/ 133825 h 148619"/>
                      <a:gd name="connsiteX4" fmla="*/ 3870 w 40859"/>
                      <a:gd name="connsiteY4" fmla="*/ 146242 h 148619"/>
                      <a:gd name="connsiteX5" fmla="*/ 20702 w 40859"/>
                      <a:gd name="connsiteY5" fmla="*/ 147401 h 148619"/>
                      <a:gd name="connsiteX6" fmla="*/ 35933 w 40859"/>
                      <a:gd name="connsiteY6" fmla="*/ 142600 h 14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59" h="148619">
                        <a:moveTo>
                          <a:pt x="35933" y="142600"/>
                        </a:moveTo>
                        <a:cubicBezTo>
                          <a:pt x="44652" y="95692"/>
                          <a:pt x="40072" y="47460"/>
                          <a:pt x="35381" y="0"/>
                        </a:cubicBezTo>
                        <a:cubicBezTo>
                          <a:pt x="20095" y="38851"/>
                          <a:pt x="20647" y="82613"/>
                          <a:pt x="4477" y="121077"/>
                        </a:cubicBezTo>
                        <a:cubicBezTo>
                          <a:pt x="2711" y="125216"/>
                          <a:pt x="780" y="129355"/>
                          <a:pt x="173" y="133825"/>
                        </a:cubicBezTo>
                        <a:cubicBezTo>
                          <a:pt x="-434" y="138295"/>
                          <a:pt x="504" y="143207"/>
                          <a:pt x="3870" y="146242"/>
                        </a:cubicBezTo>
                        <a:cubicBezTo>
                          <a:pt x="8285" y="150270"/>
                          <a:pt x="14797" y="148118"/>
                          <a:pt x="20702" y="147401"/>
                        </a:cubicBezTo>
                        <a:cubicBezTo>
                          <a:pt x="26993" y="146683"/>
                          <a:pt x="30304" y="144531"/>
                          <a:pt x="35933" y="142600"/>
                        </a:cubicBezTo>
                      </a:path>
                    </a:pathLst>
                  </a:custGeom>
                  <a:solidFill>
                    <a:srgbClr val="000000"/>
                  </a:solidFill>
                  <a:ln w="550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0CC0A93-267C-4FD2-A9C4-DA27B464549F}"/>
                      </a:ext>
                    </a:extLst>
                  </p:cNvPr>
                  <p:cNvSpPr/>
                  <p:nvPr/>
                </p:nvSpPr>
                <p:spPr>
                  <a:xfrm>
                    <a:off x="7633534" y="-1525330"/>
                    <a:ext cx="233671" cy="37158"/>
                  </a:xfrm>
                  <a:custGeom>
                    <a:avLst/>
                    <a:gdLst>
                      <a:gd name="connsiteX0" fmla="*/ 3642 w 233671"/>
                      <a:gd name="connsiteY0" fmla="*/ 34891 h 37158"/>
                      <a:gd name="connsiteX1" fmla="*/ 72569 w 233671"/>
                      <a:gd name="connsiteY1" fmla="*/ 25786 h 37158"/>
                      <a:gd name="connsiteX2" fmla="*/ 118815 w 233671"/>
                      <a:gd name="connsiteY2" fmla="*/ 30145 h 37158"/>
                      <a:gd name="connsiteX3" fmla="*/ 212630 w 233671"/>
                      <a:gd name="connsiteY3" fmla="*/ 32463 h 37158"/>
                      <a:gd name="connsiteX4" fmla="*/ 226426 w 233671"/>
                      <a:gd name="connsiteY4" fmla="*/ 28876 h 37158"/>
                      <a:gd name="connsiteX5" fmla="*/ 233656 w 233671"/>
                      <a:gd name="connsiteY5" fmla="*/ 15190 h 37158"/>
                      <a:gd name="connsiteX6" fmla="*/ 77812 w 233671"/>
                      <a:gd name="connsiteY6" fmla="*/ 1338 h 37158"/>
                      <a:gd name="connsiteX7" fmla="*/ 38851 w 233671"/>
                      <a:gd name="connsiteY7" fmla="*/ 2553 h 37158"/>
                      <a:gd name="connsiteX8" fmla="*/ 0 w 233671"/>
                      <a:gd name="connsiteY8" fmla="*/ 31911 h 3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71" h="37158">
                        <a:moveTo>
                          <a:pt x="3642" y="34891"/>
                        </a:moveTo>
                        <a:cubicBezTo>
                          <a:pt x="25827" y="42617"/>
                          <a:pt x="49226" y="28324"/>
                          <a:pt x="72569" y="25786"/>
                        </a:cubicBezTo>
                        <a:cubicBezTo>
                          <a:pt x="88021" y="24130"/>
                          <a:pt x="103473" y="27662"/>
                          <a:pt x="118815" y="30145"/>
                        </a:cubicBezTo>
                        <a:cubicBezTo>
                          <a:pt x="149774" y="35167"/>
                          <a:pt x="181450" y="35940"/>
                          <a:pt x="212630" y="32463"/>
                        </a:cubicBezTo>
                        <a:cubicBezTo>
                          <a:pt x="217376" y="31911"/>
                          <a:pt x="222288" y="31249"/>
                          <a:pt x="226426" y="28876"/>
                        </a:cubicBezTo>
                        <a:cubicBezTo>
                          <a:pt x="230621" y="26503"/>
                          <a:pt x="233932" y="19936"/>
                          <a:pt x="233656" y="15190"/>
                        </a:cubicBezTo>
                        <a:cubicBezTo>
                          <a:pt x="181726" y="9837"/>
                          <a:pt x="129741" y="6691"/>
                          <a:pt x="77812" y="1338"/>
                        </a:cubicBezTo>
                        <a:cubicBezTo>
                          <a:pt x="64788" y="14"/>
                          <a:pt x="51323" y="-1310"/>
                          <a:pt x="38851" y="2553"/>
                        </a:cubicBezTo>
                        <a:cubicBezTo>
                          <a:pt x="23123" y="7409"/>
                          <a:pt x="11037" y="19770"/>
                          <a:pt x="0" y="31911"/>
                        </a:cubicBezTo>
                      </a:path>
                    </a:pathLst>
                  </a:custGeom>
                  <a:solidFill>
                    <a:srgbClr val="000000"/>
                  </a:solidFill>
                  <a:ln w="550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96FD75D7-FF2C-465B-B3E0-2B255F73A5BA}"/>
                      </a:ext>
                    </a:extLst>
                  </p:cNvPr>
                  <p:cNvSpPr/>
                  <p:nvPr/>
                </p:nvSpPr>
                <p:spPr>
                  <a:xfrm>
                    <a:off x="7837941" y="-1855546"/>
                    <a:ext cx="170964" cy="227806"/>
                  </a:xfrm>
                  <a:custGeom>
                    <a:avLst/>
                    <a:gdLst>
                      <a:gd name="connsiteX0" fmla="*/ 162963 w 170964"/>
                      <a:gd name="connsiteY0" fmla="*/ 190501 h 227806"/>
                      <a:gd name="connsiteX1" fmla="*/ 61311 w 170964"/>
                      <a:gd name="connsiteY1" fmla="*/ 0 h 227806"/>
                      <a:gd name="connsiteX2" fmla="*/ 0 w 170964"/>
                      <a:gd name="connsiteY2" fmla="*/ 76874 h 227806"/>
                      <a:gd name="connsiteX3" fmla="*/ 14293 w 170964"/>
                      <a:gd name="connsiteY3" fmla="*/ 227806 h 227806"/>
                      <a:gd name="connsiteX4" fmla="*/ 137247 w 170964"/>
                      <a:gd name="connsiteY4" fmla="*/ 190942 h 227806"/>
                      <a:gd name="connsiteX5" fmla="*/ 170965 w 170964"/>
                      <a:gd name="connsiteY5" fmla="*/ 208712 h 227806"/>
                      <a:gd name="connsiteX6" fmla="*/ 162963 w 170964"/>
                      <a:gd name="connsiteY6" fmla="*/ 190501 h 22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64" h="227806">
                        <a:moveTo>
                          <a:pt x="162963" y="190501"/>
                        </a:moveTo>
                        <a:cubicBezTo>
                          <a:pt x="140447" y="139951"/>
                          <a:pt x="61311" y="0"/>
                          <a:pt x="61311" y="0"/>
                        </a:cubicBezTo>
                        <a:lnTo>
                          <a:pt x="0" y="76874"/>
                        </a:lnTo>
                        <a:lnTo>
                          <a:pt x="14293" y="227806"/>
                        </a:lnTo>
                        <a:cubicBezTo>
                          <a:pt x="14293" y="227806"/>
                          <a:pt x="46687" y="191660"/>
                          <a:pt x="137247" y="190942"/>
                        </a:cubicBezTo>
                        <a:cubicBezTo>
                          <a:pt x="158327" y="190777"/>
                          <a:pt x="170965" y="208712"/>
                          <a:pt x="170965" y="208712"/>
                        </a:cubicBezTo>
                        <a:lnTo>
                          <a:pt x="162963" y="190501"/>
                        </a:lnTo>
                        <a:close/>
                      </a:path>
                    </a:pathLst>
                  </a:custGeom>
                  <a:solidFill>
                    <a:schemeClr val="accent1">
                      <a:lumMod val="75000"/>
                    </a:schemeClr>
                  </a:solidFill>
                  <a:ln w="550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536F2BC-A74D-43F9-A80A-0FF87516C66F}"/>
                      </a:ext>
                    </a:extLst>
                  </p:cNvPr>
                  <p:cNvSpPr/>
                  <p:nvPr/>
                </p:nvSpPr>
                <p:spPr>
                  <a:xfrm>
                    <a:off x="7614771" y="-1758588"/>
                    <a:ext cx="18099" cy="66779"/>
                  </a:xfrm>
                  <a:custGeom>
                    <a:avLst/>
                    <a:gdLst>
                      <a:gd name="connsiteX0" fmla="*/ 17991 w 18099"/>
                      <a:gd name="connsiteY0" fmla="*/ 66777 h 66779"/>
                      <a:gd name="connsiteX1" fmla="*/ 7671 w 18099"/>
                      <a:gd name="connsiteY1" fmla="*/ 33776 h 66779"/>
                      <a:gd name="connsiteX2" fmla="*/ 110 w 18099"/>
                      <a:gd name="connsiteY2" fmla="*/ 2 h 66779"/>
                      <a:gd name="connsiteX3" fmla="*/ 10430 w 18099"/>
                      <a:gd name="connsiteY3" fmla="*/ 33003 h 66779"/>
                      <a:gd name="connsiteX4" fmla="*/ 17991 w 18099"/>
                      <a:gd name="connsiteY4" fmla="*/ 66777 h 6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9" h="66779">
                        <a:moveTo>
                          <a:pt x="17991" y="66777"/>
                        </a:moveTo>
                        <a:cubicBezTo>
                          <a:pt x="17218" y="66998"/>
                          <a:pt x="12582" y="52208"/>
                          <a:pt x="7671" y="33776"/>
                        </a:cubicBezTo>
                        <a:cubicBezTo>
                          <a:pt x="2704" y="15344"/>
                          <a:pt x="-662" y="223"/>
                          <a:pt x="110" y="2"/>
                        </a:cubicBezTo>
                        <a:cubicBezTo>
                          <a:pt x="883" y="-218"/>
                          <a:pt x="5519" y="14571"/>
                          <a:pt x="10430" y="33003"/>
                        </a:cubicBezTo>
                        <a:cubicBezTo>
                          <a:pt x="15342" y="51491"/>
                          <a:pt x="18763" y="66611"/>
                          <a:pt x="17991" y="66777"/>
                        </a:cubicBezTo>
                        <a:close/>
                      </a:path>
                    </a:pathLst>
                  </a:custGeom>
                  <a:solidFill>
                    <a:srgbClr val="263238"/>
                  </a:solidFill>
                  <a:ln w="550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35F13EC-3596-4B2F-875A-0346FEBA897A}"/>
                      </a:ext>
                    </a:extLst>
                  </p:cNvPr>
                  <p:cNvSpPr/>
                  <p:nvPr/>
                </p:nvSpPr>
                <p:spPr>
                  <a:xfrm>
                    <a:off x="7833288" y="-1788948"/>
                    <a:ext cx="51256" cy="173734"/>
                  </a:xfrm>
                  <a:custGeom>
                    <a:avLst/>
                    <a:gdLst>
                      <a:gd name="connsiteX0" fmla="*/ 18 w 51256"/>
                      <a:gd name="connsiteY0" fmla="*/ 11 h 173734"/>
                      <a:gd name="connsiteX1" fmla="*/ 5702 w 51256"/>
                      <a:gd name="connsiteY1" fmla="*/ 4812 h 173734"/>
                      <a:gd name="connsiteX2" fmla="*/ 19388 w 51256"/>
                      <a:gd name="connsiteY2" fmla="*/ 19822 h 173734"/>
                      <a:gd name="connsiteX3" fmla="*/ 48691 w 51256"/>
                      <a:gd name="connsiteY3" fmla="*/ 79754 h 173734"/>
                      <a:gd name="connsiteX4" fmla="*/ 50457 w 51256"/>
                      <a:gd name="connsiteY4" fmla="*/ 116728 h 173734"/>
                      <a:gd name="connsiteX5" fmla="*/ 45490 w 51256"/>
                      <a:gd name="connsiteY5" fmla="*/ 146363 h 173734"/>
                      <a:gd name="connsiteX6" fmla="*/ 42731 w 51256"/>
                      <a:gd name="connsiteY6" fmla="*/ 166340 h 173734"/>
                      <a:gd name="connsiteX7" fmla="*/ 41959 w 51256"/>
                      <a:gd name="connsiteY7" fmla="*/ 173735 h 173734"/>
                      <a:gd name="connsiteX8" fmla="*/ 41627 w 51256"/>
                      <a:gd name="connsiteY8" fmla="*/ 166285 h 173734"/>
                      <a:gd name="connsiteX9" fmla="*/ 43504 w 51256"/>
                      <a:gd name="connsiteY9" fmla="*/ 146087 h 173734"/>
                      <a:gd name="connsiteX10" fmla="*/ 47863 w 51256"/>
                      <a:gd name="connsiteY10" fmla="*/ 116452 h 173734"/>
                      <a:gd name="connsiteX11" fmla="*/ 45932 w 51256"/>
                      <a:gd name="connsiteY11" fmla="*/ 80416 h 173734"/>
                      <a:gd name="connsiteX12" fmla="*/ 17842 w 51256"/>
                      <a:gd name="connsiteY12" fmla="*/ 21147 h 173734"/>
                      <a:gd name="connsiteX13" fmla="*/ 18 w 51256"/>
                      <a:gd name="connsiteY13" fmla="*/ 11 h 17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256" h="173734">
                        <a:moveTo>
                          <a:pt x="18" y="11"/>
                        </a:moveTo>
                        <a:cubicBezTo>
                          <a:pt x="128" y="-155"/>
                          <a:pt x="2170" y="1611"/>
                          <a:pt x="5702" y="4812"/>
                        </a:cubicBezTo>
                        <a:cubicBezTo>
                          <a:pt x="9123" y="8123"/>
                          <a:pt x="14035" y="13090"/>
                          <a:pt x="19388" y="19822"/>
                        </a:cubicBezTo>
                        <a:cubicBezTo>
                          <a:pt x="30094" y="33067"/>
                          <a:pt x="43173" y="53817"/>
                          <a:pt x="48691" y="79754"/>
                        </a:cubicBezTo>
                        <a:cubicBezTo>
                          <a:pt x="51451" y="92667"/>
                          <a:pt x="51892" y="105360"/>
                          <a:pt x="50457" y="116728"/>
                        </a:cubicBezTo>
                        <a:cubicBezTo>
                          <a:pt x="49022" y="128041"/>
                          <a:pt x="46870" y="137975"/>
                          <a:pt x="45490" y="146363"/>
                        </a:cubicBezTo>
                        <a:cubicBezTo>
                          <a:pt x="44056" y="154751"/>
                          <a:pt x="43173" y="161594"/>
                          <a:pt x="42731" y="166340"/>
                        </a:cubicBezTo>
                        <a:cubicBezTo>
                          <a:pt x="42290" y="171086"/>
                          <a:pt x="42179" y="173735"/>
                          <a:pt x="41959" y="173735"/>
                        </a:cubicBezTo>
                        <a:cubicBezTo>
                          <a:pt x="41793" y="173735"/>
                          <a:pt x="41517" y="171086"/>
                          <a:pt x="41627" y="166285"/>
                        </a:cubicBezTo>
                        <a:cubicBezTo>
                          <a:pt x="41738" y="161484"/>
                          <a:pt x="42290" y="154530"/>
                          <a:pt x="43504" y="146087"/>
                        </a:cubicBezTo>
                        <a:cubicBezTo>
                          <a:pt x="44663" y="137588"/>
                          <a:pt x="46594" y="127600"/>
                          <a:pt x="47863" y="116452"/>
                        </a:cubicBezTo>
                        <a:cubicBezTo>
                          <a:pt x="49133" y="105360"/>
                          <a:pt x="48581" y="92998"/>
                          <a:pt x="45932" y="80416"/>
                        </a:cubicBezTo>
                        <a:cubicBezTo>
                          <a:pt x="40579" y="55086"/>
                          <a:pt x="28052" y="34557"/>
                          <a:pt x="17842" y="21147"/>
                        </a:cubicBezTo>
                        <a:cubicBezTo>
                          <a:pt x="7523" y="7516"/>
                          <a:pt x="-424" y="452"/>
                          <a:pt x="18" y="11"/>
                        </a:cubicBezTo>
                        <a:close/>
                      </a:path>
                    </a:pathLst>
                  </a:custGeom>
                  <a:solidFill>
                    <a:srgbClr val="263238"/>
                  </a:solidFill>
                  <a:ln w="550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29D66CA-AB55-45C6-AA35-A5290BACF5EF}"/>
                      </a:ext>
                    </a:extLst>
                  </p:cNvPr>
                  <p:cNvSpPr/>
                  <p:nvPr/>
                </p:nvSpPr>
                <p:spPr>
                  <a:xfrm>
                    <a:off x="7632866" y="-1487419"/>
                    <a:ext cx="144262" cy="49575"/>
                  </a:xfrm>
                  <a:custGeom>
                    <a:avLst/>
                    <a:gdLst>
                      <a:gd name="connsiteX0" fmla="*/ 144261 w 144262"/>
                      <a:gd name="connsiteY0" fmla="*/ 44772 h 49575"/>
                      <a:gd name="connsiteX1" fmla="*/ 138246 w 144262"/>
                      <a:gd name="connsiteY1" fmla="*/ 46537 h 49575"/>
                      <a:gd name="connsiteX2" fmla="*/ 131072 w 144262"/>
                      <a:gd name="connsiteY2" fmla="*/ 47917 h 49575"/>
                      <a:gd name="connsiteX3" fmla="*/ 121414 w 144262"/>
                      <a:gd name="connsiteY3" fmla="*/ 49076 h 49575"/>
                      <a:gd name="connsiteX4" fmla="*/ 96139 w 144262"/>
                      <a:gd name="connsiteY4" fmla="*/ 48911 h 49575"/>
                      <a:gd name="connsiteX5" fmla="*/ 65787 w 144262"/>
                      <a:gd name="connsiteY5" fmla="*/ 42840 h 49575"/>
                      <a:gd name="connsiteX6" fmla="*/ 37312 w 144262"/>
                      <a:gd name="connsiteY6" fmla="*/ 30644 h 49575"/>
                      <a:gd name="connsiteX7" fmla="*/ 16396 w 144262"/>
                      <a:gd name="connsiteY7" fmla="*/ 16461 h 49575"/>
                      <a:gd name="connsiteX8" fmla="*/ 9112 w 144262"/>
                      <a:gd name="connsiteY8" fmla="*/ 10060 h 49575"/>
                      <a:gd name="connsiteX9" fmla="*/ 3980 w 144262"/>
                      <a:gd name="connsiteY9" fmla="*/ 4817 h 49575"/>
                      <a:gd name="connsiteX10" fmla="*/ 6 w 144262"/>
                      <a:gd name="connsiteY10" fmla="*/ 16 h 49575"/>
                      <a:gd name="connsiteX11" fmla="*/ 17610 w 144262"/>
                      <a:gd name="connsiteY11" fmla="*/ 14861 h 49575"/>
                      <a:gd name="connsiteX12" fmla="*/ 38526 w 144262"/>
                      <a:gd name="connsiteY12" fmla="*/ 28326 h 49575"/>
                      <a:gd name="connsiteX13" fmla="*/ 66560 w 144262"/>
                      <a:gd name="connsiteY13" fmla="*/ 40081 h 49575"/>
                      <a:gd name="connsiteX14" fmla="*/ 96360 w 144262"/>
                      <a:gd name="connsiteY14" fmla="*/ 46262 h 49575"/>
                      <a:gd name="connsiteX15" fmla="*/ 121249 w 144262"/>
                      <a:gd name="connsiteY15" fmla="*/ 47034 h 49575"/>
                      <a:gd name="connsiteX16" fmla="*/ 144261 w 144262"/>
                      <a:gd name="connsiteY16" fmla="*/ 44772 h 4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262" h="49575">
                        <a:moveTo>
                          <a:pt x="144261" y="44772"/>
                        </a:moveTo>
                        <a:cubicBezTo>
                          <a:pt x="144316" y="44992"/>
                          <a:pt x="142164" y="45599"/>
                          <a:pt x="138246" y="46537"/>
                        </a:cubicBezTo>
                        <a:cubicBezTo>
                          <a:pt x="136315" y="47034"/>
                          <a:pt x="133886" y="47586"/>
                          <a:pt x="131072" y="47917"/>
                        </a:cubicBezTo>
                        <a:cubicBezTo>
                          <a:pt x="128257" y="48303"/>
                          <a:pt x="125057" y="48911"/>
                          <a:pt x="121414" y="49076"/>
                        </a:cubicBezTo>
                        <a:cubicBezTo>
                          <a:pt x="114240" y="49793"/>
                          <a:pt x="105631" y="49738"/>
                          <a:pt x="96139" y="48911"/>
                        </a:cubicBezTo>
                        <a:cubicBezTo>
                          <a:pt x="86648" y="47917"/>
                          <a:pt x="76328" y="46041"/>
                          <a:pt x="65787" y="42840"/>
                        </a:cubicBezTo>
                        <a:cubicBezTo>
                          <a:pt x="55302" y="39529"/>
                          <a:pt x="45700" y="35224"/>
                          <a:pt x="37312" y="30644"/>
                        </a:cubicBezTo>
                        <a:cubicBezTo>
                          <a:pt x="29034" y="25953"/>
                          <a:pt x="21915" y="21097"/>
                          <a:pt x="16396" y="16461"/>
                        </a:cubicBezTo>
                        <a:cubicBezTo>
                          <a:pt x="13527" y="14309"/>
                          <a:pt x="11209" y="11991"/>
                          <a:pt x="9112" y="10060"/>
                        </a:cubicBezTo>
                        <a:cubicBezTo>
                          <a:pt x="6960" y="8184"/>
                          <a:pt x="5304" y="6362"/>
                          <a:pt x="3980" y="4817"/>
                        </a:cubicBezTo>
                        <a:cubicBezTo>
                          <a:pt x="1275" y="1837"/>
                          <a:pt x="-104" y="126"/>
                          <a:pt x="6" y="16"/>
                        </a:cubicBezTo>
                        <a:cubicBezTo>
                          <a:pt x="392" y="-370"/>
                          <a:pt x="6352" y="6252"/>
                          <a:pt x="17610" y="14861"/>
                        </a:cubicBezTo>
                        <a:cubicBezTo>
                          <a:pt x="23184" y="19221"/>
                          <a:pt x="30303" y="23801"/>
                          <a:pt x="38526" y="28326"/>
                        </a:cubicBezTo>
                        <a:cubicBezTo>
                          <a:pt x="46804" y="32686"/>
                          <a:pt x="56295" y="36825"/>
                          <a:pt x="66560" y="40081"/>
                        </a:cubicBezTo>
                        <a:cubicBezTo>
                          <a:pt x="76880" y="43226"/>
                          <a:pt x="87034" y="45158"/>
                          <a:pt x="96360" y="46262"/>
                        </a:cubicBezTo>
                        <a:cubicBezTo>
                          <a:pt x="105686" y="47200"/>
                          <a:pt x="114130" y="47420"/>
                          <a:pt x="121249" y="47034"/>
                        </a:cubicBezTo>
                        <a:cubicBezTo>
                          <a:pt x="135487" y="46317"/>
                          <a:pt x="144151" y="44220"/>
                          <a:pt x="144261" y="44772"/>
                        </a:cubicBezTo>
                        <a:close/>
                      </a:path>
                    </a:pathLst>
                  </a:custGeom>
                  <a:solidFill>
                    <a:srgbClr val="263238"/>
                  </a:solidFill>
                  <a:ln w="550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A68D934B-DFDF-4228-B7DE-E6157EE46782}"/>
                      </a:ext>
                    </a:extLst>
                  </p:cNvPr>
                  <p:cNvSpPr/>
                  <p:nvPr/>
                </p:nvSpPr>
                <p:spPr>
                  <a:xfrm>
                    <a:off x="7844551" y="-1474104"/>
                    <a:ext cx="20019" cy="49433"/>
                  </a:xfrm>
                  <a:custGeom>
                    <a:avLst/>
                    <a:gdLst>
                      <a:gd name="connsiteX0" fmla="*/ 17507 w 20019"/>
                      <a:gd name="connsiteY0" fmla="*/ 1 h 49433"/>
                      <a:gd name="connsiteX1" fmla="*/ 19604 w 20019"/>
                      <a:gd name="connsiteY1" fmla="*/ 8058 h 49433"/>
                      <a:gd name="connsiteX2" fmla="*/ 18114 w 20019"/>
                      <a:gd name="connsiteY2" fmla="*/ 28145 h 49433"/>
                      <a:gd name="connsiteX3" fmla="*/ 7297 w 20019"/>
                      <a:gd name="connsiteY3" fmla="*/ 45253 h 49433"/>
                      <a:gd name="connsiteX4" fmla="*/ 13 w 20019"/>
                      <a:gd name="connsiteY4" fmla="*/ 49392 h 49433"/>
                      <a:gd name="connsiteX5" fmla="*/ 5918 w 20019"/>
                      <a:gd name="connsiteY5" fmla="*/ 43763 h 49433"/>
                      <a:gd name="connsiteX6" fmla="*/ 15355 w 20019"/>
                      <a:gd name="connsiteY6" fmla="*/ 27318 h 49433"/>
                      <a:gd name="connsiteX7" fmla="*/ 17507 w 20019"/>
                      <a:gd name="connsiteY7" fmla="*/ 1 h 4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19" h="49433">
                        <a:moveTo>
                          <a:pt x="17507" y="1"/>
                        </a:moveTo>
                        <a:cubicBezTo>
                          <a:pt x="17838" y="-54"/>
                          <a:pt x="18942" y="2926"/>
                          <a:pt x="19604" y="8058"/>
                        </a:cubicBezTo>
                        <a:cubicBezTo>
                          <a:pt x="20266" y="13135"/>
                          <a:pt x="20376" y="20475"/>
                          <a:pt x="18114" y="28145"/>
                        </a:cubicBezTo>
                        <a:cubicBezTo>
                          <a:pt x="15906" y="35871"/>
                          <a:pt x="11326" y="41942"/>
                          <a:pt x="7297" y="45253"/>
                        </a:cubicBezTo>
                        <a:cubicBezTo>
                          <a:pt x="3269" y="48619"/>
                          <a:pt x="179" y="49668"/>
                          <a:pt x="13" y="49392"/>
                        </a:cubicBezTo>
                        <a:cubicBezTo>
                          <a:pt x="-208" y="49005"/>
                          <a:pt x="2441" y="47295"/>
                          <a:pt x="5918" y="43763"/>
                        </a:cubicBezTo>
                        <a:cubicBezTo>
                          <a:pt x="9339" y="40286"/>
                          <a:pt x="13313" y="34547"/>
                          <a:pt x="15355" y="27318"/>
                        </a:cubicBezTo>
                        <a:cubicBezTo>
                          <a:pt x="19604" y="12749"/>
                          <a:pt x="16458" y="56"/>
                          <a:pt x="17507" y="1"/>
                        </a:cubicBezTo>
                        <a:close/>
                      </a:path>
                    </a:pathLst>
                  </a:custGeom>
                  <a:solidFill>
                    <a:srgbClr val="263238"/>
                  </a:solidFill>
                  <a:ln w="550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E5FFD95-5960-4CDD-B801-DEBF24AFA762}"/>
                      </a:ext>
                    </a:extLst>
                  </p:cNvPr>
                  <p:cNvSpPr/>
                  <p:nvPr/>
                </p:nvSpPr>
                <p:spPr>
                  <a:xfrm>
                    <a:off x="7835243" y="-1454681"/>
                    <a:ext cx="12762" cy="30514"/>
                  </a:xfrm>
                  <a:custGeom>
                    <a:avLst/>
                    <a:gdLst>
                      <a:gd name="connsiteX0" fmla="*/ 11859 w 12762"/>
                      <a:gd name="connsiteY0" fmla="*/ 3 h 30514"/>
                      <a:gd name="connsiteX1" fmla="*/ 10479 w 12762"/>
                      <a:gd name="connsiteY1" fmla="*/ 17000 h 30514"/>
                      <a:gd name="connsiteX2" fmla="*/ 49 w 12762"/>
                      <a:gd name="connsiteY2" fmla="*/ 30465 h 30514"/>
                      <a:gd name="connsiteX3" fmla="*/ 7775 w 12762"/>
                      <a:gd name="connsiteY3" fmla="*/ 15951 h 30514"/>
                      <a:gd name="connsiteX4" fmla="*/ 11859 w 12762"/>
                      <a:gd name="connsiteY4" fmla="*/ 3 h 3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2" h="30514">
                        <a:moveTo>
                          <a:pt x="11859" y="3"/>
                        </a:moveTo>
                        <a:cubicBezTo>
                          <a:pt x="12577" y="-163"/>
                          <a:pt x="14011" y="7894"/>
                          <a:pt x="10479" y="17000"/>
                        </a:cubicBezTo>
                        <a:cubicBezTo>
                          <a:pt x="7003" y="26105"/>
                          <a:pt x="491" y="31072"/>
                          <a:pt x="49" y="30465"/>
                        </a:cubicBezTo>
                        <a:cubicBezTo>
                          <a:pt x="-558" y="29858"/>
                          <a:pt x="4575" y="24395"/>
                          <a:pt x="7775" y="15951"/>
                        </a:cubicBezTo>
                        <a:cubicBezTo>
                          <a:pt x="11142" y="7563"/>
                          <a:pt x="11031" y="58"/>
                          <a:pt x="11859" y="3"/>
                        </a:cubicBezTo>
                        <a:close/>
                      </a:path>
                    </a:pathLst>
                  </a:custGeom>
                  <a:solidFill>
                    <a:srgbClr val="263238"/>
                  </a:solidFill>
                  <a:ln w="550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EE949B1-6170-4DEE-8650-7576EBDF904D}"/>
                      </a:ext>
                    </a:extLst>
                  </p:cNvPr>
                  <p:cNvSpPr/>
                  <p:nvPr/>
                </p:nvSpPr>
                <p:spPr>
                  <a:xfrm>
                    <a:off x="7778275" y="-1636280"/>
                    <a:ext cx="19650" cy="28418"/>
                  </a:xfrm>
                  <a:custGeom>
                    <a:avLst/>
                    <a:gdLst>
                      <a:gd name="connsiteX0" fmla="*/ 19601 w 19650"/>
                      <a:gd name="connsiteY0" fmla="*/ 41 h 28418"/>
                      <a:gd name="connsiteX1" fmla="*/ 9778 w 19650"/>
                      <a:gd name="connsiteY1" fmla="*/ 14169 h 28418"/>
                      <a:gd name="connsiteX2" fmla="*/ 121 w 19650"/>
                      <a:gd name="connsiteY2" fmla="*/ 28407 h 28418"/>
                      <a:gd name="connsiteX3" fmla="*/ 7405 w 19650"/>
                      <a:gd name="connsiteY3" fmla="*/ 12568 h 28418"/>
                      <a:gd name="connsiteX4" fmla="*/ 19601 w 19650"/>
                      <a:gd name="connsiteY4" fmla="*/ 41 h 2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0" h="28418">
                        <a:moveTo>
                          <a:pt x="19601" y="41"/>
                        </a:moveTo>
                        <a:cubicBezTo>
                          <a:pt x="20208" y="648"/>
                          <a:pt x="15076" y="6388"/>
                          <a:pt x="9778" y="14169"/>
                        </a:cubicBezTo>
                        <a:cubicBezTo>
                          <a:pt x="4425" y="21895"/>
                          <a:pt x="894" y="28738"/>
                          <a:pt x="121" y="28407"/>
                        </a:cubicBezTo>
                        <a:cubicBezTo>
                          <a:pt x="-597" y="28131"/>
                          <a:pt x="1887" y="20570"/>
                          <a:pt x="7405" y="12568"/>
                        </a:cubicBezTo>
                        <a:cubicBezTo>
                          <a:pt x="12869" y="4511"/>
                          <a:pt x="19049" y="-511"/>
                          <a:pt x="19601" y="41"/>
                        </a:cubicBezTo>
                        <a:close/>
                      </a:path>
                    </a:pathLst>
                  </a:custGeom>
                  <a:solidFill>
                    <a:srgbClr val="263238"/>
                  </a:solidFill>
                  <a:ln w="550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DA2F46E-9299-4F29-A7E1-5C02EDACDCA4}"/>
                      </a:ext>
                    </a:extLst>
                  </p:cNvPr>
                  <p:cNvSpPr/>
                  <p:nvPr/>
                </p:nvSpPr>
                <p:spPr>
                  <a:xfrm>
                    <a:off x="7517148" y="-1804647"/>
                    <a:ext cx="91892" cy="34770"/>
                  </a:xfrm>
                  <a:custGeom>
                    <a:avLst/>
                    <a:gdLst>
                      <a:gd name="connsiteX0" fmla="*/ 91884 w 91892"/>
                      <a:gd name="connsiteY0" fmla="*/ 34748 h 34770"/>
                      <a:gd name="connsiteX1" fmla="*/ 79688 w 91892"/>
                      <a:gd name="connsiteY1" fmla="*/ 26691 h 34770"/>
                      <a:gd name="connsiteX2" fmla="*/ 48453 w 91892"/>
                      <a:gd name="connsiteY2" fmla="*/ 10853 h 34770"/>
                      <a:gd name="connsiteX3" fmla="*/ 14514 w 91892"/>
                      <a:gd name="connsiteY3" fmla="*/ 2354 h 34770"/>
                      <a:gd name="connsiteX4" fmla="*/ 0 w 91892"/>
                      <a:gd name="connsiteY4" fmla="*/ 478 h 34770"/>
                      <a:gd name="connsiteX5" fmla="*/ 14735 w 91892"/>
                      <a:gd name="connsiteY5" fmla="*/ 368 h 34770"/>
                      <a:gd name="connsiteX6" fmla="*/ 49446 w 91892"/>
                      <a:gd name="connsiteY6" fmla="*/ 8204 h 34770"/>
                      <a:gd name="connsiteX7" fmla="*/ 80792 w 91892"/>
                      <a:gd name="connsiteY7" fmla="*/ 25036 h 34770"/>
                      <a:gd name="connsiteX8" fmla="*/ 91884 w 91892"/>
                      <a:gd name="connsiteY8" fmla="*/ 34748 h 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892" h="34770">
                        <a:moveTo>
                          <a:pt x="91884" y="34748"/>
                        </a:moveTo>
                        <a:cubicBezTo>
                          <a:pt x="91553" y="35079"/>
                          <a:pt x="87193" y="31603"/>
                          <a:pt x="79688" y="26691"/>
                        </a:cubicBezTo>
                        <a:cubicBezTo>
                          <a:pt x="72183" y="21780"/>
                          <a:pt x="61311" y="15709"/>
                          <a:pt x="48453" y="10853"/>
                        </a:cubicBezTo>
                        <a:cubicBezTo>
                          <a:pt x="35595" y="6107"/>
                          <a:pt x="23399" y="3568"/>
                          <a:pt x="14514" y="2354"/>
                        </a:cubicBezTo>
                        <a:cubicBezTo>
                          <a:pt x="5629" y="1140"/>
                          <a:pt x="0" y="919"/>
                          <a:pt x="0" y="478"/>
                        </a:cubicBezTo>
                        <a:cubicBezTo>
                          <a:pt x="0" y="147"/>
                          <a:pt x="5629" y="-350"/>
                          <a:pt x="14735" y="368"/>
                        </a:cubicBezTo>
                        <a:cubicBezTo>
                          <a:pt x="23840" y="1085"/>
                          <a:pt x="36367" y="3348"/>
                          <a:pt x="49446" y="8204"/>
                        </a:cubicBezTo>
                        <a:cubicBezTo>
                          <a:pt x="62525" y="13116"/>
                          <a:pt x="73507" y="19627"/>
                          <a:pt x="80792" y="25036"/>
                        </a:cubicBezTo>
                        <a:cubicBezTo>
                          <a:pt x="88187" y="30444"/>
                          <a:pt x="92105" y="34527"/>
                          <a:pt x="91884" y="34748"/>
                        </a:cubicBezTo>
                        <a:close/>
                      </a:path>
                    </a:pathLst>
                  </a:custGeom>
                  <a:solidFill>
                    <a:srgbClr val="263238"/>
                  </a:solidFill>
                  <a:ln w="550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B16CFD4-3ECA-4802-8118-3F60051B4BAA}"/>
                      </a:ext>
                    </a:extLst>
                  </p:cNvPr>
                  <p:cNvSpPr/>
                  <p:nvPr/>
                </p:nvSpPr>
                <p:spPr>
                  <a:xfrm>
                    <a:off x="7850359" y="-1857460"/>
                    <a:ext cx="48908" cy="58099"/>
                  </a:xfrm>
                  <a:custGeom>
                    <a:avLst/>
                    <a:gdLst>
                      <a:gd name="connsiteX0" fmla="*/ 48894 w 48908"/>
                      <a:gd name="connsiteY0" fmla="*/ 37 h 58099"/>
                      <a:gd name="connsiteX1" fmla="*/ 21025 w 48908"/>
                      <a:gd name="connsiteY1" fmla="*/ 26140 h 58099"/>
                      <a:gd name="connsiteX2" fmla="*/ 55 w 48908"/>
                      <a:gd name="connsiteY2" fmla="*/ 58093 h 58099"/>
                      <a:gd name="connsiteX3" fmla="*/ 3918 w 48908"/>
                      <a:gd name="connsiteY3" fmla="*/ 47386 h 58099"/>
                      <a:gd name="connsiteX4" fmla="*/ 18818 w 48908"/>
                      <a:gd name="connsiteY4" fmla="*/ 24319 h 58099"/>
                      <a:gd name="connsiteX5" fmla="*/ 39016 w 48908"/>
                      <a:gd name="connsiteY5" fmla="*/ 5666 h 58099"/>
                      <a:gd name="connsiteX6" fmla="*/ 48894 w 48908"/>
                      <a:gd name="connsiteY6" fmla="*/ 37 h 5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08" h="58099">
                        <a:moveTo>
                          <a:pt x="48894" y="37"/>
                        </a:moveTo>
                        <a:cubicBezTo>
                          <a:pt x="49446" y="810"/>
                          <a:pt x="34546" y="9860"/>
                          <a:pt x="21025" y="26140"/>
                        </a:cubicBezTo>
                        <a:cubicBezTo>
                          <a:pt x="7339" y="42254"/>
                          <a:pt x="882" y="58479"/>
                          <a:pt x="55" y="58093"/>
                        </a:cubicBezTo>
                        <a:cubicBezTo>
                          <a:pt x="-277" y="57982"/>
                          <a:pt x="882" y="53788"/>
                          <a:pt x="3918" y="47386"/>
                        </a:cubicBezTo>
                        <a:cubicBezTo>
                          <a:pt x="6898" y="41040"/>
                          <a:pt x="11920" y="32597"/>
                          <a:pt x="18818" y="24319"/>
                        </a:cubicBezTo>
                        <a:cubicBezTo>
                          <a:pt x="25771" y="16096"/>
                          <a:pt x="33221" y="9695"/>
                          <a:pt x="39016" y="5666"/>
                        </a:cubicBezTo>
                        <a:cubicBezTo>
                          <a:pt x="44810" y="1582"/>
                          <a:pt x="48728" y="-294"/>
                          <a:pt x="48894" y="37"/>
                        </a:cubicBezTo>
                        <a:close/>
                      </a:path>
                    </a:pathLst>
                  </a:custGeom>
                  <a:solidFill>
                    <a:srgbClr val="263238"/>
                  </a:solidFill>
                  <a:ln w="550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516C0D2-F310-48D3-84EB-21A6D2F17FEC}"/>
                      </a:ext>
                    </a:extLst>
                  </p:cNvPr>
                  <p:cNvSpPr/>
                  <p:nvPr/>
                </p:nvSpPr>
                <p:spPr>
                  <a:xfrm>
                    <a:off x="7626189" y="-1902898"/>
                    <a:ext cx="165030" cy="96301"/>
                  </a:xfrm>
                  <a:custGeom>
                    <a:avLst/>
                    <a:gdLst>
                      <a:gd name="connsiteX0" fmla="*/ 159491 w 165030"/>
                      <a:gd name="connsiteY0" fmla="*/ 2 h 96301"/>
                      <a:gd name="connsiteX1" fmla="*/ 160761 w 165030"/>
                      <a:gd name="connsiteY1" fmla="*/ 2541 h 96301"/>
                      <a:gd name="connsiteX2" fmla="*/ 163354 w 165030"/>
                      <a:gd name="connsiteY2" fmla="*/ 10267 h 96301"/>
                      <a:gd name="connsiteX3" fmla="*/ 163244 w 165030"/>
                      <a:gd name="connsiteY3" fmla="*/ 40178 h 96301"/>
                      <a:gd name="connsiteX4" fmla="*/ 140728 w 165030"/>
                      <a:gd name="connsiteY4" fmla="*/ 78200 h 96301"/>
                      <a:gd name="connsiteX5" fmla="*/ 89957 w 165030"/>
                      <a:gd name="connsiteY5" fmla="*/ 96301 h 96301"/>
                      <a:gd name="connsiteX6" fmla="*/ 38690 w 165030"/>
                      <a:gd name="connsiteY6" fmla="*/ 79194 h 96301"/>
                      <a:gd name="connsiteX7" fmla="*/ 10490 w 165030"/>
                      <a:gd name="connsiteY7" fmla="*/ 44979 h 96301"/>
                      <a:gd name="connsiteX8" fmla="*/ 1109 w 165030"/>
                      <a:gd name="connsiteY8" fmla="*/ 16558 h 96301"/>
                      <a:gd name="connsiteX9" fmla="*/ 115 w 165030"/>
                      <a:gd name="connsiteY9" fmla="*/ 8501 h 96301"/>
                      <a:gd name="connsiteX10" fmla="*/ 60 w 165030"/>
                      <a:gd name="connsiteY10" fmla="*/ 5687 h 96301"/>
                      <a:gd name="connsiteX11" fmla="*/ 2212 w 165030"/>
                      <a:gd name="connsiteY11" fmla="*/ 16393 h 96301"/>
                      <a:gd name="connsiteX12" fmla="*/ 12311 w 165030"/>
                      <a:gd name="connsiteY12" fmla="*/ 44096 h 96301"/>
                      <a:gd name="connsiteX13" fmla="*/ 40290 w 165030"/>
                      <a:gd name="connsiteY13" fmla="*/ 77097 h 96301"/>
                      <a:gd name="connsiteX14" fmla="*/ 90013 w 165030"/>
                      <a:gd name="connsiteY14" fmla="*/ 93487 h 96301"/>
                      <a:gd name="connsiteX15" fmla="*/ 139018 w 165030"/>
                      <a:gd name="connsiteY15" fmla="*/ 76269 h 96301"/>
                      <a:gd name="connsiteX16" fmla="*/ 161312 w 165030"/>
                      <a:gd name="connsiteY16" fmla="*/ 39736 h 96301"/>
                      <a:gd name="connsiteX17" fmla="*/ 162306 w 165030"/>
                      <a:gd name="connsiteY17" fmla="*/ 10543 h 96301"/>
                      <a:gd name="connsiteX18" fmla="*/ 159491 w 165030"/>
                      <a:gd name="connsiteY18" fmla="*/ 2 h 9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030" h="96301">
                        <a:moveTo>
                          <a:pt x="159491" y="2"/>
                        </a:moveTo>
                        <a:cubicBezTo>
                          <a:pt x="159602" y="-53"/>
                          <a:pt x="159988" y="830"/>
                          <a:pt x="160761" y="2541"/>
                        </a:cubicBezTo>
                        <a:cubicBezTo>
                          <a:pt x="161588" y="4252"/>
                          <a:pt x="162416" y="6845"/>
                          <a:pt x="163354" y="10267"/>
                        </a:cubicBezTo>
                        <a:cubicBezTo>
                          <a:pt x="165120" y="17110"/>
                          <a:pt x="166058" y="27650"/>
                          <a:pt x="163244" y="40178"/>
                        </a:cubicBezTo>
                        <a:cubicBezTo>
                          <a:pt x="160374" y="52539"/>
                          <a:pt x="153476" y="66887"/>
                          <a:pt x="140728" y="78200"/>
                        </a:cubicBezTo>
                        <a:cubicBezTo>
                          <a:pt x="128091" y="89569"/>
                          <a:pt x="109438" y="96356"/>
                          <a:pt x="89957" y="96301"/>
                        </a:cubicBezTo>
                        <a:cubicBezTo>
                          <a:pt x="70422" y="96191"/>
                          <a:pt x="52045" y="89458"/>
                          <a:pt x="38690" y="79194"/>
                        </a:cubicBezTo>
                        <a:cubicBezTo>
                          <a:pt x="25170" y="68984"/>
                          <a:pt x="16174" y="56292"/>
                          <a:pt x="10490" y="44979"/>
                        </a:cubicBezTo>
                        <a:cubicBezTo>
                          <a:pt x="4861" y="33555"/>
                          <a:pt x="2268" y="23512"/>
                          <a:pt x="1109" y="16558"/>
                        </a:cubicBezTo>
                        <a:cubicBezTo>
                          <a:pt x="557" y="13081"/>
                          <a:pt x="171" y="10322"/>
                          <a:pt x="115" y="8501"/>
                        </a:cubicBezTo>
                        <a:cubicBezTo>
                          <a:pt x="5" y="6625"/>
                          <a:pt x="-50" y="5687"/>
                          <a:pt x="60" y="5687"/>
                        </a:cubicBezTo>
                        <a:cubicBezTo>
                          <a:pt x="336" y="5631"/>
                          <a:pt x="667" y="9550"/>
                          <a:pt x="2212" y="16393"/>
                        </a:cubicBezTo>
                        <a:cubicBezTo>
                          <a:pt x="3702" y="23236"/>
                          <a:pt x="6572" y="33003"/>
                          <a:pt x="12311" y="44096"/>
                        </a:cubicBezTo>
                        <a:cubicBezTo>
                          <a:pt x="18161" y="55022"/>
                          <a:pt x="27046" y="67329"/>
                          <a:pt x="40290" y="77097"/>
                        </a:cubicBezTo>
                        <a:cubicBezTo>
                          <a:pt x="53314" y="86975"/>
                          <a:pt x="71084" y="93321"/>
                          <a:pt x="90013" y="93487"/>
                        </a:cubicBezTo>
                        <a:cubicBezTo>
                          <a:pt x="108886" y="93542"/>
                          <a:pt x="126821" y="87085"/>
                          <a:pt x="139018" y="76269"/>
                        </a:cubicBezTo>
                        <a:cubicBezTo>
                          <a:pt x="151379" y="65508"/>
                          <a:pt x="158277" y="51711"/>
                          <a:pt x="161312" y="39736"/>
                        </a:cubicBezTo>
                        <a:cubicBezTo>
                          <a:pt x="164292" y="27650"/>
                          <a:pt x="163685" y="17386"/>
                          <a:pt x="162306" y="10543"/>
                        </a:cubicBezTo>
                        <a:cubicBezTo>
                          <a:pt x="160816" y="3645"/>
                          <a:pt x="159160" y="113"/>
                          <a:pt x="159491" y="2"/>
                        </a:cubicBezTo>
                        <a:close/>
                      </a:path>
                    </a:pathLst>
                  </a:custGeom>
                  <a:solidFill>
                    <a:srgbClr val="263238"/>
                  </a:solidFill>
                  <a:ln w="550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F3C05DEA-BAE1-48E6-910E-695BCA1F18D7}"/>
                      </a:ext>
                    </a:extLst>
                  </p:cNvPr>
                  <p:cNvSpPr/>
                  <p:nvPr/>
                </p:nvSpPr>
                <p:spPr>
                  <a:xfrm>
                    <a:off x="7778451" y="-1634438"/>
                    <a:ext cx="27040" cy="27557"/>
                  </a:xfrm>
                  <a:custGeom>
                    <a:avLst/>
                    <a:gdLst>
                      <a:gd name="connsiteX0" fmla="*/ 26544 w 27040"/>
                      <a:gd name="connsiteY0" fmla="*/ 7967 h 27557"/>
                      <a:gd name="connsiteX1" fmla="*/ 23730 w 27040"/>
                      <a:gd name="connsiteY1" fmla="*/ 572 h 27557"/>
                      <a:gd name="connsiteX2" fmla="*/ 18708 w 27040"/>
                      <a:gd name="connsiteY2" fmla="*/ 682 h 27557"/>
                      <a:gd name="connsiteX3" fmla="*/ 14734 w 27040"/>
                      <a:gd name="connsiteY3" fmla="*/ 3993 h 27557"/>
                      <a:gd name="connsiteX4" fmla="*/ 0 w 27040"/>
                      <a:gd name="connsiteY4" fmla="*/ 27558 h 27557"/>
                      <a:gd name="connsiteX5" fmla="*/ 27041 w 27040"/>
                      <a:gd name="connsiteY5" fmla="*/ 25240 h 27557"/>
                      <a:gd name="connsiteX6" fmla="*/ 26544 w 27040"/>
                      <a:gd name="connsiteY6" fmla="*/ 7967 h 2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40" h="27557">
                        <a:moveTo>
                          <a:pt x="26544" y="7967"/>
                        </a:moveTo>
                        <a:cubicBezTo>
                          <a:pt x="26434" y="5207"/>
                          <a:pt x="26103" y="1951"/>
                          <a:pt x="23730" y="572"/>
                        </a:cubicBezTo>
                        <a:cubicBezTo>
                          <a:pt x="22240" y="-311"/>
                          <a:pt x="20308" y="-90"/>
                          <a:pt x="18708" y="682"/>
                        </a:cubicBezTo>
                        <a:cubicBezTo>
                          <a:pt x="17163" y="1455"/>
                          <a:pt x="15893" y="2724"/>
                          <a:pt x="14734" y="3993"/>
                        </a:cubicBezTo>
                        <a:cubicBezTo>
                          <a:pt x="8057" y="11223"/>
                          <a:pt x="3366" y="18286"/>
                          <a:pt x="0" y="27558"/>
                        </a:cubicBezTo>
                        <a:lnTo>
                          <a:pt x="27041" y="25240"/>
                        </a:lnTo>
                        <a:cubicBezTo>
                          <a:pt x="26820" y="19500"/>
                          <a:pt x="26710" y="13651"/>
                          <a:pt x="26544" y="7967"/>
                        </a:cubicBezTo>
                        <a:close/>
                      </a:path>
                    </a:pathLst>
                  </a:custGeom>
                  <a:solidFill>
                    <a:srgbClr val="000000"/>
                  </a:solidFill>
                  <a:ln w="550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FE8A23E-20F6-43ED-B4DF-4E53CE37E82C}"/>
                      </a:ext>
                    </a:extLst>
                  </p:cNvPr>
                  <p:cNvSpPr/>
                  <p:nvPr/>
                </p:nvSpPr>
                <p:spPr>
                  <a:xfrm>
                    <a:off x="7875192" y="-1725308"/>
                    <a:ext cx="19829" cy="85868"/>
                  </a:xfrm>
                  <a:custGeom>
                    <a:avLst/>
                    <a:gdLst>
                      <a:gd name="connsiteX0" fmla="*/ 19591 w 19829"/>
                      <a:gd name="connsiteY0" fmla="*/ 41941 h 85868"/>
                      <a:gd name="connsiteX1" fmla="*/ 0 w 19829"/>
                      <a:gd name="connsiteY1" fmla="*/ 0 h 85868"/>
                      <a:gd name="connsiteX2" fmla="*/ 1214 w 19829"/>
                      <a:gd name="connsiteY2" fmla="*/ 85869 h 85868"/>
                      <a:gd name="connsiteX3" fmla="*/ 2649 w 19829"/>
                      <a:gd name="connsiteY3" fmla="*/ 82226 h 85868"/>
                      <a:gd name="connsiteX4" fmla="*/ 19591 w 19829"/>
                      <a:gd name="connsiteY4" fmla="*/ 41941 h 8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 h="85868">
                        <a:moveTo>
                          <a:pt x="19591" y="41941"/>
                        </a:moveTo>
                        <a:cubicBezTo>
                          <a:pt x="17494" y="26489"/>
                          <a:pt x="9602" y="12306"/>
                          <a:pt x="0" y="0"/>
                        </a:cubicBezTo>
                        <a:cubicBezTo>
                          <a:pt x="11644" y="38188"/>
                          <a:pt x="7726" y="59766"/>
                          <a:pt x="1214" y="85869"/>
                        </a:cubicBezTo>
                        <a:lnTo>
                          <a:pt x="2649" y="82226"/>
                        </a:lnTo>
                        <a:cubicBezTo>
                          <a:pt x="10099" y="66995"/>
                          <a:pt x="21633" y="57393"/>
                          <a:pt x="19591" y="41941"/>
                        </a:cubicBezTo>
                        <a:close/>
                      </a:path>
                    </a:pathLst>
                  </a:custGeom>
                  <a:solidFill>
                    <a:srgbClr val="000000"/>
                  </a:solidFill>
                  <a:ln w="5505" cap="flat">
                    <a:noFill/>
                    <a:prstDash val="solid"/>
                    <a:miter/>
                  </a:ln>
                </p:spPr>
                <p:txBody>
                  <a:bodyPr rtlCol="0" anchor="ctr"/>
                  <a:lstStyle/>
                  <a:p>
                    <a:endParaRPr lang="en-US" dirty="0"/>
                  </a:p>
                </p:txBody>
              </p:sp>
            </p:grpSp>
            <p:grpSp>
              <p:nvGrpSpPr>
                <p:cNvPr id="26" name="Graphic 179">
                  <a:extLst>
                    <a:ext uri="{FF2B5EF4-FFF2-40B4-BE49-F238E27FC236}">
                      <a16:creationId xmlns:a16="http://schemas.microsoft.com/office/drawing/2014/main" id="{87D54673-EF2C-49D4-94B4-3CEF1BB2926C}"/>
                    </a:ext>
                  </a:extLst>
                </p:cNvPr>
                <p:cNvGrpSpPr/>
                <p:nvPr/>
              </p:nvGrpSpPr>
              <p:grpSpPr>
                <a:xfrm>
                  <a:off x="7699646" y="-411616"/>
                  <a:ext cx="250371" cy="305065"/>
                  <a:chOff x="7699646" y="-411616"/>
                  <a:chExt cx="250371" cy="305065"/>
                </a:xfrm>
              </p:grpSpPr>
              <p:sp>
                <p:nvSpPr>
                  <p:cNvPr id="131" name="Freeform: Shape 130">
                    <a:extLst>
                      <a:ext uri="{FF2B5EF4-FFF2-40B4-BE49-F238E27FC236}">
                        <a16:creationId xmlns:a16="http://schemas.microsoft.com/office/drawing/2014/main" id="{3885C888-6212-480D-B41F-62F3BFAEF63F}"/>
                      </a:ext>
                    </a:extLst>
                  </p:cNvPr>
                  <p:cNvSpPr/>
                  <p:nvPr/>
                </p:nvSpPr>
                <p:spPr>
                  <a:xfrm>
                    <a:off x="7699646" y="-411616"/>
                    <a:ext cx="141109" cy="258599"/>
                  </a:xfrm>
                  <a:custGeom>
                    <a:avLst/>
                    <a:gdLst>
                      <a:gd name="connsiteX0" fmla="*/ 141110 w 141109"/>
                      <a:gd name="connsiteY0" fmla="*/ 11092 h 258599"/>
                      <a:gd name="connsiteX1" fmla="*/ 124609 w 141109"/>
                      <a:gd name="connsiteY1" fmla="*/ 258600 h 258599"/>
                      <a:gd name="connsiteX2" fmla="*/ 16997 w 141109"/>
                      <a:gd name="connsiteY2" fmla="*/ 257330 h 258599"/>
                      <a:gd name="connsiteX3" fmla="*/ 0 w 141109"/>
                      <a:gd name="connsiteY3" fmla="*/ 0 h 258599"/>
                    </a:gdLst>
                    <a:ahLst/>
                    <a:cxnLst>
                      <a:cxn ang="0">
                        <a:pos x="connsiteX0" y="connsiteY0"/>
                      </a:cxn>
                      <a:cxn ang="0">
                        <a:pos x="connsiteX1" y="connsiteY1"/>
                      </a:cxn>
                      <a:cxn ang="0">
                        <a:pos x="connsiteX2" y="connsiteY2"/>
                      </a:cxn>
                      <a:cxn ang="0">
                        <a:pos x="connsiteX3" y="connsiteY3"/>
                      </a:cxn>
                    </a:cxnLst>
                    <a:rect l="l" t="t" r="r" b="b"/>
                    <a:pathLst>
                      <a:path w="141109" h="258599">
                        <a:moveTo>
                          <a:pt x="141110" y="11092"/>
                        </a:moveTo>
                        <a:lnTo>
                          <a:pt x="124609" y="258600"/>
                        </a:lnTo>
                        <a:lnTo>
                          <a:pt x="16997" y="257330"/>
                        </a:lnTo>
                        <a:lnTo>
                          <a:pt x="0" y="0"/>
                        </a:lnTo>
                        <a:close/>
                      </a:path>
                    </a:pathLst>
                  </a:custGeom>
                  <a:solidFill>
                    <a:srgbClr val="FFBE9D"/>
                  </a:solidFill>
                  <a:ln w="5505" cap="flat">
                    <a:noFill/>
                    <a:prstDash val="solid"/>
                    <a:miter/>
                  </a:ln>
                </p:spPr>
                <p:txBody>
                  <a:bodyPr rtlCol="0" anchor="ctr"/>
                  <a:lstStyle/>
                  <a:p>
                    <a:endParaRPr lang="en-US" dirty="0"/>
                  </a:p>
                </p:txBody>
              </p:sp>
              <p:grpSp>
                <p:nvGrpSpPr>
                  <p:cNvPr id="132" name="Graphic 179">
                    <a:extLst>
                      <a:ext uri="{FF2B5EF4-FFF2-40B4-BE49-F238E27FC236}">
                        <a16:creationId xmlns:a16="http://schemas.microsoft.com/office/drawing/2014/main" id="{38BDF071-2EFA-45D1-89C0-663E16877628}"/>
                      </a:ext>
                    </a:extLst>
                  </p:cNvPr>
                  <p:cNvGrpSpPr/>
                  <p:nvPr/>
                </p:nvGrpSpPr>
                <p:grpSpPr>
                  <a:xfrm>
                    <a:off x="7708917" y="-188114"/>
                    <a:ext cx="241100" cy="81564"/>
                    <a:chOff x="7708917" y="-188114"/>
                    <a:chExt cx="241100" cy="81564"/>
                  </a:xfrm>
                </p:grpSpPr>
                <p:sp>
                  <p:nvSpPr>
                    <p:cNvPr id="133" name="Freeform: Shape 132">
                      <a:extLst>
                        <a:ext uri="{FF2B5EF4-FFF2-40B4-BE49-F238E27FC236}">
                          <a16:creationId xmlns:a16="http://schemas.microsoft.com/office/drawing/2014/main" id="{5232423B-898B-41C0-B010-8EAE99BF52CD}"/>
                        </a:ext>
                      </a:extLst>
                    </p:cNvPr>
                    <p:cNvSpPr/>
                    <p:nvPr/>
                  </p:nvSpPr>
                  <p:spPr>
                    <a:xfrm>
                      <a:off x="7708917" y="-188114"/>
                      <a:ext cx="240940" cy="81564"/>
                    </a:xfrm>
                    <a:custGeom>
                      <a:avLst/>
                      <a:gdLst>
                        <a:gd name="connsiteX0" fmla="*/ 118373 w 240940"/>
                        <a:gd name="connsiteY0" fmla="*/ 2538 h 81564"/>
                        <a:gd name="connsiteX1" fmla="*/ 118373 w 240940"/>
                        <a:gd name="connsiteY1" fmla="*/ 9713 h 81564"/>
                        <a:gd name="connsiteX2" fmla="*/ 240940 w 240940"/>
                        <a:gd name="connsiteY2" fmla="*/ 81564 h 81564"/>
                        <a:gd name="connsiteX3" fmla="*/ 0 w 240940"/>
                        <a:gd name="connsiteY3" fmla="*/ 80129 h 81564"/>
                        <a:gd name="connsiteX4" fmla="*/ 3753 w 240940"/>
                        <a:gd name="connsiteY4" fmla="*/ 0 h 81564"/>
                        <a:gd name="connsiteX5" fmla="*/ 118373 w 240940"/>
                        <a:gd name="connsiteY5" fmla="*/ 2538 h 8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40" h="81564">
                          <a:moveTo>
                            <a:pt x="118373" y="2538"/>
                          </a:moveTo>
                          <a:lnTo>
                            <a:pt x="118373" y="9713"/>
                          </a:lnTo>
                          <a:cubicBezTo>
                            <a:pt x="118373" y="9713"/>
                            <a:pt x="239671" y="58552"/>
                            <a:pt x="240940" y="81564"/>
                          </a:cubicBezTo>
                          <a:lnTo>
                            <a:pt x="0" y="80129"/>
                          </a:lnTo>
                          <a:lnTo>
                            <a:pt x="3753" y="0"/>
                          </a:lnTo>
                          <a:cubicBezTo>
                            <a:pt x="39513" y="16776"/>
                            <a:pt x="76984" y="18873"/>
                            <a:pt x="118373" y="2538"/>
                          </a:cubicBezTo>
                          <a:close/>
                        </a:path>
                      </a:pathLst>
                    </a:custGeom>
                    <a:solidFill>
                      <a:srgbClr val="002060"/>
                    </a:solidFill>
                    <a:ln w="550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8652D922-64A7-4F86-808E-BAB727A32B13}"/>
                        </a:ext>
                      </a:extLst>
                    </p:cNvPr>
                    <p:cNvSpPr/>
                    <p:nvPr/>
                  </p:nvSpPr>
                  <p:spPr>
                    <a:xfrm>
                      <a:off x="7729893" y="-162708"/>
                      <a:ext cx="18814" cy="18698"/>
                    </a:xfrm>
                    <a:custGeom>
                      <a:avLst/>
                      <a:gdLst>
                        <a:gd name="connsiteX0" fmla="*/ 7059 w 18814"/>
                        <a:gd name="connsiteY0" fmla="*/ 365 h 18698"/>
                        <a:gd name="connsiteX1" fmla="*/ 216 w 18814"/>
                        <a:gd name="connsiteY1" fmla="*/ 11568 h 18698"/>
                        <a:gd name="connsiteX2" fmla="*/ 11253 w 18814"/>
                        <a:gd name="connsiteY2" fmla="*/ 18466 h 18698"/>
                        <a:gd name="connsiteX3" fmla="*/ 18482 w 18814"/>
                        <a:gd name="connsiteY3" fmla="*/ 6601 h 18698"/>
                        <a:gd name="connsiteX4" fmla="*/ 6231 w 18814"/>
                        <a:gd name="connsiteY4" fmla="*/ 696 h 1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4" h="18698">
                          <a:moveTo>
                            <a:pt x="7059" y="365"/>
                          </a:moveTo>
                          <a:cubicBezTo>
                            <a:pt x="2368" y="1635"/>
                            <a:pt x="-888" y="6822"/>
                            <a:pt x="216" y="11568"/>
                          </a:cubicBezTo>
                          <a:cubicBezTo>
                            <a:pt x="1264" y="16314"/>
                            <a:pt x="6562" y="19625"/>
                            <a:pt x="11253" y="18466"/>
                          </a:cubicBezTo>
                          <a:cubicBezTo>
                            <a:pt x="15944" y="17307"/>
                            <a:pt x="20027" y="11127"/>
                            <a:pt x="18482" y="6601"/>
                          </a:cubicBezTo>
                          <a:cubicBezTo>
                            <a:pt x="16882" y="2021"/>
                            <a:pt x="10480" y="-1566"/>
                            <a:pt x="6231" y="696"/>
                          </a:cubicBezTo>
                        </a:path>
                      </a:pathLst>
                    </a:custGeom>
                    <a:solidFill>
                      <a:srgbClr val="FFFFFF"/>
                    </a:solidFill>
                    <a:ln w="550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C2E0A263-CE5A-457F-AE9C-727149CFA39A}"/>
                        </a:ext>
                      </a:extLst>
                    </p:cNvPr>
                    <p:cNvSpPr/>
                    <p:nvPr/>
                  </p:nvSpPr>
                  <p:spPr>
                    <a:xfrm>
                      <a:off x="7708973" y="-127244"/>
                      <a:ext cx="241044" cy="20639"/>
                    </a:xfrm>
                    <a:custGeom>
                      <a:avLst/>
                      <a:gdLst>
                        <a:gd name="connsiteX0" fmla="*/ 0 w 241044"/>
                        <a:gd name="connsiteY0" fmla="*/ 19260 h 20639"/>
                        <a:gd name="connsiteX1" fmla="*/ 883 w 241044"/>
                        <a:gd name="connsiteY1" fmla="*/ 0 h 20639"/>
                        <a:gd name="connsiteX2" fmla="*/ 231503 w 241044"/>
                        <a:gd name="connsiteY2" fmla="*/ 8388 h 20639"/>
                        <a:gd name="connsiteX3" fmla="*/ 240940 w 241044"/>
                        <a:gd name="connsiteY3" fmla="*/ 20639 h 20639"/>
                        <a:gd name="connsiteX4" fmla="*/ 0 w 241044"/>
                        <a:gd name="connsiteY4" fmla="*/ 19260 h 2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44" h="20639">
                          <a:moveTo>
                            <a:pt x="0" y="19260"/>
                          </a:moveTo>
                          <a:lnTo>
                            <a:pt x="883" y="0"/>
                          </a:lnTo>
                          <a:lnTo>
                            <a:pt x="231503" y="8388"/>
                          </a:lnTo>
                          <a:cubicBezTo>
                            <a:pt x="231503" y="8388"/>
                            <a:pt x="242209" y="13134"/>
                            <a:pt x="240940" y="20639"/>
                          </a:cubicBezTo>
                          <a:lnTo>
                            <a:pt x="0" y="19260"/>
                          </a:lnTo>
                          <a:close/>
                        </a:path>
                      </a:pathLst>
                    </a:custGeom>
                    <a:solidFill>
                      <a:srgbClr val="263238"/>
                    </a:solidFill>
                    <a:ln w="550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3FF71B9-40A6-4D12-AD46-5F7767A64025}"/>
                        </a:ext>
                      </a:extLst>
                    </p:cNvPr>
                    <p:cNvSpPr/>
                    <p:nvPr/>
                  </p:nvSpPr>
                  <p:spPr>
                    <a:xfrm>
                      <a:off x="7806132" y="-178868"/>
                      <a:ext cx="22048" cy="14786"/>
                    </a:xfrm>
                    <a:custGeom>
                      <a:avLst/>
                      <a:gdLst>
                        <a:gd name="connsiteX0" fmla="*/ 22041 w 22048"/>
                        <a:gd name="connsiteY0" fmla="*/ 1129 h 14786"/>
                        <a:gd name="connsiteX1" fmla="*/ 10287 w 22048"/>
                        <a:gd name="connsiteY1" fmla="*/ 6537 h 14786"/>
                        <a:gd name="connsiteX2" fmla="*/ 298 w 22048"/>
                        <a:gd name="connsiteY2" fmla="*/ 14760 h 14786"/>
                        <a:gd name="connsiteX3" fmla="*/ 8134 w 22048"/>
                        <a:gd name="connsiteY3" fmla="*/ 3060 h 14786"/>
                        <a:gd name="connsiteX4" fmla="*/ 22041 w 22048"/>
                        <a:gd name="connsiteY4" fmla="*/ 1129 h 14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8" h="14786">
                          <a:moveTo>
                            <a:pt x="22041" y="1129"/>
                          </a:moveTo>
                          <a:cubicBezTo>
                            <a:pt x="21986" y="2288"/>
                            <a:pt x="16136" y="2784"/>
                            <a:pt x="10287" y="6537"/>
                          </a:cubicBezTo>
                          <a:cubicBezTo>
                            <a:pt x="4382" y="10124"/>
                            <a:pt x="1347" y="15201"/>
                            <a:pt x="298" y="14760"/>
                          </a:cubicBezTo>
                          <a:cubicBezTo>
                            <a:pt x="-806" y="14539"/>
                            <a:pt x="1015" y="7475"/>
                            <a:pt x="8134" y="3060"/>
                          </a:cubicBezTo>
                          <a:cubicBezTo>
                            <a:pt x="15198" y="-1410"/>
                            <a:pt x="22317" y="25"/>
                            <a:pt x="22041" y="1129"/>
                          </a:cubicBezTo>
                          <a:close/>
                        </a:path>
                      </a:pathLst>
                    </a:custGeom>
                    <a:solidFill>
                      <a:srgbClr val="263238"/>
                    </a:solidFill>
                    <a:ln w="550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893B0AB-02F1-4410-AF17-B1596818914B}"/>
                        </a:ext>
                      </a:extLst>
                    </p:cNvPr>
                    <p:cNvSpPr/>
                    <p:nvPr/>
                  </p:nvSpPr>
                  <p:spPr>
                    <a:xfrm>
                      <a:off x="7837297" y="-167619"/>
                      <a:ext cx="16106" cy="18690"/>
                    </a:xfrm>
                    <a:custGeom>
                      <a:avLst/>
                      <a:gdLst>
                        <a:gd name="connsiteX0" fmla="*/ 16096 w 16106"/>
                        <a:gd name="connsiteY0" fmla="*/ 476 h 18690"/>
                        <a:gd name="connsiteX1" fmla="*/ 7211 w 16106"/>
                        <a:gd name="connsiteY1" fmla="*/ 8533 h 18690"/>
                        <a:gd name="connsiteX2" fmla="*/ 810 w 16106"/>
                        <a:gd name="connsiteY2" fmla="*/ 18687 h 18690"/>
                        <a:gd name="connsiteX3" fmla="*/ 4066 w 16106"/>
                        <a:gd name="connsiteY3" fmla="*/ 5884 h 18690"/>
                        <a:gd name="connsiteX4" fmla="*/ 16096 w 16106"/>
                        <a:gd name="connsiteY4" fmla="*/ 476 h 1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6" h="18690">
                          <a:moveTo>
                            <a:pt x="16096" y="476"/>
                          </a:moveTo>
                          <a:cubicBezTo>
                            <a:pt x="16372" y="1635"/>
                            <a:pt x="11240" y="3566"/>
                            <a:pt x="7211" y="8533"/>
                          </a:cubicBezTo>
                          <a:cubicBezTo>
                            <a:pt x="3017" y="13389"/>
                            <a:pt x="2024" y="18742"/>
                            <a:pt x="810" y="18687"/>
                          </a:cubicBezTo>
                          <a:cubicBezTo>
                            <a:pt x="-294" y="18853"/>
                            <a:pt x="-1067" y="11955"/>
                            <a:pt x="4066" y="5884"/>
                          </a:cubicBezTo>
                          <a:cubicBezTo>
                            <a:pt x="9143" y="-186"/>
                            <a:pt x="16041" y="-628"/>
                            <a:pt x="16096" y="476"/>
                          </a:cubicBezTo>
                          <a:close/>
                        </a:path>
                      </a:pathLst>
                    </a:custGeom>
                    <a:solidFill>
                      <a:srgbClr val="263238"/>
                    </a:solidFill>
                    <a:ln w="550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A8A588A-F789-4801-8D84-5089DA1AFA59}"/>
                        </a:ext>
                      </a:extLst>
                    </p:cNvPr>
                    <p:cNvSpPr/>
                    <p:nvPr/>
                  </p:nvSpPr>
                  <p:spPr>
                    <a:xfrm>
                      <a:off x="7866206" y="-157070"/>
                      <a:ext cx="10887" cy="20285"/>
                    </a:xfrm>
                    <a:custGeom>
                      <a:avLst/>
                      <a:gdLst>
                        <a:gd name="connsiteX0" fmla="*/ 1370 w 10887"/>
                        <a:gd name="connsiteY0" fmla="*/ 20279 h 20285"/>
                        <a:gd name="connsiteX1" fmla="*/ 1757 w 10887"/>
                        <a:gd name="connsiteY1" fmla="*/ 8193 h 20285"/>
                        <a:gd name="connsiteX2" fmla="*/ 10807 w 10887"/>
                        <a:gd name="connsiteY2" fmla="*/ 192 h 20285"/>
                        <a:gd name="connsiteX3" fmla="*/ 5454 w 10887"/>
                        <a:gd name="connsiteY3" fmla="*/ 9904 h 20285"/>
                        <a:gd name="connsiteX4" fmla="*/ 1370 w 10887"/>
                        <a:gd name="connsiteY4" fmla="*/ 20279 h 2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7" h="20285">
                          <a:moveTo>
                            <a:pt x="1370" y="20279"/>
                          </a:moveTo>
                          <a:cubicBezTo>
                            <a:pt x="322" y="20500"/>
                            <a:pt x="-1279" y="14650"/>
                            <a:pt x="1757" y="8193"/>
                          </a:cubicBezTo>
                          <a:cubicBezTo>
                            <a:pt x="4792" y="1737"/>
                            <a:pt x="10310" y="-747"/>
                            <a:pt x="10807" y="192"/>
                          </a:cubicBezTo>
                          <a:cubicBezTo>
                            <a:pt x="11469" y="1185"/>
                            <a:pt x="7882" y="4606"/>
                            <a:pt x="5454" y="9904"/>
                          </a:cubicBezTo>
                          <a:cubicBezTo>
                            <a:pt x="2860" y="15202"/>
                            <a:pt x="2529" y="20169"/>
                            <a:pt x="1370" y="20279"/>
                          </a:cubicBezTo>
                          <a:close/>
                        </a:path>
                      </a:pathLst>
                    </a:custGeom>
                    <a:solidFill>
                      <a:srgbClr val="263238"/>
                    </a:solidFill>
                    <a:ln w="5505" cap="flat">
                      <a:noFill/>
                      <a:prstDash val="solid"/>
                      <a:miter/>
                    </a:ln>
                  </p:spPr>
                  <p:txBody>
                    <a:bodyPr rtlCol="0" anchor="ctr"/>
                    <a:lstStyle/>
                    <a:p>
                      <a:endParaRPr lang="en-US" dirty="0"/>
                    </a:p>
                  </p:txBody>
                </p:sp>
              </p:grpSp>
            </p:grpSp>
            <p:grpSp>
              <p:nvGrpSpPr>
                <p:cNvPr id="27" name="Graphic 179">
                  <a:extLst>
                    <a:ext uri="{FF2B5EF4-FFF2-40B4-BE49-F238E27FC236}">
                      <a16:creationId xmlns:a16="http://schemas.microsoft.com/office/drawing/2014/main" id="{9739F0EA-9263-4802-8B93-50920A369418}"/>
                    </a:ext>
                  </a:extLst>
                </p:cNvPr>
                <p:cNvGrpSpPr/>
                <p:nvPr/>
              </p:nvGrpSpPr>
              <p:grpSpPr>
                <a:xfrm>
                  <a:off x="7538629" y="-2265182"/>
                  <a:ext cx="333378" cy="429672"/>
                  <a:chOff x="7538629" y="-2265182"/>
                  <a:chExt cx="333378" cy="429672"/>
                </a:xfrm>
              </p:grpSpPr>
              <p:sp>
                <p:nvSpPr>
                  <p:cNvPr id="104" name="Freeform: Shape 103">
                    <a:extLst>
                      <a:ext uri="{FF2B5EF4-FFF2-40B4-BE49-F238E27FC236}">
                        <a16:creationId xmlns:a16="http://schemas.microsoft.com/office/drawing/2014/main" id="{93970C57-5B89-4439-872D-95330125DB12}"/>
                      </a:ext>
                    </a:extLst>
                  </p:cNvPr>
                  <p:cNvSpPr/>
                  <p:nvPr/>
                </p:nvSpPr>
                <p:spPr>
                  <a:xfrm>
                    <a:off x="7579049" y="-2265182"/>
                    <a:ext cx="292958" cy="275569"/>
                  </a:xfrm>
                  <a:custGeom>
                    <a:avLst/>
                    <a:gdLst>
                      <a:gd name="connsiteX0" fmla="*/ 242061 w 292958"/>
                      <a:gd name="connsiteY0" fmla="*/ 54516 h 275569"/>
                      <a:gd name="connsiteX1" fmla="*/ 227326 w 292958"/>
                      <a:gd name="connsiteY1" fmla="*/ 10423 h 275569"/>
                      <a:gd name="connsiteX2" fmla="*/ 179536 w 292958"/>
                      <a:gd name="connsiteY2" fmla="*/ 1041 h 275569"/>
                      <a:gd name="connsiteX3" fmla="*/ 132407 w 292958"/>
                      <a:gd name="connsiteY3" fmla="*/ 17321 h 275569"/>
                      <a:gd name="connsiteX4" fmla="*/ 78160 w 292958"/>
                      <a:gd name="connsiteY4" fmla="*/ 4242 h 275569"/>
                      <a:gd name="connsiteX5" fmla="*/ 42068 w 292958"/>
                      <a:gd name="connsiteY5" fmla="*/ 46790 h 275569"/>
                      <a:gd name="connsiteX6" fmla="*/ 8626 w 292958"/>
                      <a:gd name="connsiteY6" fmla="*/ 56889 h 275569"/>
                      <a:gd name="connsiteX7" fmla="*/ 2004 w 292958"/>
                      <a:gd name="connsiteY7" fmla="*/ 91159 h 275569"/>
                      <a:gd name="connsiteX8" fmla="*/ 76615 w 292958"/>
                      <a:gd name="connsiteY8" fmla="*/ 117373 h 275569"/>
                      <a:gd name="connsiteX9" fmla="*/ 158069 w 292958"/>
                      <a:gd name="connsiteY9" fmla="*/ 260689 h 275569"/>
                      <a:gd name="connsiteX10" fmla="*/ 244048 w 292958"/>
                      <a:gd name="connsiteY10" fmla="*/ 259475 h 275569"/>
                      <a:gd name="connsiteX11" fmla="*/ 253926 w 292958"/>
                      <a:gd name="connsiteY11" fmla="*/ 174048 h 275569"/>
                      <a:gd name="connsiteX12" fmla="*/ 265349 w 292958"/>
                      <a:gd name="connsiteY12" fmla="*/ 159921 h 275569"/>
                      <a:gd name="connsiteX13" fmla="*/ 291728 w 292958"/>
                      <a:gd name="connsiteY13" fmla="*/ 124602 h 275569"/>
                      <a:gd name="connsiteX14" fmla="*/ 242061 w 292958"/>
                      <a:gd name="connsiteY14" fmla="*/ 54516 h 27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958" h="275569">
                        <a:moveTo>
                          <a:pt x="242061" y="54516"/>
                        </a:moveTo>
                        <a:cubicBezTo>
                          <a:pt x="248242" y="39064"/>
                          <a:pt x="240737" y="20301"/>
                          <a:pt x="227326" y="10423"/>
                        </a:cubicBezTo>
                        <a:cubicBezTo>
                          <a:pt x="213916" y="545"/>
                          <a:pt x="195981" y="-1608"/>
                          <a:pt x="179536" y="1041"/>
                        </a:cubicBezTo>
                        <a:cubicBezTo>
                          <a:pt x="163090" y="3635"/>
                          <a:pt x="147638" y="10533"/>
                          <a:pt x="132407" y="17321"/>
                        </a:cubicBezTo>
                        <a:cubicBezTo>
                          <a:pt x="118611" y="3469"/>
                          <a:pt x="96757" y="-1828"/>
                          <a:pt x="78160" y="4242"/>
                        </a:cubicBezTo>
                        <a:cubicBezTo>
                          <a:pt x="59562" y="10312"/>
                          <a:pt x="45048" y="27420"/>
                          <a:pt x="42068" y="46790"/>
                        </a:cubicBezTo>
                        <a:cubicBezTo>
                          <a:pt x="30204" y="43755"/>
                          <a:pt x="16849" y="47839"/>
                          <a:pt x="8626" y="56889"/>
                        </a:cubicBezTo>
                        <a:cubicBezTo>
                          <a:pt x="403" y="65995"/>
                          <a:pt x="-2246" y="79681"/>
                          <a:pt x="2004" y="91159"/>
                        </a:cubicBezTo>
                        <a:lnTo>
                          <a:pt x="76615" y="117373"/>
                        </a:lnTo>
                        <a:lnTo>
                          <a:pt x="158069" y="260689"/>
                        </a:lnTo>
                        <a:cubicBezTo>
                          <a:pt x="181909" y="280998"/>
                          <a:pt x="220815" y="280446"/>
                          <a:pt x="244048" y="259475"/>
                        </a:cubicBezTo>
                        <a:cubicBezTo>
                          <a:pt x="267281" y="238505"/>
                          <a:pt x="271751" y="199765"/>
                          <a:pt x="253926" y="174048"/>
                        </a:cubicBezTo>
                        <a:cubicBezTo>
                          <a:pt x="258506" y="170020"/>
                          <a:pt x="262314" y="165163"/>
                          <a:pt x="265349" y="159921"/>
                        </a:cubicBezTo>
                        <a:cubicBezTo>
                          <a:pt x="278263" y="151919"/>
                          <a:pt x="288362" y="139502"/>
                          <a:pt x="291728" y="124602"/>
                        </a:cubicBezTo>
                        <a:cubicBezTo>
                          <a:pt x="298847" y="93146"/>
                          <a:pt x="274124" y="58269"/>
                          <a:pt x="242061" y="54516"/>
                        </a:cubicBezTo>
                        <a:close/>
                      </a:path>
                    </a:pathLst>
                  </a:custGeom>
                  <a:solidFill>
                    <a:srgbClr val="263238"/>
                  </a:solidFill>
                  <a:ln w="5505" cap="flat">
                    <a:noFill/>
                    <a:prstDash val="solid"/>
                    <a:miter/>
                  </a:ln>
                </p:spPr>
                <p:txBody>
                  <a:bodyPr rtlCol="0" anchor="ctr"/>
                  <a:lstStyle/>
                  <a:p>
                    <a:endParaRPr lang="en-US" dirty="0"/>
                  </a:p>
                </p:txBody>
              </p:sp>
              <p:grpSp>
                <p:nvGrpSpPr>
                  <p:cNvPr id="105" name="Graphic 179">
                    <a:extLst>
                      <a:ext uri="{FF2B5EF4-FFF2-40B4-BE49-F238E27FC236}">
                        <a16:creationId xmlns:a16="http://schemas.microsoft.com/office/drawing/2014/main" id="{75C37503-9E04-4295-98F2-721170CE8859}"/>
                      </a:ext>
                    </a:extLst>
                  </p:cNvPr>
                  <p:cNvGrpSpPr/>
                  <p:nvPr/>
                </p:nvGrpSpPr>
                <p:grpSpPr>
                  <a:xfrm>
                    <a:off x="7538629" y="-2226287"/>
                    <a:ext cx="288993" cy="390777"/>
                    <a:chOff x="7538629" y="-2226287"/>
                    <a:chExt cx="288993" cy="390777"/>
                  </a:xfrm>
                </p:grpSpPr>
                <p:grpSp>
                  <p:nvGrpSpPr>
                    <p:cNvPr id="112" name="Graphic 179">
                      <a:extLst>
                        <a:ext uri="{FF2B5EF4-FFF2-40B4-BE49-F238E27FC236}">
                          <a16:creationId xmlns:a16="http://schemas.microsoft.com/office/drawing/2014/main" id="{902855D1-0778-4B45-9225-159EA94B6AB4}"/>
                        </a:ext>
                      </a:extLst>
                    </p:cNvPr>
                    <p:cNvGrpSpPr/>
                    <p:nvPr/>
                  </p:nvGrpSpPr>
                  <p:grpSpPr>
                    <a:xfrm>
                      <a:off x="7587580" y="-2226287"/>
                      <a:ext cx="240041" cy="390777"/>
                      <a:chOff x="7587580" y="-2226287"/>
                      <a:chExt cx="240041" cy="390777"/>
                    </a:xfrm>
                  </p:grpSpPr>
                  <p:grpSp>
                    <p:nvGrpSpPr>
                      <p:cNvPr id="117" name="Graphic 179">
                        <a:extLst>
                          <a:ext uri="{FF2B5EF4-FFF2-40B4-BE49-F238E27FC236}">
                            <a16:creationId xmlns:a16="http://schemas.microsoft.com/office/drawing/2014/main" id="{6EE4E80F-34D4-4660-9C79-5891DE5000FB}"/>
                          </a:ext>
                        </a:extLst>
                      </p:cNvPr>
                      <p:cNvGrpSpPr/>
                      <p:nvPr/>
                    </p:nvGrpSpPr>
                    <p:grpSpPr>
                      <a:xfrm>
                        <a:off x="7587580" y="-2212134"/>
                        <a:ext cx="217400" cy="376625"/>
                        <a:chOff x="7587580" y="-2212134"/>
                        <a:chExt cx="217400" cy="376625"/>
                      </a:xfrm>
                    </p:grpSpPr>
                    <p:grpSp>
                      <p:nvGrpSpPr>
                        <p:cNvPr id="119" name="Graphic 179">
                          <a:extLst>
                            <a:ext uri="{FF2B5EF4-FFF2-40B4-BE49-F238E27FC236}">
                              <a16:creationId xmlns:a16="http://schemas.microsoft.com/office/drawing/2014/main" id="{1239F1BA-B3A8-48D0-82DC-AF0291F83F10}"/>
                            </a:ext>
                          </a:extLst>
                        </p:cNvPr>
                        <p:cNvGrpSpPr/>
                        <p:nvPr/>
                      </p:nvGrpSpPr>
                      <p:grpSpPr>
                        <a:xfrm>
                          <a:off x="7587580" y="-2212134"/>
                          <a:ext cx="217400" cy="376625"/>
                          <a:chOff x="7587580" y="-2212134"/>
                          <a:chExt cx="217400" cy="376625"/>
                        </a:xfrm>
                      </p:grpSpPr>
                      <p:sp>
                        <p:nvSpPr>
                          <p:cNvPr id="122" name="Freeform: Shape 121">
                            <a:extLst>
                              <a:ext uri="{FF2B5EF4-FFF2-40B4-BE49-F238E27FC236}">
                                <a16:creationId xmlns:a16="http://schemas.microsoft.com/office/drawing/2014/main" id="{0B82FD1A-82DA-4101-A1AA-97F2EE59D615}"/>
                              </a:ext>
                            </a:extLst>
                          </p:cNvPr>
                          <p:cNvSpPr/>
                          <p:nvPr/>
                        </p:nvSpPr>
                        <p:spPr>
                          <a:xfrm>
                            <a:off x="7587580" y="-2212134"/>
                            <a:ext cx="217400" cy="376625"/>
                          </a:xfrm>
                          <a:custGeom>
                            <a:avLst/>
                            <a:gdLst>
                              <a:gd name="connsiteX0" fmla="*/ 184139 w 217400"/>
                              <a:gd name="connsiteY0" fmla="*/ 300299 h 376625"/>
                              <a:gd name="connsiteX1" fmla="*/ 176303 w 217400"/>
                              <a:gd name="connsiteY1" fmla="*/ 261172 h 376625"/>
                              <a:gd name="connsiteX2" fmla="*/ 217250 w 217400"/>
                              <a:gd name="connsiteY2" fmla="*/ 182588 h 376625"/>
                              <a:gd name="connsiteX3" fmla="*/ 193300 w 217400"/>
                              <a:gd name="connsiteY3" fmla="*/ 64767 h 376625"/>
                              <a:gd name="connsiteX4" fmla="*/ 115985 w 217400"/>
                              <a:gd name="connsiteY4" fmla="*/ 1966 h 376625"/>
                              <a:gd name="connsiteX5" fmla="*/ 10911 w 217400"/>
                              <a:gd name="connsiteY5" fmla="*/ 53288 h 376625"/>
                              <a:gd name="connsiteX6" fmla="*/ 978 w 217400"/>
                              <a:gd name="connsiteY6" fmla="*/ 77404 h 376625"/>
                              <a:gd name="connsiteX7" fmla="*/ 1144 w 217400"/>
                              <a:gd name="connsiteY7" fmla="*/ 82702 h 376625"/>
                              <a:gd name="connsiteX8" fmla="*/ 42036 w 217400"/>
                              <a:gd name="connsiteY8" fmla="*/ 251901 h 376625"/>
                              <a:gd name="connsiteX9" fmla="*/ 59309 w 217400"/>
                              <a:gd name="connsiteY9" fmla="*/ 327505 h 376625"/>
                              <a:gd name="connsiteX10" fmla="*/ 130609 w 217400"/>
                              <a:gd name="connsiteY10" fmla="*/ 375958 h 376625"/>
                              <a:gd name="connsiteX11" fmla="*/ 130609 w 217400"/>
                              <a:gd name="connsiteY11" fmla="*/ 375958 h 376625"/>
                              <a:gd name="connsiteX12" fmla="*/ 184139 w 217400"/>
                              <a:gd name="connsiteY12" fmla="*/ 300299 h 3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00" h="376625">
                                <a:moveTo>
                                  <a:pt x="184139" y="300299"/>
                                </a:moveTo>
                                <a:cubicBezTo>
                                  <a:pt x="179503" y="276955"/>
                                  <a:pt x="176303" y="261007"/>
                                  <a:pt x="176303" y="261172"/>
                                </a:cubicBezTo>
                                <a:cubicBezTo>
                                  <a:pt x="176303" y="261172"/>
                                  <a:pt x="220285" y="244065"/>
                                  <a:pt x="217250" y="182588"/>
                                </a:cubicBezTo>
                                <a:cubicBezTo>
                                  <a:pt x="215760" y="152015"/>
                                  <a:pt x="204061" y="103893"/>
                                  <a:pt x="193300" y="64767"/>
                                </a:cubicBezTo>
                                <a:cubicBezTo>
                                  <a:pt x="183587" y="29558"/>
                                  <a:pt x="150752" y="-9237"/>
                                  <a:pt x="115985" y="1966"/>
                                </a:cubicBezTo>
                                <a:lnTo>
                                  <a:pt x="10911" y="53288"/>
                                </a:lnTo>
                                <a:cubicBezTo>
                                  <a:pt x="371" y="56710"/>
                                  <a:pt x="-1505" y="66588"/>
                                  <a:pt x="978" y="77404"/>
                                </a:cubicBezTo>
                                <a:lnTo>
                                  <a:pt x="1144" y="82702"/>
                                </a:lnTo>
                                <a:lnTo>
                                  <a:pt x="42036" y="251901"/>
                                </a:lnTo>
                                <a:lnTo>
                                  <a:pt x="59309" y="327505"/>
                                </a:lnTo>
                                <a:cubicBezTo>
                                  <a:pt x="66980" y="359679"/>
                                  <a:pt x="97884" y="380704"/>
                                  <a:pt x="130609" y="375958"/>
                                </a:cubicBezTo>
                                <a:lnTo>
                                  <a:pt x="130609" y="375958"/>
                                </a:lnTo>
                                <a:cubicBezTo>
                                  <a:pt x="166866" y="370716"/>
                                  <a:pt x="191258" y="336170"/>
                                  <a:pt x="184139" y="300299"/>
                                </a:cubicBezTo>
                                <a:close/>
                              </a:path>
                            </a:pathLst>
                          </a:custGeom>
                          <a:solidFill>
                            <a:srgbClr val="FFBE9D"/>
                          </a:solidFill>
                          <a:ln w="5505" cap="flat">
                            <a:noFill/>
                            <a:prstDash val="solid"/>
                            <a:miter/>
                          </a:ln>
                        </p:spPr>
                        <p:txBody>
                          <a:bodyPr rtlCol="0" anchor="ctr"/>
                          <a:lstStyle/>
                          <a:p>
                            <a:endParaRPr lang="en-US" dirty="0"/>
                          </a:p>
                        </p:txBody>
                      </p:sp>
                      <p:grpSp>
                        <p:nvGrpSpPr>
                          <p:cNvPr id="123" name="Graphic 179">
                            <a:extLst>
                              <a:ext uri="{FF2B5EF4-FFF2-40B4-BE49-F238E27FC236}">
                                <a16:creationId xmlns:a16="http://schemas.microsoft.com/office/drawing/2014/main" id="{9DB268F0-B41D-4B15-B984-78D62F3A93D2}"/>
                              </a:ext>
                            </a:extLst>
                          </p:cNvPr>
                          <p:cNvGrpSpPr/>
                          <p:nvPr/>
                        </p:nvGrpSpPr>
                        <p:grpSpPr>
                          <a:xfrm>
                            <a:off x="7745424" y="-2123634"/>
                            <a:ext cx="35005" cy="26594"/>
                            <a:chOff x="7745424" y="-2123634"/>
                            <a:chExt cx="35005" cy="26594"/>
                          </a:xfrm>
                          <a:solidFill>
                            <a:srgbClr val="263238"/>
                          </a:solidFill>
                        </p:grpSpPr>
                        <p:sp>
                          <p:nvSpPr>
                            <p:cNvPr id="129" name="Freeform: Shape 128">
                              <a:extLst>
                                <a:ext uri="{FF2B5EF4-FFF2-40B4-BE49-F238E27FC236}">
                                  <a16:creationId xmlns:a16="http://schemas.microsoft.com/office/drawing/2014/main" id="{E5749330-44DD-459A-9DB1-2B03146FBF54}"/>
                                </a:ext>
                              </a:extLst>
                            </p:cNvPr>
                            <p:cNvSpPr/>
                            <p:nvPr/>
                          </p:nvSpPr>
                          <p:spPr>
                            <a:xfrm>
                              <a:off x="7764940" y="-2112044"/>
                              <a:ext cx="15489" cy="15004"/>
                            </a:xfrm>
                            <a:custGeom>
                              <a:avLst/>
                              <a:gdLst>
                                <a:gd name="connsiteX0" fmla="*/ 15278 w 15489"/>
                                <a:gd name="connsiteY0" fmla="*/ 5513 h 15004"/>
                                <a:gd name="connsiteX1" fmla="*/ 9538 w 15489"/>
                                <a:gd name="connsiteY1" fmla="*/ 14729 h 15004"/>
                                <a:gd name="connsiteX2" fmla="*/ 212 w 15489"/>
                                <a:gd name="connsiteY2" fmla="*/ 9487 h 15004"/>
                                <a:gd name="connsiteX3" fmla="*/ 5951 w 15489"/>
                                <a:gd name="connsiteY3" fmla="*/ 271 h 15004"/>
                                <a:gd name="connsiteX4" fmla="*/ 15278 w 15489"/>
                                <a:gd name="connsiteY4" fmla="*/ 5513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 h="15004">
                                  <a:moveTo>
                                    <a:pt x="15278" y="5513"/>
                                  </a:moveTo>
                                  <a:cubicBezTo>
                                    <a:pt x="16271" y="9487"/>
                                    <a:pt x="13677" y="13626"/>
                                    <a:pt x="9538" y="14729"/>
                                  </a:cubicBezTo>
                                  <a:cubicBezTo>
                                    <a:pt x="5400" y="15833"/>
                                    <a:pt x="1205" y="13515"/>
                                    <a:pt x="212" y="9487"/>
                                  </a:cubicBezTo>
                                  <a:cubicBezTo>
                                    <a:pt x="-781" y="5513"/>
                                    <a:pt x="1812" y="1375"/>
                                    <a:pt x="5951" y="271"/>
                                  </a:cubicBezTo>
                                  <a:cubicBezTo>
                                    <a:pt x="10090" y="-833"/>
                                    <a:pt x="14284" y="1540"/>
                                    <a:pt x="15278" y="5513"/>
                                  </a:cubicBezTo>
                                  <a:close/>
                                </a:path>
                              </a:pathLst>
                            </a:custGeom>
                            <a:solidFill>
                              <a:srgbClr val="263238"/>
                            </a:solidFill>
                            <a:ln w="550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CDFEE278-1CDE-47BF-B839-9871C9FA4600}"/>
                                </a:ext>
                              </a:extLst>
                            </p:cNvPr>
                            <p:cNvSpPr/>
                            <p:nvPr/>
                          </p:nvSpPr>
                          <p:spPr>
                            <a:xfrm>
                              <a:off x="7745424" y="-2123634"/>
                              <a:ext cx="30320" cy="11613"/>
                            </a:xfrm>
                            <a:custGeom>
                              <a:avLst/>
                              <a:gdLst>
                                <a:gd name="connsiteX0" fmla="*/ 30268 w 30320"/>
                                <a:gd name="connsiteY0" fmla="*/ 5349 h 11613"/>
                                <a:gd name="connsiteX1" fmla="*/ 14650 w 30320"/>
                                <a:gd name="connsiteY1" fmla="*/ 5239 h 11613"/>
                                <a:gd name="connsiteX2" fmla="*/ 192 w 30320"/>
                                <a:gd name="connsiteY2" fmla="*/ 11530 h 11613"/>
                                <a:gd name="connsiteX3" fmla="*/ 2454 w 30320"/>
                                <a:gd name="connsiteY3" fmla="*/ 6729 h 11613"/>
                                <a:gd name="connsiteX4" fmla="*/ 13767 w 30320"/>
                                <a:gd name="connsiteY4" fmla="*/ 437 h 11613"/>
                                <a:gd name="connsiteX5" fmla="*/ 26460 w 30320"/>
                                <a:gd name="connsiteY5" fmla="*/ 1762 h 11613"/>
                                <a:gd name="connsiteX6" fmla="*/ 30268 w 30320"/>
                                <a:gd name="connsiteY6" fmla="*/ 5349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 h="11613">
                                  <a:moveTo>
                                    <a:pt x="30268" y="5349"/>
                                  </a:moveTo>
                                  <a:cubicBezTo>
                                    <a:pt x="29550" y="6563"/>
                                    <a:pt x="22873" y="3473"/>
                                    <a:pt x="14650" y="5239"/>
                                  </a:cubicBezTo>
                                  <a:cubicBezTo>
                                    <a:pt x="6428" y="6839"/>
                                    <a:pt x="1295" y="12358"/>
                                    <a:pt x="192" y="11530"/>
                                  </a:cubicBezTo>
                                  <a:cubicBezTo>
                                    <a:pt x="-360" y="11199"/>
                                    <a:pt x="247" y="9157"/>
                                    <a:pt x="2454" y="6729"/>
                                  </a:cubicBezTo>
                                  <a:cubicBezTo>
                                    <a:pt x="4662" y="4300"/>
                                    <a:pt x="8635" y="1541"/>
                                    <a:pt x="13767" y="437"/>
                                  </a:cubicBezTo>
                                  <a:cubicBezTo>
                                    <a:pt x="18900" y="-611"/>
                                    <a:pt x="23590" y="382"/>
                                    <a:pt x="26460" y="1762"/>
                                  </a:cubicBezTo>
                                  <a:cubicBezTo>
                                    <a:pt x="29385" y="3197"/>
                                    <a:pt x="30599" y="4852"/>
                                    <a:pt x="30268" y="5349"/>
                                  </a:cubicBezTo>
                                  <a:close/>
                                </a:path>
                              </a:pathLst>
                            </a:custGeom>
                            <a:solidFill>
                              <a:srgbClr val="263238"/>
                            </a:solidFill>
                            <a:ln w="5505" cap="flat">
                              <a:noFill/>
                              <a:prstDash val="solid"/>
                              <a:miter/>
                            </a:ln>
                          </p:spPr>
                          <p:txBody>
                            <a:bodyPr rtlCol="0" anchor="ctr"/>
                            <a:lstStyle/>
                            <a:p>
                              <a:endParaRPr lang="en-US" dirty="0"/>
                            </a:p>
                          </p:txBody>
                        </p:sp>
                      </p:grpSp>
                      <p:grpSp>
                        <p:nvGrpSpPr>
                          <p:cNvPr id="124" name="Graphic 179">
                            <a:extLst>
                              <a:ext uri="{FF2B5EF4-FFF2-40B4-BE49-F238E27FC236}">
                                <a16:creationId xmlns:a16="http://schemas.microsoft.com/office/drawing/2014/main" id="{89A9E0EF-770A-4835-996A-B6B8DBF73D05}"/>
                              </a:ext>
                            </a:extLst>
                          </p:cNvPr>
                          <p:cNvGrpSpPr/>
                          <p:nvPr/>
                        </p:nvGrpSpPr>
                        <p:grpSpPr>
                          <a:xfrm>
                            <a:off x="7666068" y="-2104153"/>
                            <a:ext cx="34508" cy="25435"/>
                            <a:chOff x="7666068" y="-2104153"/>
                            <a:chExt cx="34508" cy="25435"/>
                          </a:xfrm>
                          <a:solidFill>
                            <a:srgbClr val="263238"/>
                          </a:solidFill>
                        </p:grpSpPr>
                        <p:sp>
                          <p:nvSpPr>
                            <p:cNvPr id="127" name="Freeform: Shape 126">
                              <a:extLst>
                                <a:ext uri="{FF2B5EF4-FFF2-40B4-BE49-F238E27FC236}">
                                  <a16:creationId xmlns:a16="http://schemas.microsoft.com/office/drawing/2014/main" id="{27BE6174-55C4-468B-8698-06D023763D60}"/>
                                </a:ext>
                              </a:extLst>
                            </p:cNvPr>
                            <p:cNvSpPr/>
                            <p:nvPr/>
                          </p:nvSpPr>
                          <p:spPr>
                            <a:xfrm>
                              <a:off x="7685086" y="-2093722"/>
                              <a:ext cx="15489" cy="15004"/>
                            </a:xfrm>
                            <a:custGeom>
                              <a:avLst/>
                              <a:gdLst>
                                <a:gd name="connsiteX0" fmla="*/ 15278 w 15489"/>
                                <a:gd name="connsiteY0" fmla="*/ 5513 h 15004"/>
                                <a:gd name="connsiteX1" fmla="*/ 9538 w 15489"/>
                                <a:gd name="connsiteY1" fmla="*/ 14729 h 15004"/>
                                <a:gd name="connsiteX2" fmla="*/ 212 w 15489"/>
                                <a:gd name="connsiteY2" fmla="*/ 9487 h 15004"/>
                                <a:gd name="connsiteX3" fmla="*/ 5951 w 15489"/>
                                <a:gd name="connsiteY3" fmla="*/ 271 h 15004"/>
                                <a:gd name="connsiteX4" fmla="*/ 15278 w 15489"/>
                                <a:gd name="connsiteY4" fmla="*/ 5513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 h="15004">
                                  <a:moveTo>
                                    <a:pt x="15278" y="5513"/>
                                  </a:moveTo>
                                  <a:cubicBezTo>
                                    <a:pt x="16271" y="9487"/>
                                    <a:pt x="13677" y="13626"/>
                                    <a:pt x="9538" y="14729"/>
                                  </a:cubicBezTo>
                                  <a:cubicBezTo>
                                    <a:pt x="5400" y="15833"/>
                                    <a:pt x="1205" y="13515"/>
                                    <a:pt x="212" y="9487"/>
                                  </a:cubicBezTo>
                                  <a:cubicBezTo>
                                    <a:pt x="-781" y="5513"/>
                                    <a:pt x="1812" y="1375"/>
                                    <a:pt x="5951" y="271"/>
                                  </a:cubicBezTo>
                                  <a:cubicBezTo>
                                    <a:pt x="10090" y="-833"/>
                                    <a:pt x="14284" y="1540"/>
                                    <a:pt x="15278" y="5513"/>
                                  </a:cubicBezTo>
                                  <a:close/>
                                </a:path>
                              </a:pathLst>
                            </a:custGeom>
                            <a:solidFill>
                              <a:srgbClr val="263238"/>
                            </a:solidFill>
                            <a:ln w="550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692C073C-328E-4DBD-BB62-19657F07AAB0}"/>
                                </a:ext>
                              </a:extLst>
                            </p:cNvPr>
                            <p:cNvSpPr/>
                            <p:nvPr/>
                          </p:nvSpPr>
                          <p:spPr>
                            <a:xfrm>
                              <a:off x="7666068" y="-2104153"/>
                              <a:ext cx="30335" cy="11613"/>
                            </a:xfrm>
                            <a:custGeom>
                              <a:avLst/>
                              <a:gdLst>
                                <a:gd name="connsiteX0" fmla="*/ 30268 w 30335"/>
                                <a:gd name="connsiteY0" fmla="*/ 5349 h 11613"/>
                                <a:gd name="connsiteX1" fmla="*/ 14650 w 30335"/>
                                <a:gd name="connsiteY1" fmla="*/ 5239 h 11613"/>
                                <a:gd name="connsiteX2" fmla="*/ 191 w 30335"/>
                                <a:gd name="connsiteY2" fmla="*/ 11530 h 11613"/>
                                <a:gd name="connsiteX3" fmla="*/ 2454 w 30335"/>
                                <a:gd name="connsiteY3" fmla="*/ 6729 h 11613"/>
                                <a:gd name="connsiteX4" fmla="*/ 13767 w 30335"/>
                                <a:gd name="connsiteY4" fmla="*/ 437 h 11613"/>
                                <a:gd name="connsiteX5" fmla="*/ 26460 w 30335"/>
                                <a:gd name="connsiteY5" fmla="*/ 1762 h 11613"/>
                                <a:gd name="connsiteX6" fmla="*/ 30268 w 30335"/>
                                <a:gd name="connsiteY6" fmla="*/ 5349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5" h="11613">
                                  <a:moveTo>
                                    <a:pt x="30268" y="5349"/>
                                  </a:moveTo>
                                  <a:cubicBezTo>
                                    <a:pt x="29550" y="6563"/>
                                    <a:pt x="22873" y="3473"/>
                                    <a:pt x="14650" y="5239"/>
                                  </a:cubicBezTo>
                                  <a:cubicBezTo>
                                    <a:pt x="6427" y="6839"/>
                                    <a:pt x="1295" y="12358"/>
                                    <a:pt x="191" y="11530"/>
                                  </a:cubicBezTo>
                                  <a:cubicBezTo>
                                    <a:pt x="-360" y="11199"/>
                                    <a:pt x="247" y="9157"/>
                                    <a:pt x="2454" y="6729"/>
                                  </a:cubicBezTo>
                                  <a:cubicBezTo>
                                    <a:pt x="4661" y="4300"/>
                                    <a:pt x="8635" y="1541"/>
                                    <a:pt x="13767" y="437"/>
                                  </a:cubicBezTo>
                                  <a:cubicBezTo>
                                    <a:pt x="18899" y="-611"/>
                                    <a:pt x="23590" y="382"/>
                                    <a:pt x="26460" y="1762"/>
                                  </a:cubicBezTo>
                                  <a:cubicBezTo>
                                    <a:pt x="29385" y="3197"/>
                                    <a:pt x="30654" y="4797"/>
                                    <a:pt x="30268" y="5349"/>
                                  </a:cubicBezTo>
                                  <a:close/>
                                </a:path>
                              </a:pathLst>
                            </a:custGeom>
                            <a:solidFill>
                              <a:srgbClr val="263238"/>
                            </a:solidFill>
                            <a:ln w="5505" cap="flat">
                              <a:noFill/>
                              <a:prstDash val="solid"/>
                              <a:miter/>
                            </a:ln>
                          </p:spPr>
                          <p:txBody>
                            <a:bodyPr rtlCol="0" anchor="ctr"/>
                            <a:lstStyle/>
                            <a:p>
                              <a:endParaRPr lang="en-US" dirty="0"/>
                            </a:p>
                          </p:txBody>
                        </p:sp>
                      </p:grpSp>
                      <p:sp>
                        <p:nvSpPr>
                          <p:cNvPr id="125" name="Freeform: Shape 124">
                            <a:extLst>
                              <a:ext uri="{FF2B5EF4-FFF2-40B4-BE49-F238E27FC236}">
                                <a16:creationId xmlns:a16="http://schemas.microsoft.com/office/drawing/2014/main" id="{247CA54A-B184-4116-8F1B-449AFC847158}"/>
                              </a:ext>
                            </a:extLst>
                          </p:cNvPr>
                          <p:cNvSpPr/>
                          <p:nvPr/>
                        </p:nvSpPr>
                        <p:spPr>
                          <a:xfrm>
                            <a:off x="7719687" y="-2114490"/>
                            <a:ext cx="37954" cy="67678"/>
                          </a:xfrm>
                          <a:custGeom>
                            <a:avLst/>
                            <a:gdLst>
                              <a:gd name="connsiteX0" fmla="*/ 18203 w 37954"/>
                              <a:gd name="connsiteY0" fmla="*/ 67561 h 67678"/>
                              <a:gd name="connsiteX1" fmla="*/ 31006 w 37954"/>
                              <a:gd name="connsiteY1" fmla="*/ 62373 h 67678"/>
                              <a:gd name="connsiteX2" fmla="*/ 34980 w 37954"/>
                              <a:gd name="connsiteY2" fmla="*/ 59393 h 67678"/>
                              <a:gd name="connsiteX3" fmla="*/ 32276 w 37954"/>
                              <a:gd name="connsiteY3" fmla="*/ 53488 h 67678"/>
                              <a:gd name="connsiteX4" fmla="*/ 22729 w 37954"/>
                              <a:gd name="connsiteY4" fmla="*/ 38809 h 67678"/>
                              <a:gd name="connsiteX5" fmla="*/ 47 w 37954"/>
                              <a:gd name="connsiteY5" fmla="*/ 13 h 67678"/>
                              <a:gd name="connsiteX6" fmla="*/ 25764 w 37954"/>
                              <a:gd name="connsiteY6" fmla="*/ 36933 h 67678"/>
                              <a:gd name="connsiteX7" fmla="*/ 35090 w 37954"/>
                              <a:gd name="connsiteY7" fmla="*/ 51722 h 67678"/>
                              <a:gd name="connsiteX8" fmla="*/ 37905 w 37954"/>
                              <a:gd name="connsiteY8" fmla="*/ 59724 h 67678"/>
                              <a:gd name="connsiteX9" fmla="*/ 35090 w 37954"/>
                              <a:gd name="connsiteY9" fmla="*/ 63532 h 67678"/>
                              <a:gd name="connsiteX10" fmla="*/ 31613 w 37954"/>
                              <a:gd name="connsiteY10" fmla="*/ 64746 h 67678"/>
                              <a:gd name="connsiteX11" fmla="*/ 18203 w 37954"/>
                              <a:gd name="connsiteY11" fmla="*/ 67561 h 6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54" h="67678">
                                <a:moveTo>
                                  <a:pt x="18203" y="67561"/>
                                </a:moveTo>
                                <a:cubicBezTo>
                                  <a:pt x="18093" y="67119"/>
                                  <a:pt x="23004" y="65132"/>
                                  <a:pt x="31006" y="62373"/>
                                </a:cubicBezTo>
                                <a:cubicBezTo>
                                  <a:pt x="33048" y="61711"/>
                                  <a:pt x="34925" y="60883"/>
                                  <a:pt x="34980" y="59393"/>
                                </a:cubicBezTo>
                                <a:cubicBezTo>
                                  <a:pt x="35145" y="57793"/>
                                  <a:pt x="33821" y="55696"/>
                                  <a:pt x="32276" y="53488"/>
                                </a:cubicBezTo>
                                <a:cubicBezTo>
                                  <a:pt x="29240" y="48853"/>
                                  <a:pt x="26040" y="43941"/>
                                  <a:pt x="22729" y="38809"/>
                                </a:cubicBezTo>
                                <a:cubicBezTo>
                                  <a:pt x="9374" y="17894"/>
                                  <a:pt x="-781" y="510"/>
                                  <a:pt x="47" y="13"/>
                                </a:cubicBezTo>
                                <a:cubicBezTo>
                                  <a:pt x="875" y="-538"/>
                                  <a:pt x="12409" y="16017"/>
                                  <a:pt x="25764" y="36933"/>
                                </a:cubicBezTo>
                                <a:cubicBezTo>
                                  <a:pt x="29020" y="42120"/>
                                  <a:pt x="32110" y="47032"/>
                                  <a:pt x="35090" y="51722"/>
                                </a:cubicBezTo>
                                <a:cubicBezTo>
                                  <a:pt x="36359" y="53930"/>
                                  <a:pt x="38291" y="56358"/>
                                  <a:pt x="37905" y="59724"/>
                                </a:cubicBezTo>
                                <a:cubicBezTo>
                                  <a:pt x="37684" y="61435"/>
                                  <a:pt x="36359" y="62870"/>
                                  <a:pt x="35090" y="63532"/>
                                </a:cubicBezTo>
                                <a:cubicBezTo>
                                  <a:pt x="33821" y="64249"/>
                                  <a:pt x="32662" y="64470"/>
                                  <a:pt x="31613" y="64746"/>
                                </a:cubicBezTo>
                                <a:cubicBezTo>
                                  <a:pt x="23501" y="66954"/>
                                  <a:pt x="18314" y="68057"/>
                                  <a:pt x="18203" y="67561"/>
                                </a:cubicBezTo>
                                <a:close/>
                              </a:path>
                            </a:pathLst>
                          </a:custGeom>
                          <a:solidFill>
                            <a:srgbClr val="263238"/>
                          </a:solidFill>
                          <a:ln w="550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8E6FC55D-C38D-43B5-959C-DF96E0B9AF6B}"/>
                              </a:ext>
                            </a:extLst>
                          </p:cNvPr>
                          <p:cNvSpPr/>
                          <p:nvPr/>
                        </p:nvSpPr>
                        <p:spPr>
                          <a:xfrm>
                            <a:off x="7679835" y="-1955543"/>
                            <a:ext cx="87248" cy="24587"/>
                          </a:xfrm>
                          <a:custGeom>
                            <a:avLst/>
                            <a:gdLst>
                              <a:gd name="connsiteX0" fmla="*/ 84103 w 87248"/>
                              <a:gd name="connsiteY0" fmla="*/ 4525 h 24587"/>
                              <a:gd name="connsiteX1" fmla="*/ 0 w 87248"/>
                              <a:gd name="connsiteY1" fmla="*/ 0 h 24587"/>
                              <a:gd name="connsiteX2" fmla="*/ 87248 w 87248"/>
                              <a:gd name="connsiteY2" fmla="*/ 19701 h 24587"/>
                              <a:gd name="connsiteX3" fmla="*/ 84103 w 87248"/>
                              <a:gd name="connsiteY3" fmla="*/ 4525 h 24587"/>
                            </a:gdLst>
                            <a:ahLst/>
                            <a:cxnLst>
                              <a:cxn ang="0">
                                <a:pos x="connsiteX0" y="connsiteY0"/>
                              </a:cxn>
                              <a:cxn ang="0">
                                <a:pos x="connsiteX1" y="connsiteY1"/>
                              </a:cxn>
                              <a:cxn ang="0">
                                <a:pos x="connsiteX2" y="connsiteY2"/>
                              </a:cxn>
                              <a:cxn ang="0">
                                <a:pos x="connsiteX3" y="connsiteY3"/>
                              </a:cxn>
                            </a:cxnLst>
                            <a:rect l="l" t="t" r="r" b="b"/>
                            <a:pathLst>
                              <a:path w="87248" h="24587">
                                <a:moveTo>
                                  <a:pt x="84103" y="4525"/>
                                </a:moveTo>
                                <a:cubicBezTo>
                                  <a:pt x="84103" y="4525"/>
                                  <a:pt x="44645" y="15507"/>
                                  <a:pt x="0" y="0"/>
                                </a:cubicBezTo>
                                <a:cubicBezTo>
                                  <a:pt x="0" y="0"/>
                                  <a:pt x="28862" y="37747"/>
                                  <a:pt x="87248" y="19701"/>
                                </a:cubicBezTo>
                                <a:lnTo>
                                  <a:pt x="84103" y="4525"/>
                                </a:lnTo>
                                <a:close/>
                              </a:path>
                            </a:pathLst>
                          </a:custGeom>
                          <a:solidFill>
                            <a:srgbClr val="EB996E"/>
                          </a:solidFill>
                          <a:ln w="5505" cap="flat">
                            <a:noFill/>
                            <a:prstDash val="solid"/>
                            <a:miter/>
                          </a:ln>
                        </p:spPr>
                        <p:txBody>
                          <a:bodyPr rtlCol="0" anchor="ctr"/>
                          <a:lstStyle/>
                          <a:p>
                            <a:endParaRPr lang="en-US" dirty="0"/>
                          </a:p>
                        </p:txBody>
                      </p:sp>
                    </p:grpSp>
                    <p:sp>
                      <p:nvSpPr>
                        <p:cNvPr id="120" name="Freeform: Shape 119">
                          <a:extLst>
                            <a:ext uri="{FF2B5EF4-FFF2-40B4-BE49-F238E27FC236}">
                              <a16:creationId xmlns:a16="http://schemas.microsoft.com/office/drawing/2014/main" id="{5867C7A4-0C4E-454A-B352-FA4C4D6F5C13}"/>
                            </a:ext>
                          </a:extLst>
                        </p:cNvPr>
                        <p:cNvSpPr/>
                        <p:nvPr/>
                      </p:nvSpPr>
                      <p:spPr>
                        <a:xfrm>
                          <a:off x="7660313" y="-2115031"/>
                          <a:ext cx="37583" cy="13856"/>
                        </a:xfrm>
                        <a:custGeom>
                          <a:avLst/>
                          <a:gdLst>
                            <a:gd name="connsiteX0" fmla="*/ 37567 w 37583"/>
                            <a:gd name="connsiteY0" fmla="*/ 4527 h 13856"/>
                            <a:gd name="connsiteX1" fmla="*/ 18970 w 37583"/>
                            <a:gd name="connsiteY1" fmla="*/ 9218 h 13856"/>
                            <a:gd name="connsiteX2" fmla="*/ 207 w 37583"/>
                            <a:gd name="connsiteY2" fmla="*/ 13357 h 13856"/>
                            <a:gd name="connsiteX3" fmla="*/ 3518 w 37583"/>
                            <a:gd name="connsiteY3" fmla="*/ 7562 h 13856"/>
                            <a:gd name="connsiteX4" fmla="*/ 16983 w 37583"/>
                            <a:gd name="connsiteY4" fmla="*/ 940 h 13856"/>
                            <a:gd name="connsiteX5" fmla="*/ 31994 w 37583"/>
                            <a:gd name="connsiteY5" fmla="*/ 885 h 13856"/>
                            <a:gd name="connsiteX6" fmla="*/ 37567 w 37583"/>
                            <a:gd name="connsiteY6" fmla="*/ 4527 h 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3" h="13856">
                              <a:moveTo>
                                <a:pt x="37567" y="4527"/>
                              </a:moveTo>
                              <a:cubicBezTo>
                                <a:pt x="37016" y="6900"/>
                                <a:pt x="28572" y="6845"/>
                                <a:pt x="18970" y="9218"/>
                              </a:cubicBezTo>
                              <a:cubicBezTo>
                                <a:pt x="9313" y="11370"/>
                                <a:pt x="1752" y="15233"/>
                                <a:pt x="207" y="13357"/>
                              </a:cubicBezTo>
                              <a:cubicBezTo>
                                <a:pt x="-511" y="12474"/>
                                <a:pt x="648" y="10156"/>
                                <a:pt x="3518" y="7562"/>
                              </a:cubicBezTo>
                              <a:cubicBezTo>
                                <a:pt x="6388" y="4969"/>
                                <a:pt x="11189" y="2320"/>
                                <a:pt x="16983" y="940"/>
                              </a:cubicBezTo>
                              <a:cubicBezTo>
                                <a:pt x="22778" y="-440"/>
                                <a:pt x="28241" y="-164"/>
                                <a:pt x="31994" y="885"/>
                              </a:cubicBezTo>
                              <a:cubicBezTo>
                                <a:pt x="35746" y="1823"/>
                                <a:pt x="37788" y="3423"/>
                                <a:pt x="37567" y="4527"/>
                              </a:cubicBezTo>
                              <a:close/>
                            </a:path>
                          </a:pathLst>
                        </a:custGeom>
                        <a:solidFill>
                          <a:srgbClr val="263238"/>
                        </a:solidFill>
                        <a:ln w="550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99530624-6DDA-4A55-88BA-E40C189186D3}"/>
                            </a:ext>
                          </a:extLst>
                        </p:cNvPr>
                        <p:cNvSpPr/>
                        <p:nvPr/>
                      </p:nvSpPr>
                      <p:spPr>
                        <a:xfrm>
                          <a:off x="7739177" y="-2149888"/>
                          <a:ext cx="33491" cy="12085"/>
                        </a:xfrm>
                        <a:custGeom>
                          <a:avLst/>
                          <a:gdLst>
                            <a:gd name="connsiteX0" fmla="*/ 33370 w 33491"/>
                            <a:gd name="connsiteY0" fmla="*/ 5555 h 12085"/>
                            <a:gd name="connsiteX1" fmla="*/ 16924 w 33491"/>
                            <a:gd name="connsiteY1" fmla="*/ 8867 h 12085"/>
                            <a:gd name="connsiteX2" fmla="*/ 369 w 33491"/>
                            <a:gd name="connsiteY2" fmla="*/ 11626 h 12085"/>
                            <a:gd name="connsiteX3" fmla="*/ 2797 w 33491"/>
                            <a:gd name="connsiteY3" fmla="*/ 6328 h 12085"/>
                            <a:gd name="connsiteX4" fmla="*/ 15545 w 33491"/>
                            <a:gd name="connsiteY4" fmla="*/ 478 h 12085"/>
                            <a:gd name="connsiteX5" fmla="*/ 29452 w 33491"/>
                            <a:gd name="connsiteY5" fmla="*/ 1472 h 12085"/>
                            <a:gd name="connsiteX6" fmla="*/ 33370 w 33491"/>
                            <a:gd name="connsiteY6" fmla="*/ 5555 h 1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1" h="12085">
                              <a:moveTo>
                                <a:pt x="33370" y="5555"/>
                              </a:moveTo>
                              <a:cubicBezTo>
                                <a:pt x="32045" y="7763"/>
                                <a:pt x="24982" y="7266"/>
                                <a:pt x="16924" y="8867"/>
                              </a:cubicBezTo>
                              <a:cubicBezTo>
                                <a:pt x="8812" y="10246"/>
                                <a:pt x="2355" y="13226"/>
                                <a:pt x="369" y="11626"/>
                              </a:cubicBezTo>
                              <a:cubicBezTo>
                                <a:pt x="-514" y="10798"/>
                                <a:pt x="148" y="8756"/>
                                <a:pt x="2797" y="6328"/>
                              </a:cubicBezTo>
                              <a:cubicBezTo>
                                <a:pt x="5335" y="3955"/>
                                <a:pt x="9971" y="1472"/>
                                <a:pt x="15545" y="478"/>
                              </a:cubicBezTo>
                              <a:cubicBezTo>
                                <a:pt x="21118" y="-515"/>
                                <a:pt x="26251" y="147"/>
                                <a:pt x="29452" y="1472"/>
                              </a:cubicBezTo>
                              <a:cubicBezTo>
                                <a:pt x="32597" y="2741"/>
                                <a:pt x="33922" y="4452"/>
                                <a:pt x="33370" y="5555"/>
                              </a:cubicBezTo>
                              <a:close/>
                            </a:path>
                          </a:pathLst>
                        </a:custGeom>
                        <a:solidFill>
                          <a:srgbClr val="263238"/>
                        </a:solidFill>
                        <a:ln w="5505" cap="flat">
                          <a:noFill/>
                          <a:prstDash val="solid"/>
                          <a:miter/>
                        </a:ln>
                      </p:spPr>
                      <p:txBody>
                        <a:bodyPr rtlCol="0" anchor="ctr"/>
                        <a:lstStyle/>
                        <a:p>
                          <a:endParaRPr lang="en-US" dirty="0"/>
                        </a:p>
                      </p:txBody>
                    </p:sp>
                  </p:grpSp>
                  <p:sp>
                    <p:nvSpPr>
                      <p:cNvPr id="118" name="Freeform: Shape 117">
                        <a:extLst>
                          <a:ext uri="{FF2B5EF4-FFF2-40B4-BE49-F238E27FC236}">
                            <a16:creationId xmlns:a16="http://schemas.microsoft.com/office/drawing/2014/main" id="{45F71E0E-4500-4E4C-B226-20B37A57F347}"/>
                          </a:ext>
                        </a:extLst>
                      </p:cNvPr>
                      <p:cNvSpPr/>
                      <p:nvPr/>
                    </p:nvSpPr>
                    <p:spPr>
                      <a:xfrm>
                        <a:off x="7621172" y="-2226287"/>
                        <a:ext cx="206449" cy="93562"/>
                      </a:xfrm>
                      <a:custGeom>
                        <a:avLst/>
                        <a:gdLst>
                          <a:gd name="connsiteX0" fmla="*/ 3201 w 206449"/>
                          <a:gd name="connsiteY0" fmla="*/ 27928 h 93562"/>
                          <a:gd name="connsiteX1" fmla="*/ 24282 w 206449"/>
                          <a:gd name="connsiteY1" fmla="*/ 56238 h 93562"/>
                          <a:gd name="connsiteX2" fmla="*/ 59545 w 206449"/>
                          <a:gd name="connsiteY2" fmla="*/ 58114 h 93562"/>
                          <a:gd name="connsiteX3" fmla="*/ 86145 w 206449"/>
                          <a:gd name="connsiteY3" fmla="*/ 51106 h 93562"/>
                          <a:gd name="connsiteX4" fmla="*/ 107060 w 206449"/>
                          <a:gd name="connsiteY4" fmla="*/ 71745 h 93562"/>
                          <a:gd name="connsiteX5" fmla="*/ 148449 w 206449"/>
                          <a:gd name="connsiteY5" fmla="*/ 67882 h 93562"/>
                          <a:gd name="connsiteX6" fmla="*/ 176373 w 206449"/>
                          <a:gd name="connsiteY6" fmla="*/ 84162 h 93562"/>
                          <a:gd name="connsiteX7" fmla="*/ 206449 w 206449"/>
                          <a:gd name="connsiteY7" fmla="*/ 91557 h 93562"/>
                          <a:gd name="connsiteX8" fmla="*/ 196681 w 206449"/>
                          <a:gd name="connsiteY8" fmla="*/ 64957 h 93562"/>
                          <a:gd name="connsiteX9" fmla="*/ 176483 w 206449"/>
                          <a:gd name="connsiteY9" fmla="*/ 45863 h 93562"/>
                          <a:gd name="connsiteX10" fmla="*/ 161749 w 206449"/>
                          <a:gd name="connsiteY10" fmla="*/ 40951 h 93562"/>
                          <a:gd name="connsiteX11" fmla="*/ 140061 w 206449"/>
                          <a:gd name="connsiteY11" fmla="*/ 15732 h 93562"/>
                          <a:gd name="connsiteX12" fmla="*/ 101431 w 206449"/>
                          <a:gd name="connsiteY12" fmla="*/ 224 h 93562"/>
                          <a:gd name="connsiteX13" fmla="*/ 66167 w 206449"/>
                          <a:gd name="connsiteY13" fmla="*/ 6957 h 93562"/>
                          <a:gd name="connsiteX14" fmla="*/ 39899 w 206449"/>
                          <a:gd name="connsiteY14" fmla="*/ 2763 h 93562"/>
                          <a:gd name="connsiteX15" fmla="*/ 0 w 206449"/>
                          <a:gd name="connsiteY15" fmla="*/ 32563 h 9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449" h="93562">
                            <a:moveTo>
                              <a:pt x="3201" y="27928"/>
                            </a:moveTo>
                            <a:cubicBezTo>
                              <a:pt x="5629" y="39848"/>
                              <a:pt x="13576" y="50498"/>
                              <a:pt x="24282" y="56238"/>
                            </a:cubicBezTo>
                            <a:cubicBezTo>
                              <a:pt x="34988" y="61977"/>
                              <a:pt x="48287" y="62694"/>
                              <a:pt x="59545" y="58114"/>
                            </a:cubicBezTo>
                            <a:cubicBezTo>
                              <a:pt x="68265" y="54582"/>
                              <a:pt x="77315" y="47905"/>
                              <a:pt x="86145" y="51106"/>
                            </a:cubicBezTo>
                            <a:cubicBezTo>
                              <a:pt x="95471" y="54472"/>
                              <a:pt x="98396" y="66889"/>
                              <a:pt x="107060" y="71745"/>
                            </a:cubicBezTo>
                            <a:cubicBezTo>
                              <a:pt x="119422" y="78643"/>
                              <a:pt x="134322" y="66668"/>
                              <a:pt x="148449" y="67882"/>
                            </a:cubicBezTo>
                            <a:cubicBezTo>
                              <a:pt x="159376" y="68820"/>
                              <a:pt x="167819" y="77319"/>
                              <a:pt x="176373" y="84162"/>
                            </a:cubicBezTo>
                            <a:cubicBezTo>
                              <a:pt x="184927" y="91005"/>
                              <a:pt x="196792" y="96744"/>
                              <a:pt x="206449" y="91557"/>
                            </a:cubicBezTo>
                            <a:cubicBezTo>
                              <a:pt x="203856" y="82451"/>
                              <a:pt x="201262" y="73235"/>
                              <a:pt x="196681" y="64957"/>
                            </a:cubicBezTo>
                            <a:cubicBezTo>
                              <a:pt x="192101" y="56679"/>
                              <a:pt x="185258" y="49284"/>
                              <a:pt x="176483" y="45863"/>
                            </a:cubicBezTo>
                            <a:cubicBezTo>
                              <a:pt x="171627" y="43987"/>
                              <a:pt x="166384" y="43324"/>
                              <a:pt x="161749" y="40951"/>
                            </a:cubicBezTo>
                            <a:cubicBezTo>
                              <a:pt x="151760" y="35819"/>
                              <a:pt x="147345" y="24230"/>
                              <a:pt x="140061" y="15732"/>
                            </a:cubicBezTo>
                            <a:cubicBezTo>
                              <a:pt x="130679" y="4750"/>
                              <a:pt x="115779" y="-1266"/>
                              <a:pt x="101431" y="224"/>
                            </a:cubicBezTo>
                            <a:cubicBezTo>
                              <a:pt x="89456" y="1438"/>
                              <a:pt x="78143" y="7454"/>
                              <a:pt x="66167" y="6957"/>
                            </a:cubicBezTo>
                            <a:cubicBezTo>
                              <a:pt x="57283" y="6571"/>
                              <a:pt x="48784" y="2653"/>
                              <a:pt x="39899" y="2763"/>
                            </a:cubicBezTo>
                            <a:cubicBezTo>
                              <a:pt x="22626" y="3039"/>
                              <a:pt x="9602" y="18215"/>
                              <a:pt x="0" y="32563"/>
                            </a:cubicBezTo>
                          </a:path>
                        </a:pathLst>
                      </a:custGeom>
                      <a:solidFill>
                        <a:srgbClr val="263238"/>
                      </a:solidFill>
                      <a:ln w="5505" cap="flat">
                        <a:noFill/>
                        <a:prstDash val="solid"/>
                        <a:miter/>
                      </a:ln>
                    </p:spPr>
                    <p:txBody>
                      <a:bodyPr rtlCol="0" anchor="ctr"/>
                      <a:lstStyle/>
                      <a:p>
                        <a:endParaRPr lang="en-US" dirty="0"/>
                      </a:p>
                    </p:txBody>
                  </p:sp>
                </p:grpSp>
                <p:sp>
                  <p:nvSpPr>
                    <p:cNvPr id="113" name="Freeform: Shape 112">
                      <a:extLst>
                        <a:ext uri="{FF2B5EF4-FFF2-40B4-BE49-F238E27FC236}">
                          <a16:creationId xmlns:a16="http://schemas.microsoft.com/office/drawing/2014/main" id="{3FFAC9B2-871F-4BDA-B5E5-D14A3CF338A3}"/>
                        </a:ext>
                      </a:extLst>
                    </p:cNvPr>
                    <p:cNvSpPr/>
                    <p:nvPr/>
                  </p:nvSpPr>
                  <p:spPr>
                    <a:xfrm>
                      <a:off x="7538629" y="-2209412"/>
                      <a:ext cx="144193" cy="249156"/>
                    </a:xfrm>
                    <a:custGeom>
                      <a:avLst/>
                      <a:gdLst>
                        <a:gd name="connsiteX0" fmla="*/ 143910 w 144193"/>
                        <a:gd name="connsiteY0" fmla="*/ 23690 h 249156"/>
                        <a:gd name="connsiteX1" fmla="*/ 114386 w 144193"/>
                        <a:gd name="connsiteY1" fmla="*/ 15799 h 249156"/>
                        <a:gd name="connsiteX2" fmla="*/ 70017 w 144193"/>
                        <a:gd name="connsiteY2" fmla="*/ 1230 h 249156"/>
                        <a:gd name="connsiteX3" fmla="*/ 42313 w 144193"/>
                        <a:gd name="connsiteY3" fmla="*/ 37983 h 249156"/>
                        <a:gd name="connsiteX4" fmla="*/ 2028 w 144193"/>
                        <a:gd name="connsiteY4" fmla="*/ 77551 h 249156"/>
                        <a:gd name="connsiteX5" fmla="*/ 15824 w 144193"/>
                        <a:gd name="connsiteY5" fmla="*/ 135496 h 249156"/>
                        <a:gd name="connsiteX6" fmla="*/ 24875 w 144193"/>
                        <a:gd name="connsiteY6" fmla="*/ 148630 h 249156"/>
                        <a:gd name="connsiteX7" fmla="*/ 15052 w 144193"/>
                        <a:gd name="connsiteY7" fmla="*/ 163530 h 249156"/>
                        <a:gd name="connsiteX8" fmla="*/ 36685 w 144193"/>
                        <a:gd name="connsiteY8" fmla="*/ 202160 h 249156"/>
                        <a:gd name="connsiteX9" fmla="*/ 65160 w 144193"/>
                        <a:gd name="connsiteY9" fmla="*/ 220758 h 249156"/>
                        <a:gd name="connsiteX10" fmla="*/ 91042 w 144193"/>
                        <a:gd name="connsiteY10" fmla="*/ 249123 h 249156"/>
                        <a:gd name="connsiteX11" fmla="*/ 82268 w 144193"/>
                        <a:gd name="connsiteY11" fmla="*/ 157736 h 249156"/>
                        <a:gd name="connsiteX12" fmla="*/ 86296 w 144193"/>
                        <a:gd name="connsiteY12" fmla="*/ 158453 h 249156"/>
                        <a:gd name="connsiteX13" fmla="*/ 94961 w 144193"/>
                        <a:gd name="connsiteY13" fmla="*/ 109007 h 249156"/>
                        <a:gd name="connsiteX14" fmla="*/ 110633 w 144193"/>
                        <a:gd name="connsiteY14" fmla="*/ 83787 h 249156"/>
                        <a:gd name="connsiteX15" fmla="*/ 111461 w 144193"/>
                        <a:gd name="connsiteY15" fmla="*/ 41460 h 249156"/>
                        <a:gd name="connsiteX16" fmla="*/ 143910 w 144193"/>
                        <a:gd name="connsiteY16" fmla="*/ 23690 h 2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193" h="249156">
                          <a:moveTo>
                            <a:pt x="143910" y="23690"/>
                          </a:moveTo>
                          <a:cubicBezTo>
                            <a:pt x="136019" y="23083"/>
                            <a:pt x="119739" y="21427"/>
                            <a:pt x="114386" y="15799"/>
                          </a:cubicBezTo>
                          <a:cubicBezTo>
                            <a:pt x="102797" y="3547"/>
                            <a:pt x="85469" y="-2854"/>
                            <a:pt x="70017" y="1230"/>
                          </a:cubicBezTo>
                          <a:cubicBezTo>
                            <a:pt x="54565" y="5313"/>
                            <a:pt x="42093" y="20820"/>
                            <a:pt x="42313" y="37983"/>
                          </a:cubicBezTo>
                          <a:cubicBezTo>
                            <a:pt x="23385" y="42067"/>
                            <a:pt x="7381" y="57795"/>
                            <a:pt x="2028" y="77551"/>
                          </a:cubicBezTo>
                          <a:cubicBezTo>
                            <a:pt x="-3325" y="97308"/>
                            <a:pt x="2138" y="120375"/>
                            <a:pt x="15824" y="135496"/>
                          </a:cubicBezTo>
                          <a:cubicBezTo>
                            <a:pt x="19411" y="139469"/>
                            <a:pt x="24875" y="148630"/>
                            <a:pt x="24875" y="148630"/>
                          </a:cubicBezTo>
                          <a:cubicBezTo>
                            <a:pt x="24875" y="148630"/>
                            <a:pt x="17756" y="157515"/>
                            <a:pt x="15052" y="163530"/>
                          </a:cubicBezTo>
                          <a:cubicBezTo>
                            <a:pt x="2469" y="191454"/>
                            <a:pt x="36685" y="202160"/>
                            <a:pt x="36685" y="202160"/>
                          </a:cubicBezTo>
                          <a:cubicBezTo>
                            <a:pt x="36795" y="220923"/>
                            <a:pt x="54068" y="220868"/>
                            <a:pt x="65160" y="220758"/>
                          </a:cubicBezTo>
                          <a:cubicBezTo>
                            <a:pt x="75811" y="220703"/>
                            <a:pt x="82378" y="250282"/>
                            <a:pt x="91042" y="249123"/>
                          </a:cubicBezTo>
                          <a:lnTo>
                            <a:pt x="82268" y="157736"/>
                          </a:lnTo>
                          <a:cubicBezTo>
                            <a:pt x="83316" y="158177"/>
                            <a:pt x="84641" y="158453"/>
                            <a:pt x="86296" y="158453"/>
                          </a:cubicBezTo>
                          <a:cubicBezTo>
                            <a:pt x="107212" y="158840"/>
                            <a:pt x="101748" y="119272"/>
                            <a:pt x="94961" y="109007"/>
                          </a:cubicBezTo>
                          <a:cubicBezTo>
                            <a:pt x="100865" y="101115"/>
                            <a:pt x="106825" y="93058"/>
                            <a:pt x="110633" y="83787"/>
                          </a:cubicBezTo>
                          <a:cubicBezTo>
                            <a:pt x="114441" y="74461"/>
                            <a:pt x="114717" y="51228"/>
                            <a:pt x="111461" y="41460"/>
                          </a:cubicBezTo>
                          <a:cubicBezTo>
                            <a:pt x="118801" y="40411"/>
                            <a:pt x="147332" y="23911"/>
                            <a:pt x="143910" y="23690"/>
                          </a:cubicBezTo>
                          <a:close/>
                        </a:path>
                      </a:pathLst>
                    </a:custGeom>
                    <a:solidFill>
                      <a:srgbClr val="263238"/>
                    </a:solidFill>
                    <a:ln w="5505" cap="flat">
                      <a:noFill/>
                      <a:prstDash val="solid"/>
                      <a:miter/>
                    </a:ln>
                  </p:spPr>
                  <p:txBody>
                    <a:bodyPr rtlCol="0" anchor="ctr"/>
                    <a:lstStyle/>
                    <a:p>
                      <a:endParaRPr lang="en-US" dirty="0"/>
                    </a:p>
                  </p:txBody>
                </p:sp>
                <p:grpSp>
                  <p:nvGrpSpPr>
                    <p:cNvPr id="114" name="Graphic 179">
                      <a:extLst>
                        <a:ext uri="{FF2B5EF4-FFF2-40B4-BE49-F238E27FC236}">
                          <a16:creationId xmlns:a16="http://schemas.microsoft.com/office/drawing/2014/main" id="{9ED12A4F-B53A-4BD9-A813-A0407AFE54F6}"/>
                        </a:ext>
                      </a:extLst>
                    </p:cNvPr>
                    <p:cNvGrpSpPr/>
                    <p:nvPr/>
                  </p:nvGrpSpPr>
                  <p:grpSpPr>
                    <a:xfrm>
                      <a:off x="7589021" y="-2060461"/>
                      <a:ext cx="43906" cy="52977"/>
                      <a:chOff x="7589021" y="-2060461"/>
                      <a:chExt cx="43906" cy="52977"/>
                    </a:xfrm>
                  </p:grpSpPr>
                  <p:sp>
                    <p:nvSpPr>
                      <p:cNvPr id="115" name="Freeform: Shape 114">
                        <a:extLst>
                          <a:ext uri="{FF2B5EF4-FFF2-40B4-BE49-F238E27FC236}">
                            <a16:creationId xmlns:a16="http://schemas.microsoft.com/office/drawing/2014/main" id="{9F9BD536-1A75-4749-9C74-EE556E62DC68}"/>
                          </a:ext>
                        </a:extLst>
                      </p:cNvPr>
                      <p:cNvSpPr/>
                      <p:nvPr/>
                    </p:nvSpPr>
                    <p:spPr>
                      <a:xfrm>
                        <a:off x="7589021" y="-2060461"/>
                        <a:ext cx="43906" cy="52977"/>
                      </a:xfrm>
                      <a:custGeom>
                        <a:avLst/>
                        <a:gdLst>
                          <a:gd name="connsiteX0" fmla="*/ 34965 w 43906"/>
                          <a:gd name="connsiteY0" fmla="*/ 13641 h 52977"/>
                          <a:gd name="connsiteX1" fmla="*/ 6490 w 43906"/>
                          <a:gd name="connsiteY1" fmla="*/ 4149 h 52977"/>
                          <a:gd name="connsiteX2" fmla="*/ 1357 w 43906"/>
                          <a:gd name="connsiteY2" fmla="*/ 30142 h 52977"/>
                          <a:gd name="connsiteX3" fmla="*/ 43906 w 43906"/>
                          <a:gd name="connsiteY3" fmla="*/ 48353 h 52977"/>
                          <a:gd name="connsiteX4" fmla="*/ 34965 w 43906"/>
                          <a:gd name="connsiteY4" fmla="*/ 13641 h 52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6" h="52977">
                            <a:moveTo>
                              <a:pt x="34965" y="13641"/>
                            </a:moveTo>
                            <a:cubicBezTo>
                              <a:pt x="31709" y="1114"/>
                              <a:pt x="16147" y="-4460"/>
                              <a:pt x="6490" y="4149"/>
                            </a:cubicBezTo>
                            <a:cubicBezTo>
                              <a:pt x="1192" y="8895"/>
                              <a:pt x="-1954" y="16842"/>
                              <a:pt x="1357" y="30142"/>
                            </a:cubicBezTo>
                            <a:cubicBezTo>
                              <a:pt x="10242" y="65681"/>
                              <a:pt x="44071" y="49401"/>
                              <a:pt x="43906" y="48353"/>
                            </a:cubicBezTo>
                            <a:cubicBezTo>
                              <a:pt x="43850" y="47746"/>
                              <a:pt x="38828" y="28321"/>
                              <a:pt x="34965" y="13641"/>
                            </a:cubicBezTo>
                            <a:close/>
                          </a:path>
                        </a:pathLst>
                      </a:custGeom>
                      <a:solidFill>
                        <a:srgbClr val="FFBE9D"/>
                      </a:solidFill>
                      <a:ln w="550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D12EB3C-7E6C-4CA3-8C63-BF2B8EA4993C}"/>
                          </a:ext>
                        </a:extLst>
                      </p:cNvPr>
                      <p:cNvSpPr/>
                      <p:nvPr/>
                    </p:nvSpPr>
                    <p:spPr>
                      <a:xfrm>
                        <a:off x="7598945" y="-2049407"/>
                        <a:ext cx="19884" cy="30952"/>
                      </a:xfrm>
                      <a:custGeom>
                        <a:avLst/>
                        <a:gdLst>
                          <a:gd name="connsiteX0" fmla="*/ 19799 w 19884"/>
                          <a:gd name="connsiteY0" fmla="*/ 26593 h 30952"/>
                          <a:gd name="connsiteX1" fmla="*/ 18364 w 19884"/>
                          <a:gd name="connsiteY1" fmla="*/ 27917 h 30952"/>
                          <a:gd name="connsiteX2" fmla="*/ 13784 w 19884"/>
                          <a:gd name="connsiteY2" fmla="*/ 29187 h 30952"/>
                          <a:gd name="connsiteX3" fmla="*/ 3243 w 19884"/>
                          <a:gd name="connsiteY3" fmla="*/ 17211 h 30952"/>
                          <a:gd name="connsiteX4" fmla="*/ 2747 w 19884"/>
                          <a:gd name="connsiteY4" fmla="*/ 7940 h 30952"/>
                          <a:gd name="connsiteX5" fmla="*/ 6224 w 19884"/>
                          <a:gd name="connsiteY5" fmla="*/ 2035 h 30952"/>
                          <a:gd name="connsiteX6" fmla="*/ 10307 w 19884"/>
                          <a:gd name="connsiteY6" fmla="*/ 2808 h 30952"/>
                          <a:gd name="connsiteX7" fmla="*/ 11190 w 19884"/>
                          <a:gd name="connsiteY7" fmla="*/ 4463 h 30952"/>
                          <a:gd name="connsiteX8" fmla="*/ 11135 w 19884"/>
                          <a:gd name="connsiteY8" fmla="*/ 2256 h 30952"/>
                          <a:gd name="connsiteX9" fmla="*/ 9203 w 19884"/>
                          <a:gd name="connsiteY9" fmla="*/ 380 h 30952"/>
                          <a:gd name="connsiteX10" fmla="*/ 5561 w 19884"/>
                          <a:gd name="connsiteY10" fmla="*/ 324 h 30952"/>
                          <a:gd name="connsiteX11" fmla="*/ 484 w 19884"/>
                          <a:gd name="connsiteY11" fmla="*/ 7443 h 30952"/>
                          <a:gd name="connsiteX12" fmla="*/ 815 w 19884"/>
                          <a:gd name="connsiteY12" fmla="*/ 17874 h 30952"/>
                          <a:gd name="connsiteX13" fmla="*/ 13673 w 19884"/>
                          <a:gd name="connsiteY13" fmla="*/ 30953 h 30952"/>
                          <a:gd name="connsiteX14" fmla="*/ 19082 w 19884"/>
                          <a:gd name="connsiteY14" fmla="*/ 28580 h 30952"/>
                          <a:gd name="connsiteX15" fmla="*/ 19799 w 19884"/>
                          <a:gd name="connsiteY15" fmla="*/ 26593 h 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84" h="30952">
                            <a:moveTo>
                              <a:pt x="19799" y="26593"/>
                            </a:moveTo>
                            <a:cubicBezTo>
                              <a:pt x="19634" y="26538"/>
                              <a:pt x="19302" y="27200"/>
                              <a:pt x="18364" y="27917"/>
                            </a:cubicBezTo>
                            <a:cubicBezTo>
                              <a:pt x="17481" y="28635"/>
                              <a:pt x="15771" y="29407"/>
                              <a:pt x="13784" y="29187"/>
                            </a:cubicBezTo>
                            <a:cubicBezTo>
                              <a:pt x="9700" y="28745"/>
                              <a:pt x="5009" y="23558"/>
                              <a:pt x="3243" y="17211"/>
                            </a:cubicBezTo>
                            <a:cubicBezTo>
                              <a:pt x="2360" y="14011"/>
                              <a:pt x="2250" y="10755"/>
                              <a:pt x="2747" y="7940"/>
                            </a:cubicBezTo>
                            <a:cubicBezTo>
                              <a:pt x="3188" y="5070"/>
                              <a:pt x="4402" y="2808"/>
                              <a:pt x="6224" y="2035"/>
                            </a:cubicBezTo>
                            <a:cubicBezTo>
                              <a:pt x="7989" y="1152"/>
                              <a:pt x="9590" y="1925"/>
                              <a:pt x="10307" y="2808"/>
                            </a:cubicBezTo>
                            <a:cubicBezTo>
                              <a:pt x="11025" y="3691"/>
                              <a:pt x="10969" y="4463"/>
                              <a:pt x="11190" y="4463"/>
                            </a:cubicBezTo>
                            <a:cubicBezTo>
                              <a:pt x="11301" y="4519"/>
                              <a:pt x="11797" y="3691"/>
                              <a:pt x="11135" y="2256"/>
                            </a:cubicBezTo>
                            <a:cubicBezTo>
                              <a:pt x="10804" y="1594"/>
                              <a:pt x="10197" y="876"/>
                              <a:pt x="9203" y="380"/>
                            </a:cubicBezTo>
                            <a:cubicBezTo>
                              <a:pt x="8155" y="-117"/>
                              <a:pt x="6830" y="-117"/>
                              <a:pt x="5561" y="324"/>
                            </a:cubicBezTo>
                            <a:cubicBezTo>
                              <a:pt x="2857" y="1207"/>
                              <a:pt x="1036" y="4353"/>
                              <a:pt x="484" y="7443"/>
                            </a:cubicBezTo>
                            <a:cubicBezTo>
                              <a:pt x="-233" y="10589"/>
                              <a:pt x="-178" y="14286"/>
                              <a:pt x="815" y="17874"/>
                            </a:cubicBezTo>
                            <a:cubicBezTo>
                              <a:pt x="2857" y="24992"/>
                              <a:pt x="8210" y="30732"/>
                              <a:pt x="13673" y="30953"/>
                            </a:cubicBezTo>
                            <a:cubicBezTo>
                              <a:pt x="16322" y="30953"/>
                              <a:pt x="18254" y="29683"/>
                              <a:pt x="19082" y="28580"/>
                            </a:cubicBezTo>
                            <a:cubicBezTo>
                              <a:pt x="19965" y="27476"/>
                              <a:pt x="19965" y="26648"/>
                              <a:pt x="19799" y="26593"/>
                            </a:cubicBezTo>
                            <a:close/>
                          </a:path>
                        </a:pathLst>
                      </a:custGeom>
                      <a:solidFill>
                        <a:srgbClr val="EB996E"/>
                      </a:solidFill>
                      <a:ln w="5505" cap="flat">
                        <a:noFill/>
                        <a:prstDash val="solid"/>
                        <a:miter/>
                      </a:ln>
                    </p:spPr>
                    <p:txBody>
                      <a:bodyPr rtlCol="0" anchor="ctr"/>
                      <a:lstStyle/>
                      <a:p>
                        <a:endParaRPr lang="en-US" dirty="0"/>
                      </a:p>
                    </p:txBody>
                  </p:sp>
                </p:grpSp>
              </p:grpSp>
              <p:sp>
                <p:nvSpPr>
                  <p:cNvPr id="106" name="Freeform: Shape 105">
                    <a:extLst>
                      <a:ext uri="{FF2B5EF4-FFF2-40B4-BE49-F238E27FC236}">
                        <a16:creationId xmlns:a16="http://schemas.microsoft.com/office/drawing/2014/main" id="{E4545BF1-5D7D-4D48-92DA-3EC39444C484}"/>
                      </a:ext>
                    </a:extLst>
                  </p:cNvPr>
                  <p:cNvSpPr/>
                  <p:nvPr/>
                </p:nvSpPr>
                <p:spPr>
                  <a:xfrm>
                    <a:off x="7643727" y="-2203093"/>
                    <a:ext cx="191968" cy="106665"/>
                  </a:xfrm>
                  <a:custGeom>
                    <a:avLst/>
                    <a:gdLst>
                      <a:gd name="connsiteX0" fmla="*/ 170816 w 191968"/>
                      <a:gd name="connsiteY0" fmla="*/ 106661 h 106665"/>
                      <a:gd name="connsiteX1" fmla="*/ 178542 w 191968"/>
                      <a:gd name="connsiteY1" fmla="*/ 98660 h 106665"/>
                      <a:gd name="connsiteX2" fmla="*/ 189634 w 191968"/>
                      <a:gd name="connsiteY2" fmla="*/ 71067 h 106665"/>
                      <a:gd name="connsiteX3" fmla="*/ 187648 w 191968"/>
                      <a:gd name="connsiteY3" fmla="*/ 50593 h 106665"/>
                      <a:gd name="connsiteX4" fmla="*/ 175010 w 191968"/>
                      <a:gd name="connsiteY4" fmla="*/ 31002 h 106665"/>
                      <a:gd name="connsiteX5" fmla="*/ 124295 w 191968"/>
                      <a:gd name="connsiteY5" fmla="*/ 21124 h 106665"/>
                      <a:gd name="connsiteX6" fmla="*/ 119493 w 191968"/>
                      <a:gd name="connsiteY6" fmla="*/ 23166 h 106665"/>
                      <a:gd name="connsiteX7" fmla="*/ 115134 w 191968"/>
                      <a:gd name="connsiteY7" fmla="*/ 25649 h 106665"/>
                      <a:gd name="connsiteX8" fmla="*/ 112926 w 191968"/>
                      <a:gd name="connsiteY8" fmla="*/ 26863 h 106665"/>
                      <a:gd name="connsiteX9" fmla="*/ 112871 w 191968"/>
                      <a:gd name="connsiteY9" fmla="*/ 24435 h 106665"/>
                      <a:gd name="connsiteX10" fmla="*/ 108401 w 191968"/>
                      <a:gd name="connsiteY10" fmla="*/ 12846 h 106665"/>
                      <a:gd name="connsiteX11" fmla="*/ 98192 w 191968"/>
                      <a:gd name="connsiteY11" fmla="*/ 5561 h 106665"/>
                      <a:gd name="connsiteX12" fmla="*/ 74517 w 191968"/>
                      <a:gd name="connsiteY12" fmla="*/ 3851 h 106665"/>
                      <a:gd name="connsiteX13" fmla="*/ 34177 w 191968"/>
                      <a:gd name="connsiteY13" fmla="*/ 15660 h 106665"/>
                      <a:gd name="connsiteX14" fmla="*/ 6639 w 191968"/>
                      <a:gd name="connsiteY14" fmla="*/ 10142 h 106665"/>
                      <a:gd name="connsiteX15" fmla="*/ 1231 w 191968"/>
                      <a:gd name="connsiteY15" fmla="*/ 4623 h 106665"/>
                      <a:gd name="connsiteX16" fmla="*/ 17 w 191968"/>
                      <a:gd name="connsiteY16" fmla="*/ 2250 h 106665"/>
                      <a:gd name="connsiteX17" fmla="*/ 7246 w 191968"/>
                      <a:gd name="connsiteY17" fmla="*/ 9259 h 106665"/>
                      <a:gd name="connsiteX18" fmla="*/ 33901 w 191968"/>
                      <a:gd name="connsiteY18" fmla="*/ 13729 h 106665"/>
                      <a:gd name="connsiteX19" fmla="*/ 52443 w 191968"/>
                      <a:gd name="connsiteY19" fmla="*/ 8376 h 106665"/>
                      <a:gd name="connsiteX20" fmla="*/ 73965 w 191968"/>
                      <a:gd name="connsiteY20" fmla="*/ 1312 h 106665"/>
                      <a:gd name="connsiteX21" fmla="*/ 86437 w 191968"/>
                      <a:gd name="connsiteY21" fmla="*/ 43 h 106665"/>
                      <a:gd name="connsiteX22" fmla="*/ 99295 w 191968"/>
                      <a:gd name="connsiteY22" fmla="*/ 3023 h 106665"/>
                      <a:gd name="connsiteX23" fmla="*/ 110553 w 191968"/>
                      <a:gd name="connsiteY23" fmla="*/ 11025 h 106665"/>
                      <a:gd name="connsiteX24" fmla="*/ 115741 w 191968"/>
                      <a:gd name="connsiteY24" fmla="*/ 24490 h 106665"/>
                      <a:gd name="connsiteX25" fmla="*/ 113533 w 191968"/>
                      <a:gd name="connsiteY25" fmla="*/ 23276 h 106665"/>
                      <a:gd name="connsiteX26" fmla="*/ 118169 w 191968"/>
                      <a:gd name="connsiteY26" fmla="*/ 20627 h 106665"/>
                      <a:gd name="connsiteX27" fmla="*/ 123246 w 191968"/>
                      <a:gd name="connsiteY27" fmla="*/ 18475 h 106665"/>
                      <a:gd name="connsiteX28" fmla="*/ 176721 w 191968"/>
                      <a:gd name="connsiteY28" fmla="*/ 29070 h 106665"/>
                      <a:gd name="connsiteX29" fmla="*/ 189855 w 191968"/>
                      <a:gd name="connsiteY29" fmla="*/ 49931 h 106665"/>
                      <a:gd name="connsiteX30" fmla="*/ 191566 w 191968"/>
                      <a:gd name="connsiteY30" fmla="*/ 71343 h 106665"/>
                      <a:gd name="connsiteX31" fmla="*/ 179315 w 191968"/>
                      <a:gd name="connsiteY31" fmla="*/ 99432 h 106665"/>
                      <a:gd name="connsiteX32" fmla="*/ 173134 w 191968"/>
                      <a:gd name="connsiteY32" fmla="*/ 105116 h 106665"/>
                      <a:gd name="connsiteX33" fmla="*/ 170816 w 191968"/>
                      <a:gd name="connsiteY33" fmla="*/ 106661 h 10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1968" h="106665">
                        <a:moveTo>
                          <a:pt x="170816" y="106661"/>
                        </a:moveTo>
                        <a:cubicBezTo>
                          <a:pt x="170595" y="106386"/>
                          <a:pt x="174017" y="104178"/>
                          <a:pt x="178542" y="98660"/>
                        </a:cubicBezTo>
                        <a:cubicBezTo>
                          <a:pt x="182957" y="93141"/>
                          <a:pt x="188365" y="83815"/>
                          <a:pt x="189634" y="71067"/>
                        </a:cubicBezTo>
                        <a:cubicBezTo>
                          <a:pt x="190241" y="64776"/>
                          <a:pt x="189910" y="57657"/>
                          <a:pt x="187648" y="50593"/>
                        </a:cubicBezTo>
                        <a:cubicBezTo>
                          <a:pt x="185385" y="43584"/>
                          <a:pt x="181301" y="36465"/>
                          <a:pt x="175010" y="31002"/>
                        </a:cubicBezTo>
                        <a:cubicBezTo>
                          <a:pt x="162759" y="19855"/>
                          <a:pt x="142506" y="14722"/>
                          <a:pt x="124295" y="21124"/>
                        </a:cubicBezTo>
                        <a:cubicBezTo>
                          <a:pt x="122639" y="21676"/>
                          <a:pt x="121094" y="22503"/>
                          <a:pt x="119493" y="23166"/>
                        </a:cubicBezTo>
                        <a:cubicBezTo>
                          <a:pt x="118003" y="23938"/>
                          <a:pt x="116569" y="24821"/>
                          <a:pt x="115134" y="25649"/>
                        </a:cubicBezTo>
                        <a:lnTo>
                          <a:pt x="112926" y="26863"/>
                        </a:lnTo>
                        <a:lnTo>
                          <a:pt x="112871" y="24435"/>
                        </a:lnTo>
                        <a:cubicBezTo>
                          <a:pt x="112816" y="20130"/>
                          <a:pt x="111216" y="15992"/>
                          <a:pt x="108401" y="12846"/>
                        </a:cubicBezTo>
                        <a:cubicBezTo>
                          <a:pt x="105642" y="9645"/>
                          <a:pt x="102055" y="7217"/>
                          <a:pt x="98192" y="5561"/>
                        </a:cubicBezTo>
                        <a:cubicBezTo>
                          <a:pt x="90466" y="2140"/>
                          <a:pt x="82133" y="2085"/>
                          <a:pt x="74517" y="3851"/>
                        </a:cubicBezTo>
                        <a:cubicBezTo>
                          <a:pt x="59286" y="7327"/>
                          <a:pt x="46373" y="14281"/>
                          <a:pt x="34177" y="15660"/>
                        </a:cubicBezTo>
                        <a:cubicBezTo>
                          <a:pt x="22091" y="17206"/>
                          <a:pt x="12047" y="14226"/>
                          <a:pt x="6639" y="10142"/>
                        </a:cubicBezTo>
                        <a:cubicBezTo>
                          <a:pt x="3824" y="8210"/>
                          <a:pt x="2279" y="6003"/>
                          <a:pt x="1231" y="4623"/>
                        </a:cubicBezTo>
                        <a:cubicBezTo>
                          <a:pt x="348" y="3078"/>
                          <a:pt x="-94" y="2305"/>
                          <a:pt x="17" y="2250"/>
                        </a:cubicBezTo>
                        <a:cubicBezTo>
                          <a:pt x="293" y="2030"/>
                          <a:pt x="1783" y="5617"/>
                          <a:pt x="7246" y="9259"/>
                        </a:cubicBezTo>
                        <a:cubicBezTo>
                          <a:pt x="12599" y="12901"/>
                          <a:pt x="22256" y="15440"/>
                          <a:pt x="33901" y="13729"/>
                        </a:cubicBezTo>
                        <a:cubicBezTo>
                          <a:pt x="39695" y="12901"/>
                          <a:pt x="45876" y="10804"/>
                          <a:pt x="52443" y="8376"/>
                        </a:cubicBezTo>
                        <a:cubicBezTo>
                          <a:pt x="59010" y="5948"/>
                          <a:pt x="66074" y="3078"/>
                          <a:pt x="73965" y="1312"/>
                        </a:cubicBezTo>
                        <a:cubicBezTo>
                          <a:pt x="77939" y="484"/>
                          <a:pt x="82078" y="-178"/>
                          <a:pt x="86437" y="43"/>
                        </a:cubicBezTo>
                        <a:cubicBezTo>
                          <a:pt x="90742" y="264"/>
                          <a:pt x="95101" y="1257"/>
                          <a:pt x="99295" y="3023"/>
                        </a:cubicBezTo>
                        <a:cubicBezTo>
                          <a:pt x="103434" y="4789"/>
                          <a:pt x="107408" y="7438"/>
                          <a:pt x="110553" y="11025"/>
                        </a:cubicBezTo>
                        <a:cubicBezTo>
                          <a:pt x="113754" y="14557"/>
                          <a:pt x="115686" y="19468"/>
                          <a:pt x="115741" y="24490"/>
                        </a:cubicBezTo>
                        <a:lnTo>
                          <a:pt x="113533" y="23276"/>
                        </a:lnTo>
                        <a:cubicBezTo>
                          <a:pt x="115023" y="22448"/>
                          <a:pt x="116569" y="21455"/>
                          <a:pt x="118169" y="20627"/>
                        </a:cubicBezTo>
                        <a:cubicBezTo>
                          <a:pt x="119825" y="19910"/>
                          <a:pt x="121480" y="19027"/>
                          <a:pt x="123246" y="18475"/>
                        </a:cubicBezTo>
                        <a:cubicBezTo>
                          <a:pt x="142616" y="11687"/>
                          <a:pt x="163807" y="17206"/>
                          <a:pt x="176721" y="29070"/>
                        </a:cubicBezTo>
                        <a:cubicBezTo>
                          <a:pt x="183288" y="34920"/>
                          <a:pt x="187592" y="42536"/>
                          <a:pt x="189855" y="49931"/>
                        </a:cubicBezTo>
                        <a:cubicBezTo>
                          <a:pt x="192118" y="57381"/>
                          <a:pt x="192338" y="64776"/>
                          <a:pt x="191566" y="71343"/>
                        </a:cubicBezTo>
                        <a:cubicBezTo>
                          <a:pt x="190021" y="84532"/>
                          <a:pt x="184116" y="94024"/>
                          <a:pt x="179315" y="99432"/>
                        </a:cubicBezTo>
                        <a:cubicBezTo>
                          <a:pt x="176886" y="102136"/>
                          <a:pt x="174734" y="104068"/>
                          <a:pt x="173134" y="105116"/>
                        </a:cubicBezTo>
                        <a:cubicBezTo>
                          <a:pt x="171754" y="106220"/>
                          <a:pt x="170871" y="106717"/>
                          <a:pt x="170816" y="106661"/>
                        </a:cubicBezTo>
                        <a:close/>
                      </a:path>
                    </a:pathLst>
                  </a:custGeom>
                  <a:solidFill>
                    <a:srgbClr val="455A64"/>
                  </a:solidFill>
                  <a:ln w="550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83C9CE9-806B-4FE1-B683-E9C112BFD070}"/>
                      </a:ext>
                    </a:extLst>
                  </p:cNvPr>
                  <p:cNvSpPr/>
                  <p:nvPr/>
                </p:nvSpPr>
                <p:spPr>
                  <a:xfrm>
                    <a:off x="7648375" y="-2242215"/>
                    <a:ext cx="158995" cy="30390"/>
                  </a:xfrm>
                  <a:custGeom>
                    <a:avLst/>
                    <a:gdLst>
                      <a:gd name="connsiteX0" fmla="*/ 158993 w 158995"/>
                      <a:gd name="connsiteY0" fmla="*/ 21009 h 30390"/>
                      <a:gd name="connsiteX1" fmla="*/ 147570 w 158995"/>
                      <a:gd name="connsiteY1" fmla="*/ 17091 h 30390"/>
                      <a:gd name="connsiteX2" fmla="*/ 133994 w 158995"/>
                      <a:gd name="connsiteY2" fmla="*/ 18305 h 30390"/>
                      <a:gd name="connsiteX3" fmla="*/ 120032 w 158995"/>
                      <a:gd name="connsiteY3" fmla="*/ 28459 h 30390"/>
                      <a:gd name="connsiteX4" fmla="*/ 118708 w 158995"/>
                      <a:gd name="connsiteY4" fmla="*/ 30390 h 30390"/>
                      <a:gd name="connsiteX5" fmla="*/ 117880 w 158995"/>
                      <a:gd name="connsiteY5" fmla="*/ 28183 h 30390"/>
                      <a:gd name="connsiteX6" fmla="*/ 84217 w 158995"/>
                      <a:gd name="connsiteY6" fmla="*/ 3184 h 30390"/>
                      <a:gd name="connsiteX7" fmla="*/ 51878 w 158995"/>
                      <a:gd name="connsiteY7" fmla="*/ 12510 h 30390"/>
                      <a:gd name="connsiteX8" fmla="*/ 26217 w 158995"/>
                      <a:gd name="connsiteY8" fmla="*/ 25755 h 30390"/>
                      <a:gd name="connsiteX9" fmla="*/ 6791 w 158995"/>
                      <a:gd name="connsiteY9" fmla="*/ 28017 h 30390"/>
                      <a:gd name="connsiteX10" fmla="*/ 1659 w 158995"/>
                      <a:gd name="connsiteY10" fmla="*/ 26583 h 30390"/>
                      <a:gd name="connsiteX11" fmla="*/ 3 w 158995"/>
                      <a:gd name="connsiteY11" fmla="*/ 25700 h 30390"/>
                      <a:gd name="connsiteX12" fmla="*/ 6957 w 158995"/>
                      <a:gd name="connsiteY12" fmla="*/ 26858 h 30390"/>
                      <a:gd name="connsiteX13" fmla="*/ 25554 w 158995"/>
                      <a:gd name="connsiteY13" fmla="*/ 23768 h 30390"/>
                      <a:gd name="connsiteX14" fmla="*/ 50553 w 158995"/>
                      <a:gd name="connsiteY14" fmla="*/ 10137 h 30390"/>
                      <a:gd name="connsiteX15" fmla="*/ 66005 w 158995"/>
                      <a:gd name="connsiteY15" fmla="*/ 2577 h 30390"/>
                      <a:gd name="connsiteX16" fmla="*/ 84548 w 158995"/>
                      <a:gd name="connsiteY16" fmla="*/ 204 h 30390"/>
                      <a:gd name="connsiteX17" fmla="*/ 120198 w 158995"/>
                      <a:gd name="connsiteY17" fmla="*/ 27190 h 30390"/>
                      <a:gd name="connsiteX18" fmla="*/ 117990 w 158995"/>
                      <a:gd name="connsiteY18" fmla="*/ 26914 h 30390"/>
                      <a:gd name="connsiteX19" fmla="*/ 133442 w 158995"/>
                      <a:gd name="connsiteY19" fmla="*/ 16208 h 30390"/>
                      <a:gd name="connsiteX20" fmla="*/ 147846 w 158995"/>
                      <a:gd name="connsiteY20" fmla="*/ 15490 h 30390"/>
                      <a:gd name="connsiteX21" fmla="*/ 156510 w 158995"/>
                      <a:gd name="connsiteY21" fmla="*/ 18801 h 30390"/>
                      <a:gd name="connsiteX22" fmla="*/ 158993 w 158995"/>
                      <a:gd name="connsiteY22" fmla="*/ 21009 h 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995" h="30390">
                        <a:moveTo>
                          <a:pt x="158993" y="21009"/>
                        </a:moveTo>
                        <a:cubicBezTo>
                          <a:pt x="158772" y="21395"/>
                          <a:pt x="155241" y="18194"/>
                          <a:pt x="147570" y="17091"/>
                        </a:cubicBezTo>
                        <a:cubicBezTo>
                          <a:pt x="143817" y="16594"/>
                          <a:pt x="139016" y="16594"/>
                          <a:pt x="133994" y="18305"/>
                        </a:cubicBezTo>
                        <a:cubicBezTo>
                          <a:pt x="128972" y="19850"/>
                          <a:pt x="123674" y="23216"/>
                          <a:pt x="120032" y="28459"/>
                        </a:cubicBezTo>
                        <a:lnTo>
                          <a:pt x="118708" y="30390"/>
                        </a:lnTo>
                        <a:lnTo>
                          <a:pt x="117880" y="28183"/>
                        </a:lnTo>
                        <a:cubicBezTo>
                          <a:pt x="113410" y="16263"/>
                          <a:pt x="100386" y="4950"/>
                          <a:pt x="84217" y="3184"/>
                        </a:cubicBezTo>
                        <a:cubicBezTo>
                          <a:pt x="72076" y="1804"/>
                          <a:pt x="61039" y="7268"/>
                          <a:pt x="51878" y="12510"/>
                        </a:cubicBezTo>
                        <a:cubicBezTo>
                          <a:pt x="42607" y="17918"/>
                          <a:pt x="34163" y="23216"/>
                          <a:pt x="26217" y="25755"/>
                        </a:cubicBezTo>
                        <a:cubicBezTo>
                          <a:pt x="18380" y="28514"/>
                          <a:pt x="11372" y="28845"/>
                          <a:pt x="6791" y="28017"/>
                        </a:cubicBezTo>
                        <a:cubicBezTo>
                          <a:pt x="4473" y="27631"/>
                          <a:pt x="2763" y="27079"/>
                          <a:pt x="1659" y="26583"/>
                        </a:cubicBezTo>
                        <a:cubicBezTo>
                          <a:pt x="555" y="26086"/>
                          <a:pt x="-52" y="25810"/>
                          <a:pt x="3" y="25700"/>
                        </a:cubicBezTo>
                        <a:cubicBezTo>
                          <a:pt x="114" y="25424"/>
                          <a:pt x="2487" y="26417"/>
                          <a:pt x="6957" y="26858"/>
                        </a:cubicBezTo>
                        <a:cubicBezTo>
                          <a:pt x="11427" y="27300"/>
                          <a:pt x="17994" y="26693"/>
                          <a:pt x="25554" y="23768"/>
                        </a:cubicBezTo>
                        <a:cubicBezTo>
                          <a:pt x="33170" y="21064"/>
                          <a:pt x="41227" y="15766"/>
                          <a:pt x="50553" y="10137"/>
                        </a:cubicBezTo>
                        <a:cubicBezTo>
                          <a:pt x="55244" y="7378"/>
                          <a:pt x="60321" y="4563"/>
                          <a:pt x="66005" y="2577"/>
                        </a:cubicBezTo>
                        <a:cubicBezTo>
                          <a:pt x="71689" y="535"/>
                          <a:pt x="78091" y="-458"/>
                          <a:pt x="84548" y="204"/>
                        </a:cubicBezTo>
                        <a:cubicBezTo>
                          <a:pt x="101876" y="2135"/>
                          <a:pt x="115672" y="14331"/>
                          <a:pt x="120198" y="27190"/>
                        </a:cubicBezTo>
                        <a:lnTo>
                          <a:pt x="117990" y="26914"/>
                        </a:lnTo>
                        <a:cubicBezTo>
                          <a:pt x="122129" y="21119"/>
                          <a:pt x="128034" y="17698"/>
                          <a:pt x="133442" y="16208"/>
                        </a:cubicBezTo>
                        <a:cubicBezTo>
                          <a:pt x="138850" y="14552"/>
                          <a:pt x="143928" y="14773"/>
                          <a:pt x="147846" y="15490"/>
                        </a:cubicBezTo>
                        <a:cubicBezTo>
                          <a:pt x="151819" y="16263"/>
                          <a:pt x="154689" y="17698"/>
                          <a:pt x="156510" y="18801"/>
                        </a:cubicBezTo>
                        <a:cubicBezTo>
                          <a:pt x="158221" y="20181"/>
                          <a:pt x="159048" y="20954"/>
                          <a:pt x="158993" y="21009"/>
                        </a:cubicBezTo>
                        <a:close/>
                      </a:path>
                    </a:pathLst>
                  </a:custGeom>
                  <a:solidFill>
                    <a:srgbClr val="455A64"/>
                  </a:solidFill>
                  <a:ln w="550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5BC71F7-C518-448C-97AC-BF5632B78EE2}"/>
                      </a:ext>
                    </a:extLst>
                  </p:cNvPr>
                  <p:cNvSpPr/>
                  <p:nvPr/>
                </p:nvSpPr>
                <p:spPr>
                  <a:xfrm>
                    <a:off x="7714181" y="-2033504"/>
                    <a:ext cx="23208" cy="20423"/>
                  </a:xfrm>
                  <a:custGeom>
                    <a:avLst/>
                    <a:gdLst>
                      <a:gd name="connsiteX0" fmla="*/ 20509 w 23208"/>
                      <a:gd name="connsiteY0" fmla="*/ 2909 h 20423"/>
                      <a:gd name="connsiteX1" fmla="*/ 10796 w 23208"/>
                      <a:gd name="connsiteY1" fmla="*/ 94 h 20423"/>
                      <a:gd name="connsiteX2" fmla="*/ 1469 w 23208"/>
                      <a:gd name="connsiteY2" fmla="*/ 6882 h 20423"/>
                      <a:gd name="connsiteX3" fmla="*/ 1304 w 23208"/>
                      <a:gd name="connsiteY3" fmla="*/ 7103 h 20423"/>
                      <a:gd name="connsiteX4" fmla="*/ 973 w 23208"/>
                      <a:gd name="connsiteY4" fmla="*/ 7544 h 20423"/>
                      <a:gd name="connsiteX5" fmla="*/ 1083 w 23208"/>
                      <a:gd name="connsiteY5" fmla="*/ 7434 h 20423"/>
                      <a:gd name="connsiteX6" fmla="*/ 35 w 23208"/>
                      <a:gd name="connsiteY6" fmla="*/ 11628 h 20423"/>
                      <a:gd name="connsiteX7" fmla="*/ 5774 w 23208"/>
                      <a:gd name="connsiteY7" fmla="*/ 19078 h 20423"/>
                      <a:gd name="connsiteX8" fmla="*/ 20233 w 23208"/>
                      <a:gd name="connsiteY8" fmla="*/ 16981 h 20423"/>
                      <a:gd name="connsiteX9" fmla="*/ 20509 w 23208"/>
                      <a:gd name="connsiteY9" fmla="*/ 2909 h 2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8" h="20423">
                        <a:moveTo>
                          <a:pt x="20509" y="2909"/>
                        </a:moveTo>
                        <a:cubicBezTo>
                          <a:pt x="18025" y="481"/>
                          <a:pt x="14273" y="-292"/>
                          <a:pt x="10796" y="94"/>
                        </a:cubicBezTo>
                        <a:cubicBezTo>
                          <a:pt x="7540" y="481"/>
                          <a:pt x="3567" y="3350"/>
                          <a:pt x="1469" y="6882"/>
                        </a:cubicBezTo>
                        <a:cubicBezTo>
                          <a:pt x="1414" y="6937"/>
                          <a:pt x="1359" y="6993"/>
                          <a:pt x="1304" y="7103"/>
                        </a:cubicBezTo>
                        <a:cubicBezTo>
                          <a:pt x="1194" y="7268"/>
                          <a:pt x="1083" y="7379"/>
                          <a:pt x="973" y="7544"/>
                        </a:cubicBezTo>
                        <a:lnTo>
                          <a:pt x="1083" y="7434"/>
                        </a:lnTo>
                        <a:cubicBezTo>
                          <a:pt x="311" y="8703"/>
                          <a:pt x="-131" y="10138"/>
                          <a:pt x="35" y="11628"/>
                        </a:cubicBezTo>
                        <a:cubicBezTo>
                          <a:pt x="366" y="14884"/>
                          <a:pt x="2849" y="17643"/>
                          <a:pt x="5774" y="19078"/>
                        </a:cubicBezTo>
                        <a:cubicBezTo>
                          <a:pt x="10410" y="21396"/>
                          <a:pt x="16590" y="20734"/>
                          <a:pt x="20233" y="16981"/>
                        </a:cubicBezTo>
                        <a:cubicBezTo>
                          <a:pt x="24040" y="13229"/>
                          <a:pt x="24261" y="6551"/>
                          <a:pt x="20509" y="2909"/>
                        </a:cubicBezTo>
                        <a:close/>
                      </a:path>
                    </a:pathLst>
                  </a:custGeom>
                  <a:solidFill>
                    <a:srgbClr val="E8505B"/>
                  </a:solidFill>
                  <a:ln w="550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C6020A0-AB66-48EC-9B1C-0AEB158E7589}"/>
                      </a:ext>
                    </a:extLst>
                  </p:cNvPr>
                  <p:cNvSpPr/>
                  <p:nvPr/>
                </p:nvSpPr>
                <p:spPr>
                  <a:xfrm>
                    <a:off x="7712537" y="-2028342"/>
                    <a:ext cx="25199" cy="14914"/>
                  </a:xfrm>
                  <a:custGeom>
                    <a:avLst/>
                    <a:gdLst>
                      <a:gd name="connsiteX0" fmla="*/ 24912 w 25199"/>
                      <a:gd name="connsiteY0" fmla="*/ 14909 h 14914"/>
                      <a:gd name="connsiteX1" fmla="*/ 22483 w 25199"/>
                      <a:gd name="connsiteY1" fmla="*/ 10936 h 14914"/>
                      <a:gd name="connsiteX2" fmla="*/ 14813 w 25199"/>
                      <a:gd name="connsiteY2" fmla="*/ 4038 h 14914"/>
                      <a:gd name="connsiteX3" fmla="*/ 4603 w 25199"/>
                      <a:gd name="connsiteY3" fmla="*/ 2769 h 14914"/>
                      <a:gd name="connsiteX4" fmla="*/ 23 w 25199"/>
                      <a:gd name="connsiteY4" fmla="*/ 3541 h 14914"/>
                      <a:gd name="connsiteX5" fmla="*/ 4107 w 25199"/>
                      <a:gd name="connsiteY5" fmla="*/ 837 h 14914"/>
                      <a:gd name="connsiteX6" fmla="*/ 16027 w 25199"/>
                      <a:gd name="connsiteY6" fmla="*/ 1444 h 14914"/>
                      <a:gd name="connsiteX7" fmla="*/ 24304 w 25199"/>
                      <a:gd name="connsiteY7" fmla="*/ 9998 h 14914"/>
                      <a:gd name="connsiteX8" fmla="*/ 24912 w 25199"/>
                      <a:gd name="connsiteY8" fmla="*/ 14909 h 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99" h="14914">
                        <a:moveTo>
                          <a:pt x="24912" y="14909"/>
                        </a:moveTo>
                        <a:cubicBezTo>
                          <a:pt x="24470" y="15020"/>
                          <a:pt x="23918" y="13254"/>
                          <a:pt x="22483" y="10936"/>
                        </a:cubicBezTo>
                        <a:cubicBezTo>
                          <a:pt x="21049" y="8618"/>
                          <a:pt x="18455" y="5749"/>
                          <a:pt x="14813" y="4038"/>
                        </a:cubicBezTo>
                        <a:cubicBezTo>
                          <a:pt x="11115" y="2382"/>
                          <a:pt x="7252" y="2327"/>
                          <a:pt x="4603" y="2769"/>
                        </a:cubicBezTo>
                        <a:cubicBezTo>
                          <a:pt x="1899" y="3155"/>
                          <a:pt x="244" y="3927"/>
                          <a:pt x="23" y="3541"/>
                        </a:cubicBezTo>
                        <a:cubicBezTo>
                          <a:pt x="-198" y="3265"/>
                          <a:pt x="1182" y="1830"/>
                          <a:pt x="4107" y="837"/>
                        </a:cubicBezTo>
                        <a:cubicBezTo>
                          <a:pt x="6976" y="-211"/>
                          <a:pt x="11557" y="-543"/>
                          <a:pt x="16027" y="1444"/>
                        </a:cubicBezTo>
                        <a:cubicBezTo>
                          <a:pt x="20442" y="3486"/>
                          <a:pt x="23201" y="7183"/>
                          <a:pt x="24304" y="9998"/>
                        </a:cubicBezTo>
                        <a:cubicBezTo>
                          <a:pt x="25463" y="12923"/>
                          <a:pt x="25298" y="14854"/>
                          <a:pt x="24912" y="14909"/>
                        </a:cubicBezTo>
                        <a:close/>
                      </a:path>
                    </a:pathLst>
                  </a:custGeom>
                  <a:solidFill>
                    <a:srgbClr val="263238"/>
                  </a:solidFill>
                  <a:ln w="550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1EF855B-EB83-4D5D-B61B-C5061CE95561}"/>
                      </a:ext>
                    </a:extLst>
                  </p:cNvPr>
                  <p:cNvSpPr/>
                  <p:nvPr/>
                </p:nvSpPr>
                <p:spPr>
                  <a:xfrm>
                    <a:off x="7603418" y="-2014940"/>
                    <a:ext cx="22062" cy="21239"/>
                  </a:xfrm>
                  <a:custGeom>
                    <a:avLst/>
                    <a:gdLst>
                      <a:gd name="connsiteX0" fmla="*/ 21396 w 22062"/>
                      <a:gd name="connsiteY0" fmla="*/ 8350 h 21239"/>
                      <a:gd name="connsiteX1" fmla="*/ 20900 w 22062"/>
                      <a:gd name="connsiteY1" fmla="*/ 15304 h 21239"/>
                      <a:gd name="connsiteX2" fmla="*/ 14995 w 22062"/>
                      <a:gd name="connsiteY2" fmla="*/ 20602 h 21239"/>
                      <a:gd name="connsiteX3" fmla="*/ 5282 w 22062"/>
                      <a:gd name="connsiteY3" fmla="*/ 19443 h 21239"/>
                      <a:gd name="connsiteX4" fmla="*/ 40 w 22062"/>
                      <a:gd name="connsiteY4" fmla="*/ 11165 h 21239"/>
                      <a:gd name="connsiteX5" fmla="*/ 2302 w 22062"/>
                      <a:gd name="connsiteY5" fmla="*/ 3549 h 21239"/>
                      <a:gd name="connsiteX6" fmla="*/ 8372 w 22062"/>
                      <a:gd name="connsiteY6" fmla="*/ 128 h 21239"/>
                      <a:gd name="connsiteX7" fmla="*/ 4013 w 22062"/>
                      <a:gd name="connsiteY7" fmla="*/ 4708 h 21239"/>
                      <a:gd name="connsiteX8" fmla="*/ 2688 w 22062"/>
                      <a:gd name="connsiteY8" fmla="*/ 10889 h 21239"/>
                      <a:gd name="connsiteX9" fmla="*/ 6827 w 22062"/>
                      <a:gd name="connsiteY9" fmla="*/ 17015 h 21239"/>
                      <a:gd name="connsiteX10" fmla="*/ 14167 w 22062"/>
                      <a:gd name="connsiteY10" fmla="*/ 18118 h 21239"/>
                      <a:gd name="connsiteX11" fmla="*/ 19189 w 22062"/>
                      <a:gd name="connsiteY11" fmla="*/ 14255 h 21239"/>
                      <a:gd name="connsiteX12" fmla="*/ 21396 w 22062"/>
                      <a:gd name="connsiteY12" fmla="*/ 8350 h 2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62" h="21239">
                        <a:moveTo>
                          <a:pt x="21396" y="8350"/>
                        </a:moveTo>
                        <a:cubicBezTo>
                          <a:pt x="21672" y="8185"/>
                          <a:pt x="22997" y="11110"/>
                          <a:pt x="20900" y="15304"/>
                        </a:cubicBezTo>
                        <a:cubicBezTo>
                          <a:pt x="19851" y="17290"/>
                          <a:pt x="17975" y="19498"/>
                          <a:pt x="14995" y="20602"/>
                        </a:cubicBezTo>
                        <a:cubicBezTo>
                          <a:pt x="12070" y="21761"/>
                          <a:pt x="8262" y="21319"/>
                          <a:pt x="5282" y="19443"/>
                        </a:cubicBezTo>
                        <a:cubicBezTo>
                          <a:pt x="2247" y="17566"/>
                          <a:pt x="260" y="14366"/>
                          <a:pt x="40" y="11165"/>
                        </a:cubicBezTo>
                        <a:cubicBezTo>
                          <a:pt x="-237" y="8019"/>
                          <a:pt x="978" y="5370"/>
                          <a:pt x="2302" y="3549"/>
                        </a:cubicBezTo>
                        <a:cubicBezTo>
                          <a:pt x="5172" y="-148"/>
                          <a:pt x="8372" y="-203"/>
                          <a:pt x="8372" y="128"/>
                        </a:cubicBezTo>
                        <a:cubicBezTo>
                          <a:pt x="8538" y="569"/>
                          <a:pt x="5944" y="1397"/>
                          <a:pt x="4013" y="4708"/>
                        </a:cubicBezTo>
                        <a:cubicBezTo>
                          <a:pt x="3075" y="6309"/>
                          <a:pt x="2357" y="8571"/>
                          <a:pt x="2688" y="10889"/>
                        </a:cubicBezTo>
                        <a:cubicBezTo>
                          <a:pt x="2964" y="13207"/>
                          <a:pt x="4510" y="15525"/>
                          <a:pt x="6827" y="17015"/>
                        </a:cubicBezTo>
                        <a:cubicBezTo>
                          <a:pt x="9145" y="18449"/>
                          <a:pt x="11959" y="18836"/>
                          <a:pt x="14167" y="18118"/>
                        </a:cubicBezTo>
                        <a:cubicBezTo>
                          <a:pt x="16430" y="17401"/>
                          <a:pt x="18140" y="15801"/>
                          <a:pt x="19189" y="14255"/>
                        </a:cubicBezTo>
                        <a:cubicBezTo>
                          <a:pt x="21341" y="11055"/>
                          <a:pt x="20955" y="8350"/>
                          <a:pt x="21396" y="8350"/>
                        </a:cubicBezTo>
                        <a:close/>
                      </a:path>
                    </a:pathLst>
                  </a:custGeom>
                  <a:solidFill>
                    <a:srgbClr val="E8505B"/>
                  </a:solidFill>
                  <a:ln w="550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A7DC439-4B0A-4BCA-9EB8-21812E5EA681}"/>
                      </a:ext>
                    </a:extLst>
                  </p:cNvPr>
                  <p:cNvSpPr/>
                  <p:nvPr/>
                </p:nvSpPr>
                <p:spPr>
                  <a:xfrm>
                    <a:off x="7593611" y="-2019068"/>
                    <a:ext cx="12697" cy="14008"/>
                  </a:xfrm>
                  <a:custGeom>
                    <a:avLst/>
                    <a:gdLst>
                      <a:gd name="connsiteX0" fmla="*/ 12606 w 12697"/>
                      <a:gd name="connsiteY0" fmla="*/ 10327 h 14008"/>
                      <a:gd name="connsiteX1" fmla="*/ 10012 w 12697"/>
                      <a:gd name="connsiteY1" fmla="*/ 13362 h 14008"/>
                      <a:gd name="connsiteX2" fmla="*/ 5431 w 12697"/>
                      <a:gd name="connsiteY2" fmla="*/ 13803 h 14008"/>
                      <a:gd name="connsiteX3" fmla="*/ 906 w 12697"/>
                      <a:gd name="connsiteY3" fmla="*/ 10216 h 14008"/>
                      <a:gd name="connsiteX4" fmla="*/ 355 w 12697"/>
                      <a:gd name="connsiteY4" fmla="*/ 4477 h 14008"/>
                      <a:gd name="connsiteX5" fmla="*/ 3224 w 12697"/>
                      <a:gd name="connsiteY5" fmla="*/ 890 h 14008"/>
                      <a:gd name="connsiteX6" fmla="*/ 7197 w 12697"/>
                      <a:gd name="connsiteY6" fmla="*/ 393 h 14008"/>
                      <a:gd name="connsiteX7" fmla="*/ 4493 w 12697"/>
                      <a:gd name="connsiteY7" fmla="*/ 2490 h 14008"/>
                      <a:gd name="connsiteX8" fmla="*/ 3445 w 12697"/>
                      <a:gd name="connsiteY8" fmla="*/ 8837 h 14008"/>
                      <a:gd name="connsiteX9" fmla="*/ 9350 w 12697"/>
                      <a:gd name="connsiteY9" fmla="*/ 11430 h 14008"/>
                      <a:gd name="connsiteX10" fmla="*/ 12606 w 12697"/>
                      <a:gd name="connsiteY10" fmla="*/ 10327 h 1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7" h="14008">
                        <a:moveTo>
                          <a:pt x="12606" y="10327"/>
                        </a:moveTo>
                        <a:cubicBezTo>
                          <a:pt x="12937" y="10492"/>
                          <a:pt x="12440" y="12203"/>
                          <a:pt x="10012" y="13362"/>
                        </a:cubicBezTo>
                        <a:cubicBezTo>
                          <a:pt x="8853" y="13914"/>
                          <a:pt x="7197" y="14245"/>
                          <a:pt x="5431" y="13803"/>
                        </a:cubicBezTo>
                        <a:cubicBezTo>
                          <a:pt x="3610" y="13362"/>
                          <a:pt x="1900" y="12038"/>
                          <a:pt x="906" y="10216"/>
                        </a:cubicBezTo>
                        <a:cubicBezTo>
                          <a:pt x="-87" y="8395"/>
                          <a:pt x="-253" y="6188"/>
                          <a:pt x="355" y="4477"/>
                        </a:cubicBezTo>
                        <a:cubicBezTo>
                          <a:pt x="961" y="2766"/>
                          <a:pt x="2120" y="1552"/>
                          <a:pt x="3224" y="890"/>
                        </a:cubicBezTo>
                        <a:cubicBezTo>
                          <a:pt x="5542" y="-490"/>
                          <a:pt x="7253" y="62"/>
                          <a:pt x="7197" y="393"/>
                        </a:cubicBezTo>
                        <a:cubicBezTo>
                          <a:pt x="7253" y="835"/>
                          <a:pt x="5818" y="1111"/>
                          <a:pt x="4493" y="2490"/>
                        </a:cubicBezTo>
                        <a:cubicBezTo>
                          <a:pt x="3059" y="3815"/>
                          <a:pt x="2065" y="6409"/>
                          <a:pt x="3445" y="8837"/>
                        </a:cubicBezTo>
                        <a:cubicBezTo>
                          <a:pt x="4769" y="11320"/>
                          <a:pt x="7473" y="11872"/>
                          <a:pt x="9350" y="11430"/>
                        </a:cubicBezTo>
                        <a:cubicBezTo>
                          <a:pt x="11226" y="11099"/>
                          <a:pt x="12219" y="10106"/>
                          <a:pt x="12606" y="10327"/>
                        </a:cubicBezTo>
                        <a:close/>
                      </a:path>
                    </a:pathLst>
                  </a:custGeom>
                  <a:solidFill>
                    <a:srgbClr val="E8505B"/>
                  </a:solidFill>
                  <a:ln w="5505" cap="flat">
                    <a:noFill/>
                    <a:prstDash val="solid"/>
                    <a:miter/>
                  </a:ln>
                </p:spPr>
                <p:txBody>
                  <a:bodyPr rtlCol="0" anchor="ctr"/>
                  <a:lstStyle/>
                  <a:p>
                    <a:endParaRPr lang="en-US" dirty="0"/>
                  </a:p>
                </p:txBody>
              </p:sp>
            </p:grpSp>
            <p:grpSp>
              <p:nvGrpSpPr>
                <p:cNvPr id="28" name="Graphic 179">
                  <a:extLst>
                    <a:ext uri="{FF2B5EF4-FFF2-40B4-BE49-F238E27FC236}">
                      <a16:creationId xmlns:a16="http://schemas.microsoft.com/office/drawing/2014/main" id="{8FA170E4-011F-49BE-9D09-8531F27456C7}"/>
                    </a:ext>
                  </a:extLst>
                </p:cNvPr>
                <p:cNvGrpSpPr/>
                <p:nvPr/>
              </p:nvGrpSpPr>
              <p:grpSpPr>
                <a:xfrm>
                  <a:off x="7543582" y="-1979329"/>
                  <a:ext cx="446360" cy="489351"/>
                  <a:chOff x="7543582" y="-1979329"/>
                  <a:chExt cx="446360" cy="489351"/>
                </a:xfrm>
              </p:grpSpPr>
              <p:sp>
                <p:nvSpPr>
                  <p:cNvPr id="93" name="Freeform: Shape 92">
                    <a:extLst>
                      <a:ext uri="{FF2B5EF4-FFF2-40B4-BE49-F238E27FC236}">
                        <a16:creationId xmlns:a16="http://schemas.microsoft.com/office/drawing/2014/main" id="{1E1A1841-0351-45AF-A0B8-5A0E4E3FD9EA}"/>
                      </a:ext>
                    </a:extLst>
                  </p:cNvPr>
                  <p:cNvSpPr/>
                  <p:nvPr/>
                </p:nvSpPr>
                <p:spPr>
                  <a:xfrm>
                    <a:off x="7666480" y="-1664659"/>
                    <a:ext cx="323461" cy="154698"/>
                  </a:xfrm>
                  <a:custGeom>
                    <a:avLst/>
                    <a:gdLst>
                      <a:gd name="connsiteX0" fmla="*/ 386 w 323461"/>
                      <a:gd name="connsiteY0" fmla="*/ 146021 h 154698"/>
                      <a:gd name="connsiteX1" fmla="*/ 217762 w 323461"/>
                      <a:gd name="connsiteY1" fmla="*/ 154685 h 154698"/>
                      <a:gd name="connsiteX2" fmla="*/ 320684 w 323461"/>
                      <a:gd name="connsiteY2" fmla="*/ 98451 h 154698"/>
                      <a:gd name="connsiteX3" fmla="*/ 308598 w 323461"/>
                      <a:gd name="connsiteY3" fmla="*/ 0 h 154698"/>
                      <a:gd name="connsiteX4" fmla="*/ 212961 w 323461"/>
                      <a:gd name="connsiteY4" fmla="*/ 18818 h 154698"/>
                      <a:gd name="connsiteX5" fmla="*/ 220190 w 323461"/>
                      <a:gd name="connsiteY5" fmla="*/ 48398 h 154698"/>
                      <a:gd name="connsiteX6" fmla="*/ 0 w 323461"/>
                      <a:gd name="connsiteY6" fmla="*/ 67382 h 154698"/>
                      <a:gd name="connsiteX7" fmla="*/ 386 w 323461"/>
                      <a:gd name="connsiteY7" fmla="*/ 146021 h 1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61" h="154698">
                        <a:moveTo>
                          <a:pt x="386" y="146021"/>
                        </a:moveTo>
                        <a:cubicBezTo>
                          <a:pt x="386" y="146021"/>
                          <a:pt x="137026" y="153968"/>
                          <a:pt x="217762" y="154685"/>
                        </a:cubicBezTo>
                        <a:cubicBezTo>
                          <a:pt x="280343" y="155237"/>
                          <a:pt x="308212" y="138626"/>
                          <a:pt x="320684" y="98451"/>
                        </a:cubicBezTo>
                        <a:cubicBezTo>
                          <a:pt x="331169" y="64678"/>
                          <a:pt x="308598" y="0"/>
                          <a:pt x="308598" y="0"/>
                        </a:cubicBezTo>
                        <a:cubicBezTo>
                          <a:pt x="266326" y="221"/>
                          <a:pt x="240168" y="6070"/>
                          <a:pt x="212961" y="18818"/>
                        </a:cubicBezTo>
                        <a:lnTo>
                          <a:pt x="220190" y="48398"/>
                        </a:lnTo>
                        <a:lnTo>
                          <a:pt x="0" y="67382"/>
                        </a:lnTo>
                        <a:lnTo>
                          <a:pt x="386" y="146021"/>
                        </a:lnTo>
                        <a:close/>
                      </a:path>
                    </a:pathLst>
                  </a:custGeom>
                  <a:solidFill>
                    <a:srgbClr val="FFBE9D"/>
                  </a:solidFill>
                  <a:ln w="550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E796EAE4-9CC3-42D0-AF2A-843FD595220C}"/>
                      </a:ext>
                    </a:extLst>
                  </p:cNvPr>
                  <p:cNvSpPr/>
                  <p:nvPr/>
                </p:nvSpPr>
                <p:spPr>
                  <a:xfrm>
                    <a:off x="7885453" y="-1617090"/>
                    <a:ext cx="47296" cy="32409"/>
                  </a:xfrm>
                  <a:custGeom>
                    <a:avLst/>
                    <a:gdLst>
                      <a:gd name="connsiteX0" fmla="*/ 47242 w 47296"/>
                      <a:gd name="connsiteY0" fmla="*/ 32395 h 32409"/>
                      <a:gd name="connsiteX1" fmla="*/ 26602 w 47296"/>
                      <a:gd name="connsiteY1" fmla="*/ 11921 h 32409"/>
                      <a:gd name="connsiteX2" fmla="*/ 3 w 47296"/>
                      <a:gd name="connsiteY2" fmla="*/ 221 h 32409"/>
                      <a:gd name="connsiteX3" fmla="*/ 8777 w 47296"/>
                      <a:gd name="connsiteY3" fmla="*/ 994 h 32409"/>
                      <a:gd name="connsiteX4" fmla="*/ 28203 w 47296"/>
                      <a:gd name="connsiteY4" fmla="*/ 9603 h 32409"/>
                      <a:gd name="connsiteX5" fmla="*/ 43268 w 47296"/>
                      <a:gd name="connsiteY5" fmla="*/ 24558 h 32409"/>
                      <a:gd name="connsiteX6" fmla="*/ 47242 w 47296"/>
                      <a:gd name="connsiteY6" fmla="*/ 32395 h 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6" h="32409">
                        <a:moveTo>
                          <a:pt x="47242" y="32395"/>
                        </a:moveTo>
                        <a:cubicBezTo>
                          <a:pt x="46469" y="32891"/>
                          <a:pt x="40067" y="20916"/>
                          <a:pt x="26602" y="11921"/>
                        </a:cubicBezTo>
                        <a:cubicBezTo>
                          <a:pt x="13302" y="2705"/>
                          <a:pt x="-218" y="1104"/>
                          <a:pt x="3" y="221"/>
                        </a:cubicBezTo>
                        <a:cubicBezTo>
                          <a:pt x="58" y="-110"/>
                          <a:pt x="3424" y="-220"/>
                          <a:pt x="8777" y="994"/>
                        </a:cubicBezTo>
                        <a:cubicBezTo>
                          <a:pt x="14075" y="2153"/>
                          <a:pt x="21304" y="4857"/>
                          <a:pt x="28203" y="9603"/>
                        </a:cubicBezTo>
                        <a:cubicBezTo>
                          <a:pt x="35101" y="14349"/>
                          <a:pt x="40288" y="20033"/>
                          <a:pt x="43268" y="24558"/>
                        </a:cubicBezTo>
                        <a:cubicBezTo>
                          <a:pt x="46414" y="29083"/>
                          <a:pt x="47573" y="32229"/>
                          <a:pt x="47242" y="32395"/>
                        </a:cubicBezTo>
                        <a:close/>
                      </a:path>
                    </a:pathLst>
                  </a:custGeom>
                  <a:solidFill>
                    <a:srgbClr val="EB996E"/>
                  </a:solidFill>
                  <a:ln w="5505" cap="flat">
                    <a:noFill/>
                    <a:prstDash val="solid"/>
                    <a:miter/>
                  </a:ln>
                </p:spPr>
                <p:txBody>
                  <a:bodyPr rtlCol="0" anchor="ctr"/>
                  <a:lstStyle/>
                  <a:p>
                    <a:endParaRPr lang="en-US" dirty="0"/>
                  </a:p>
                </p:txBody>
              </p:sp>
              <p:grpSp>
                <p:nvGrpSpPr>
                  <p:cNvPr id="95" name="Graphic 179">
                    <a:extLst>
                      <a:ext uri="{FF2B5EF4-FFF2-40B4-BE49-F238E27FC236}">
                        <a16:creationId xmlns:a16="http://schemas.microsoft.com/office/drawing/2014/main" id="{469C79EB-0E83-4D11-97A4-7E200A2E211D}"/>
                      </a:ext>
                    </a:extLst>
                  </p:cNvPr>
                  <p:cNvGrpSpPr/>
                  <p:nvPr/>
                </p:nvGrpSpPr>
                <p:grpSpPr>
                  <a:xfrm>
                    <a:off x="7543582" y="-1979329"/>
                    <a:ext cx="247611" cy="489351"/>
                    <a:chOff x="7543582" y="-1979329"/>
                    <a:chExt cx="247611" cy="489351"/>
                  </a:xfrm>
                </p:grpSpPr>
                <p:sp>
                  <p:nvSpPr>
                    <p:cNvPr id="96" name="Freeform: Shape 95">
                      <a:extLst>
                        <a:ext uri="{FF2B5EF4-FFF2-40B4-BE49-F238E27FC236}">
                          <a16:creationId xmlns:a16="http://schemas.microsoft.com/office/drawing/2014/main" id="{822A12D9-CC9E-46FA-B726-CF21E5AA873E}"/>
                        </a:ext>
                      </a:extLst>
                    </p:cNvPr>
                    <p:cNvSpPr/>
                    <p:nvPr/>
                  </p:nvSpPr>
                  <p:spPr>
                    <a:xfrm>
                      <a:off x="7543582" y="-1835238"/>
                      <a:ext cx="206449" cy="344622"/>
                    </a:xfrm>
                    <a:custGeom>
                      <a:avLst/>
                      <a:gdLst>
                        <a:gd name="connsiteX0" fmla="*/ 73286 w 206449"/>
                        <a:gd name="connsiteY0" fmla="*/ 189176 h 344622"/>
                        <a:gd name="connsiteX1" fmla="*/ 73286 w 206449"/>
                        <a:gd name="connsiteY1" fmla="*/ 189176 h 344622"/>
                        <a:gd name="connsiteX2" fmla="*/ 0 w 206449"/>
                        <a:gd name="connsiteY2" fmla="*/ 220080 h 344622"/>
                        <a:gd name="connsiteX3" fmla="*/ 33001 w 206449"/>
                        <a:gd name="connsiteY3" fmla="*/ 309812 h 344622"/>
                        <a:gd name="connsiteX4" fmla="*/ 104522 w 206449"/>
                        <a:gd name="connsiteY4" fmla="*/ 338453 h 344622"/>
                        <a:gd name="connsiteX5" fmla="*/ 160756 w 206449"/>
                        <a:gd name="connsiteY5" fmla="*/ 245410 h 344622"/>
                        <a:gd name="connsiteX6" fmla="*/ 206449 w 206449"/>
                        <a:gd name="connsiteY6" fmla="*/ 47404 h 344622"/>
                        <a:gd name="connsiteX7" fmla="*/ 130790 w 206449"/>
                        <a:gd name="connsiteY7" fmla="*/ 0 h 344622"/>
                        <a:gd name="connsiteX8" fmla="*/ 73286 w 206449"/>
                        <a:gd name="connsiteY8" fmla="*/ 189176 h 34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449" h="344622">
                          <a:moveTo>
                            <a:pt x="73286" y="189176"/>
                          </a:moveTo>
                          <a:lnTo>
                            <a:pt x="73286" y="189176"/>
                          </a:lnTo>
                          <a:cubicBezTo>
                            <a:pt x="73286" y="189176"/>
                            <a:pt x="31014" y="199330"/>
                            <a:pt x="0" y="220080"/>
                          </a:cubicBezTo>
                          <a:lnTo>
                            <a:pt x="33001" y="309812"/>
                          </a:lnTo>
                          <a:cubicBezTo>
                            <a:pt x="44038" y="339281"/>
                            <a:pt x="77812" y="353740"/>
                            <a:pt x="104522" y="338453"/>
                          </a:cubicBezTo>
                          <a:cubicBezTo>
                            <a:pt x="146076" y="314723"/>
                            <a:pt x="160756" y="245410"/>
                            <a:pt x="160756" y="245410"/>
                          </a:cubicBezTo>
                          <a:lnTo>
                            <a:pt x="206449" y="47404"/>
                          </a:lnTo>
                          <a:lnTo>
                            <a:pt x="130790" y="0"/>
                          </a:lnTo>
                          <a:lnTo>
                            <a:pt x="73286" y="189176"/>
                          </a:lnTo>
                        </a:path>
                      </a:pathLst>
                    </a:custGeom>
                    <a:solidFill>
                      <a:srgbClr val="FFBE9D"/>
                    </a:solidFill>
                    <a:ln w="5505" cap="flat">
                      <a:noFill/>
                      <a:prstDash val="solid"/>
                      <a:miter/>
                    </a:ln>
                  </p:spPr>
                  <p:txBody>
                    <a:bodyPr rtlCol="0" anchor="ctr"/>
                    <a:lstStyle/>
                    <a:p>
                      <a:endParaRPr lang="en-US" dirty="0"/>
                    </a:p>
                  </p:txBody>
                </p:sp>
                <p:grpSp>
                  <p:nvGrpSpPr>
                    <p:cNvPr id="97" name="Graphic 179">
                      <a:extLst>
                        <a:ext uri="{FF2B5EF4-FFF2-40B4-BE49-F238E27FC236}">
                          <a16:creationId xmlns:a16="http://schemas.microsoft.com/office/drawing/2014/main" id="{6533BBDC-5552-49BC-8B68-54E8B582B672}"/>
                        </a:ext>
                      </a:extLst>
                    </p:cNvPr>
                    <p:cNvGrpSpPr/>
                    <p:nvPr/>
                  </p:nvGrpSpPr>
                  <p:grpSpPr>
                    <a:xfrm>
                      <a:off x="7603955" y="-1979329"/>
                      <a:ext cx="187238" cy="489351"/>
                      <a:chOff x="7603955" y="-1979329"/>
                      <a:chExt cx="187238" cy="489351"/>
                    </a:xfrm>
                  </p:grpSpPr>
                  <p:sp>
                    <p:nvSpPr>
                      <p:cNvPr id="98" name="Freeform: Shape 97">
                        <a:extLst>
                          <a:ext uri="{FF2B5EF4-FFF2-40B4-BE49-F238E27FC236}">
                            <a16:creationId xmlns:a16="http://schemas.microsoft.com/office/drawing/2014/main" id="{D08943CA-6983-477D-B356-C9BBE7464E1F}"/>
                          </a:ext>
                        </a:extLst>
                      </p:cNvPr>
                      <p:cNvSpPr/>
                      <p:nvPr/>
                    </p:nvSpPr>
                    <p:spPr>
                      <a:xfrm>
                        <a:off x="7659758" y="-1978393"/>
                        <a:ext cx="129963" cy="190559"/>
                      </a:xfrm>
                      <a:custGeom>
                        <a:avLst/>
                        <a:gdLst>
                          <a:gd name="connsiteX0" fmla="*/ 14558 w 129963"/>
                          <a:gd name="connsiteY0" fmla="*/ 143155 h 190559"/>
                          <a:gd name="connsiteX1" fmla="*/ 17594 w 129963"/>
                          <a:gd name="connsiteY1" fmla="*/ 78036 h 190559"/>
                          <a:gd name="connsiteX2" fmla="*/ 707 w 129963"/>
                          <a:gd name="connsiteY2" fmla="*/ 12089 h 190559"/>
                          <a:gd name="connsiteX3" fmla="*/ 2252 w 129963"/>
                          <a:gd name="connsiteY3" fmla="*/ 1659 h 190559"/>
                          <a:gd name="connsiteX4" fmla="*/ 12461 w 129963"/>
                          <a:gd name="connsiteY4" fmla="*/ 1990 h 190559"/>
                          <a:gd name="connsiteX5" fmla="*/ 39171 w 129963"/>
                          <a:gd name="connsiteY5" fmla="*/ 64626 h 190559"/>
                          <a:gd name="connsiteX6" fmla="*/ 78629 w 129963"/>
                          <a:gd name="connsiteY6" fmla="*/ 43545 h 190559"/>
                          <a:gd name="connsiteX7" fmla="*/ 92536 w 129963"/>
                          <a:gd name="connsiteY7" fmla="*/ 61977 h 190559"/>
                          <a:gd name="connsiteX8" fmla="*/ 92591 w 129963"/>
                          <a:gd name="connsiteY8" fmla="*/ 74063 h 190559"/>
                          <a:gd name="connsiteX9" fmla="*/ 115162 w 129963"/>
                          <a:gd name="connsiteY9" fmla="*/ 77540 h 190559"/>
                          <a:gd name="connsiteX10" fmla="*/ 117535 w 129963"/>
                          <a:gd name="connsiteY10" fmla="*/ 95089 h 190559"/>
                          <a:gd name="connsiteX11" fmla="*/ 127689 w 129963"/>
                          <a:gd name="connsiteY11" fmla="*/ 104525 h 190559"/>
                          <a:gd name="connsiteX12" fmla="*/ 127799 w 129963"/>
                          <a:gd name="connsiteY12" fmla="*/ 124502 h 190559"/>
                          <a:gd name="connsiteX13" fmla="*/ 114941 w 129963"/>
                          <a:gd name="connsiteY13" fmla="*/ 131677 h 190559"/>
                          <a:gd name="connsiteX14" fmla="*/ 110526 w 129963"/>
                          <a:gd name="connsiteY14" fmla="*/ 168541 h 190559"/>
                          <a:gd name="connsiteX15" fmla="*/ 90218 w 129963"/>
                          <a:gd name="connsiteY15" fmla="*/ 190560 h 190559"/>
                          <a:gd name="connsiteX16" fmla="*/ 14558 w 129963"/>
                          <a:gd name="connsiteY16" fmla="*/ 143155 h 19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963" h="190559">
                            <a:moveTo>
                              <a:pt x="14558" y="143155"/>
                            </a:moveTo>
                            <a:lnTo>
                              <a:pt x="17594" y="78036"/>
                            </a:lnTo>
                            <a:lnTo>
                              <a:pt x="707" y="12089"/>
                            </a:lnTo>
                            <a:cubicBezTo>
                              <a:pt x="-231" y="8447"/>
                              <a:pt x="-673" y="3867"/>
                              <a:pt x="2252" y="1659"/>
                            </a:cubicBezTo>
                            <a:cubicBezTo>
                              <a:pt x="5342" y="-658"/>
                              <a:pt x="9978" y="-548"/>
                              <a:pt x="12461" y="1990"/>
                            </a:cubicBezTo>
                            <a:cubicBezTo>
                              <a:pt x="17097" y="6736"/>
                              <a:pt x="39171" y="64626"/>
                              <a:pt x="39171" y="64626"/>
                            </a:cubicBezTo>
                            <a:cubicBezTo>
                              <a:pt x="39171" y="64626"/>
                              <a:pt x="72669" y="44483"/>
                              <a:pt x="78629" y="43545"/>
                            </a:cubicBezTo>
                            <a:cubicBezTo>
                              <a:pt x="84589" y="42552"/>
                              <a:pt x="92039" y="60598"/>
                              <a:pt x="92536" y="61977"/>
                            </a:cubicBezTo>
                            <a:cubicBezTo>
                              <a:pt x="92977" y="63412"/>
                              <a:pt x="92591" y="74063"/>
                              <a:pt x="92591" y="74063"/>
                            </a:cubicBezTo>
                            <a:cubicBezTo>
                              <a:pt x="92591" y="74063"/>
                              <a:pt x="113285" y="74670"/>
                              <a:pt x="115162" y="77540"/>
                            </a:cubicBezTo>
                            <a:cubicBezTo>
                              <a:pt x="117038" y="80354"/>
                              <a:pt x="117535" y="95089"/>
                              <a:pt x="117535" y="95089"/>
                            </a:cubicBezTo>
                            <a:cubicBezTo>
                              <a:pt x="117535" y="95089"/>
                              <a:pt x="126309" y="97903"/>
                              <a:pt x="127689" y="104525"/>
                            </a:cubicBezTo>
                            <a:cubicBezTo>
                              <a:pt x="129124" y="111148"/>
                              <a:pt x="131938" y="122074"/>
                              <a:pt x="127799" y="124502"/>
                            </a:cubicBezTo>
                            <a:cubicBezTo>
                              <a:pt x="123660" y="126875"/>
                              <a:pt x="114941" y="131677"/>
                              <a:pt x="114941" y="131677"/>
                            </a:cubicBezTo>
                            <a:cubicBezTo>
                              <a:pt x="114941" y="131677"/>
                              <a:pt x="111409" y="165450"/>
                              <a:pt x="110526" y="168541"/>
                            </a:cubicBezTo>
                            <a:cubicBezTo>
                              <a:pt x="109643" y="171631"/>
                              <a:pt x="90218" y="190560"/>
                              <a:pt x="90218" y="190560"/>
                            </a:cubicBezTo>
                            <a:lnTo>
                              <a:pt x="14558" y="143155"/>
                            </a:lnTo>
                            <a:close/>
                          </a:path>
                        </a:pathLst>
                      </a:custGeom>
                      <a:solidFill>
                        <a:srgbClr val="FFBE9D"/>
                      </a:solidFill>
                      <a:ln w="550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AEC2916-3715-4344-BF54-32D115BE25DD}"/>
                          </a:ext>
                        </a:extLst>
                      </p:cNvPr>
                      <p:cNvSpPr/>
                      <p:nvPr/>
                    </p:nvSpPr>
                    <p:spPr>
                      <a:xfrm>
                        <a:off x="7603955" y="-1979329"/>
                        <a:ext cx="187238" cy="489351"/>
                      </a:xfrm>
                      <a:custGeom>
                        <a:avLst/>
                        <a:gdLst>
                          <a:gd name="connsiteX0" fmla="*/ 0 w 187238"/>
                          <a:gd name="connsiteY0" fmla="*/ 483923 h 489351"/>
                          <a:gd name="connsiteX1" fmla="*/ 6346 w 187238"/>
                          <a:gd name="connsiteY1" fmla="*/ 486517 h 489351"/>
                          <a:gd name="connsiteX2" fmla="*/ 25827 w 187238"/>
                          <a:gd name="connsiteY2" fmla="*/ 488062 h 489351"/>
                          <a:gd name="connsiteX3" fmla="*/ 54082 w 187238"/>
                          <a:gd name="connsiteY3" fmla="*/ 475039 h 489351"/>
                          <a:gd name="connsiteX4" fmla="*/ 80350 w 187238"/>
                          <a:gd name="connsiteY4" fmla="*/ 441817 h 489351"/>
                          <a:gd name="connsiteX5" fmla="*/ 90560 w 187238"/>
                          <a:gd name="connsiteY5" fmla="*/ 419025 h 489351"/>
                          <a:gd name="connsiteX6" fmla="*/ 97623 w 187238"/>
                          <a:gd name="connsiteY6" fmla="*/ 392591 h 489351"/>
                          <a:gd name="connsiteX7" fmla="*/ 111585 w 187238"/>
                          <a:gd name="connsiteY7" fmla="*/ 332715 h 489351"/>
                          <a:gd name="connsiteX8" fmla="*/ 144697 w 187238"/>
                          <a:gd name="connsiteY8" fmla="*/ 191274 h 489351"/>
                          <a:gd name="connsiteX9" fmla="*/ 144807 w 187238"/>
                          <a:gd name="connsiteY9" fmla="*/ 190888 h 489351"/>
                          <a:gd name="connsiteX10" fmla="*/ 145083 w 187238"/>
                          <a:gd name="connsiteY10" fmla="*/ 190612 h 489351"/>
                          <a:gd name="connsiteX11" fmla="*/ 156506 w 187238"/>
                          <a:gd name="connsiteY11" fmla="*/ 179133 h 489351"/>
                          <a:gd name="connsiteX12" fmla="*/ 162080 w 187238"/>
                          <a:gd name="connsiteY12" fmla="*/ 173118 h 489351"/>
                          <a:gd name="connsiteX13" fmla="*/ 164563 w 187238"/>
                          <a:gd name="connsiteY13" fmla="*/ 170028 h 489351"/>
                          <a:gd name="connsiteX14" fmla="*/ 165502 w 187238"/>
                          <a:gd name="connsiteY14" fmla="*/ 166606 h 489351"/>
                          <a:gd name="connsiteX15" fmla="*/ 169365 w 187238"/>
                          <a:gd name="connsiteY15" fmla="*/ 132667 h 489351"/>
                          <a:gd name="connsiteX16" fmla="*/ 169420 w 187238"/>
                          <a:gd name="connsiteY16" fmla="*/ 131950 h 489351"/>
                          <a:gd name="connsiteX17" fmla="*/ 170082 w 187238"/>
                          <a:gd name="connsiteY17" fmla="*/ 131563 h 489351"/>
                          <a:gd name="connsiteX18" fmla="*/ 180622 w 187238"/>
                          <a:gd name="connsiteY18" fmla="*/ 125659 h 489351"/>
                          <a:gd name="connsiteX19" fmla="*/ 183106 w 187238"/>
                          <a:gd name="connsiteY19" fmla="*/ 124224 h 489351"/>
                          <a:gd name="connsiteX20" fmla="*/ 184099 w 187238"/>
                          <a:gd name="connsiteY20" fmla="*/ 122347 h 489351"/>
                          <a:gd name="connsiteX21" fmla="*/ 184154 w 187238"/>
                          <a:gd name="connsiteY21" fmla="*/ 116608 h 489351"/>
                          <a:gd name="connsiteX22" fmla="*/ 181726 w 187238"/>
                          <a:gd name="connsiteY22" fmla="*/ 104633 h 489351"/>
                          <a:gd name="connsiteX23" fmla="*/ 172952 w 187238"/>
                          <a:gd name="connsiteY23" fmla="*/ 97569 h 489351"/>
                          <a:gd name="connsiteX24" fmla="*/ 172013 w 187238"/>
                          <a:gd name="connsiteY24" fmla="*/ 97238 h 489351"/>
                          <a:gd name="connsiteX25" fmla="*/ 171958 w 187238"/>
                          <a:gd name="connsiteY25" fmla="*/ 96300 h 489351"/>
                          <a:gd name="connsiteX26" fmla="*/ 171241 w 187238"/>
                          <a:gd name="connsiteY26" fmla="*/ 86532 h 489351"/>
                          <a:gd name="connsiteX27" fmla="*/ 170523 w 187238"/>
                          <a:gd name="connsiteY27" fmla="*/ 81676 h 489351"/>
                          <a:gd name="connsiteX28" fmla="*/ 169916 w 187238"/>
                          <a:gd name="connsiteY28" fmla="*/ 79634 h 489351"/>
                          <a:gd name="connsiteX29" fmla="*/ 169585 w 187238"/>
                          <a:gd name="connsiteY29" fmla="*/ 79303 h 489351"/>
                          <a:gd name="connsiteX30" fmla="*/ 168647 w 187238"/>
                          <a:gd name="connsiteY30" fmla="*/ 78916 h 489351"/>
                          <a:gd name="connsiteX31" fmla="*/ 148449 w 187238"/>
                          <a:gd name="connsiteY31" fmla="*/ 76654 h 489351"/>
                          <a:gd name="connsiteX32" fmla="*/ 147014 w 187238"/>
                          <a:gd name="connsiteY32" fmla="*/ 76599 h 489351"/>
                          <a:gd name="connsiteX33" fmla="*/ 147070 w 187238"/>
                          <a:gd name="connsiteY33" fmla="*/ 75164 h 489351"/>
                          <a:gd name="connsiteX34" fmla="*/ 147180 w 187238"/>
                          <a:gd name="connsiteY34" fmla="*/ 64403 h 489351"/>
                          <a:gd name="connsiteX35" fmla="*/ 145911 w 187238"/>
                          <a:gd name="connsiteY35" fmla="*/ 60705 h 489351"/>
                          <a:gd name="connsiteX36" fmla="*/ 144034 w 187238"/>
                          <a:gd name="connsiteY36" fmla="*/ 56787 h 489351"/>
                          <a:gd name="connsiteX37" fmla="*/ 139509 w 187238"/>
                          <a:gd name="connsiteY37" fmla="*/ 49503 h 489351"/>
                          <a:gd name="connsiteX38" fmla="*/ 136695 w 187238"/>
                          <a:gd name="connsiteY38" fmla="*/ 46743 h 489351"/>
                          <a:gd name="connsiteX39" fmla="*/ 133770 w 187238"/>
                          <a:gd name="connsiteY39" fmla="*/ 46412 h 489351"/>
                          <a:gd name="connsiteX40" fmla="*/ 125989 w 187238"/>
                          <a:gd name="connsiteY40" fmla="*/ 49999 h 489351"/>
                          <a:gd name="connsiteX41" fmla="*/ 95857 w 187238"/>
                          <a:gd name="connsiteY41" fmla="*/ 67052 h 489351"/>
                          <a:gd name="connsiteX42" fmla="*/ 94422 w 187238"/>
                          <a:gd name="connsiteY42" fmla="*/ 67879 h 489351"/>
                          <a:gd name="connsiteX43" fmla="*/ 93815 w 187238"/>
                          <a:gd name="connsiteY43" fmla="*/ 66334 h 489351"/>
                          <a:gd name="connsiteX44" fmla="*/ 78363 w 187238"/>
                          <a:gd name="connsiteY44" fmla="*/ 27649 h 489351"/>
                          <a:gd name="connsiteX45" fmla="*/ 70803 w 187238"/>
                          <a:gd name="connsiteY45" fmla="*/ 8720 h 489351"/>
                          <a:gd name="connsiteX46" fmla="*/ 64733 w 187238"/>
                          <a:gd name="connsiteY46" fmla="*/ 3036 h 489351"/>
                          <a:gd name="connsiteX47" fmla="*/ 57559 w 187238"/>
                          <a:gd name="connsiteY47" fmla="*/ 5685 h 489351"/>
                          <a:gd name="connsiteX48" fmla="*/ 56731 w 187238"/>
                          <a:gd name="connsiteY48" fmla="*/ 9603 h 489351"/>
                          <a:gd name="connsiteX49" fmla="*/ 57834 w 187238"/>
                          <a:gd name="connsiteY49" fmla="*/ 14184 h 489351"/>
                          <a:gd name="connsiteX50" fmla="*/ 60318 w 187238"/>
                          <a:gd name="connsiteY50" fmla="*/ 23676 h 489351"/>
                          <a:gd name="connsiteX51" fmla="*/ 65229 w 187238"/>
                          <a:gd name="connsiteY51" fmla="*/ 42439 h 489351"/>
                          <a:gd name="connsiteX52" fmla="*/ 74776 w 187238"/>
                          <a:gd name="connsiteY52" fmla="*/ 78861 h 489351"/>
                          <a:gd name="connsiteX53" fmla="*/ 74832 w 187238"/>
                          <a:gd name="connsiteY53" fmla="*/ 79082 h 489351"/>
                          <a:gd name="connsiteX54" fmla="*/ 74832 w 187238"/>
                          <a:gd name="connsiteY54" fmla="*/ 79303 h 489351"/>
                          <a:gd name="connsiteX55" fmla="*/ 71686 w 187238"/>
                          <a:gd name="connsiteY55" fmla="*/ 144422 h 489351"/>
                          <a:gd name="connsiteX56" fmla="*/ 71686 w 187238"/>
                          <a:gd name="connsiteY56" fmla="*/ 144587 h 489351"/>
                          <a:gd name="connsiteX57" fmla="*/ 71631 w 187238"/>
                          <a:gd name="connsiteY57" fmla="*/ 144753 h 489351"/>
                          <a:gd name="connsiteX58" fmla="*/ 21357 w 187238"/>
                          <a:gd name="connsiteY58" fmla="*/ 308323 h 489351"/>
                          <a:gd name="connsiteX59" fmla="*/ 7174 w 187238"/>
                          <a:gd name="connsiteY59" fmla="*/ 353851 h 489351"/>
                          <a:gd name="connsiteX60" fmla="*/ 3366 w 187238"/>
                          <a:gd name="connsiteY60" fmla="*/ 365771 h 489351"/>
                          <a:gd name="connsiteX61" fmla="*/ 1931 w 187238"/>
                          <a:gd name="connsiteY61" fmla="*/ 369855 h 489351"/>
                          <a:gd name="connsiteX62" fmla="*/ 2980 w 187238"/>
                          <a:gd name="connsiteY62" fmla="*/ 365716 h 489351"/>
                          <a:gd name="connsiteX63" fmla="*/ 6457 w 187238"/>
                          <a:gd name="connsiteY63" fmla="*/ 353685 h 489351"/>
                          <a:gd name="connsiteX64" fmla="*/ 20032 w 187238"/>
                          <a:gd name="connsiteY64" fmla="*/ 307937 h 489351"/>
                          <a:gd name="connsiteX65" fmla="*/ 69313 w 187238"/>
                          <a:gd name="connsiteY65" fmla="*/ 144035 h 489351"/>
                          <a:gd name="connsiteX66" fmla="*/ 69258 w 187238"/>
                          <a:gd name="connsiteY66" fmla="*/ 144311 h 489351"/>
                          <a:gd name="connsiteX67" fmla="*/ 72238 w 187238"/>
                          <a:gd name="connsiteY67" fmla="*/ 79192 h 489351"/>
                          <a:gd name="connsiteX68" fmla="*/ 72293 w 187238"/>
                          <a:gd name="connsiteY68" fmla="*/ 79579 h 489351"/>
                          <a:gd name="connsiteX69" fmla="*/ 62636 w 187238"/>
                          <a:gd name="connsiteY69" fmla="*/ 43156 h 489351"/>
                          <a:gd name="connsiteX70" fmla="*/ 57669 w 187238"/>
                          <a:gd name="connsiteY70" fmla="*/ 24393 h 489351"/>
                          <a:gd name="connsiteX71" fmla="*/ 55130 w 187238"/>
                          <a:gd name="connsiteY71" fmla="*/ 14901 h 489351"/>
                          <a:gd name="connsiteX72" fmla="*/ 53916 w 187238"/>
                          <a:gd name="connsiteY72" fmla="*/ 9879 h 489351"/>
                          <a:gd name="connsiteX73" fmla="*/ 55130 w 187238"/>
                          <a:gd name="connsiteY73" fmla="*/ 4250 h 489351"/>
                          <a:gd name="connsiteX74" fmla="*/ 59600 w 187238"/>
                          <a:gd name="connsiteY74" fmla="*/ 498 h 489351"/>
                          <a:gd name="connsiteX75" fmla="*/ 65284 w 187238"/>
                          <a:gd name="connsiteY75" fmla="*/ 332 h 489351"/>
                          <a:gd name="connsiteX76" fmla="*/ 70362 w 187238"/>
                          <a:gd name="connsiteY76" fmla="*/ 2926 h 489351"/>
                          <a:gd name="connsiteX77" fmla="*/ 73342 w 187238"/>
                          <a:gd name="connsiteY77" fmla="*/ 7672 h 489351"/>
                          <a:gd name="connsiteX78" fmla="*/ 80902 w 187238"/>
                          <a:gd name="connsiteY78" fmla="*/ 26600 h 489351"/>
                          <a:gd name="connsiteX79" fmla="*/ 96409 w 187238"/>
                          <a:gd name="connsiteY79" fmla="*/ 65286 h 489351"/>
                          <a:gd name="connsiteX80" fmla="*/ 94367 w 187238"/>
                          <a:gd name="connsiteY80" fmla="*/ 64568 h 489351"/>
                          <a:gd name="connsiteX81" fmla="*/ 124664 w 187238"/>
                          <a:gd name="connsiteY81" fmla="*/ 47405 h 489351"/>
                          <a:gd name="connsiteX82" fmla="*/ 132832 w 187238"/>
                          <a:gd name="connsiteY82" fmla="*/ 43653 h 489351"/>
                          <a:gd name="connsiteX83" fmla="*/ 135591 w 187238"/>
                          <a:gd name="connsiteY83" fmla="*/ 43267 h 489351"/>
                          <a:gd name="connsiteX84" fmla="*/ 138185 w 187238"/>
                          <a:gd name="connsiteY84" fmla="*/ 44315 h 489351"/>
                          <a:gd name="connsiteX85" fmla="*/ 141661 w 187238"/>
                          <a:gd name="connsiteY85" fmla="*/ 47681 h 489351"/>
                          <a:gd name="connsiteX86" fmla="*/ 146462 w 187238"/>
                          <a:gd name="connsiteY86" fmla="*/ 55463 h 489351"/>
                          <a:gd name="connsiteX87" fmla="*/ 148449 w 187238"/>
                          <a:gd name="connsiteY87" fmla="*/ 59546 h 489351"/>
                          <a:gd name="connsiteX88" fmla="*/ 149994 w 187238"/>
                          <a:gd name="connsiteY88" fmla="*/ 64237 h 489351"/>
                          <a:gd name="connsiteX89" fmla="*/ 149884 w 187238"/>
                          <a:gd name="connsiteY89" fmla="*/ 75329 h 489351"/>
                          <a:gd name="connsiteX90" fmla="*/ 148504 w 187238"/>
                          <a:gd name="connsiteY90" fmla="*/ 73839 h 489351"/>
                          <a:gd name="connsiteX91" fmla="*/ 169585 w 187238"/>
                          <a:gd name="connsiteY91" fmla="*/ 76267 h 489351"/>
                          <a:gd name="connsiteX92" fmla="*/ 171020 w 187238"/>
                          <a:gd name="connsiteY92" fmla="*/ 76875 h 489351"/>
                          <a:gd name="connsiteX93" fmla="*/ 172455 w 187238"/>
                          <a:gd name="connsiteY93" fmla="*/ 78309 h 489351"/>
                          <a:gd name="connsiteX94" fmla="*/ 173338 w 187238"/>
                          <a:gd name="connsiteY94" fmla="*/ 81124 h 489351"/>
                          <a:gd name="connsiteX95" fmla="*/ 174110 w 187238"/>
                          <a:gd name="connsiteY95" fmla="*/ 86256 h 489351"/>
                          <a:gd name="connsiteX96" fmla="*/ 174828 w 187238"/>
                          <a:gd name="connsiteY96" fmla="*/ 96245 h 489351"/>
                          <a:gd name="connsiteX97" fmla="*/ 173835 w 187238"/>
                          <a:gd name="connsiteY97" fmla="*/ 94920 h 489351"/>
                          <a:gd name="connsiteX98" fmla="*/ 184375 w 187238"/>
                          <a:gd name="connsiteY98" fmla="*/ 103640 h 489351"/>
                          <a:gd name="connsiteX99" fmla="*/ 187024 w 187238"/>
                          <a:gd name="connsiteY99" fmla="*/ 116387 h 489351"/>
                          <a:gd name="connsiteX100" fmla="*/ 186914 w 187238"/>
                          <a:gd name="connsiteY100" fmla="*/ 123065 h 489351"/>
                          <a:gd name="connsiteX101" fmla="*/ 184927 w 187238"/>
                          <a:gd name="connsiteY101" fmla="*/ 126486 h 489351"/>
                          <a:gd name="connsiteX102" fmla="*/ 182112 w 187238"/>
                          <a:gd name="connsiteY102" fmla="*/ 128142 h 489351"/>
                          <a:gd name="connsiteX103" fmla="*/ 171517 w 187238"/>
                          <a:gd name="connsiteY103" fmla="*/ 134047 h 489351"/>
                          <a:gd name="connsiteX104" fmla="*/ 172234 w 187238"/>
                          <a:gd name="connsiteY104" fmla="*/ 132943 h 489351"/>
                          <a:gd name="connsiteX105" fmla="*/ 168316 w 187238"/>
                          <a:gd name="connsiteY105" fmla="*/ 166993 h 489351"/>
                          <a:gd name="connsiteX106" fmla="*/ 167985 w 187238"/>
                          <a:gd name="connsiteY106" fmla="*/ 169145 h 489351"/>
                          <a:gd name="connsiteX107" fmla="*/ 166936 w 187238"/>
                          <a:gd name="connsiteY107" fmla="*/ 171573 h 489351"/>
                          <a:gd name="connsiteX108" fmla="*/ 164232 w 187238"/>
                          <a:gd name="connsiteY108" fmla="*/ 174939 h 489351"/>
                          <a:gd name="connsiteX109" fmla="*/ 158548 w 187238"/>
                          <a:gd name="connsiteY109" fmla="*/ 181065 h 489351"/>
                          <a:gd name="connsiteX110" fmla="*/ 147070 w 187238"/>
                          <a:gd name="connsiteY110" fmla="*/ 192599 h 489351"/>
                          <a:gd name="connsiteX111" fmla="*/ 147456 w 187238"/>
                          <a:gd name="connsiteY111" fmla="*/ 191937 h 489351"/>
                          <a:gd name="connsiteX112" fmla="*/ 113958 w 187238"/>
                          <a:gd name="connsiteY112" fmla="*/ 333267 h 489351"/>
                          <a:gd name="connsiteX113" fmla="*/ 99720 w 187238"/>
                          <a:gd name="connsiteY113" fmla="*/ 393088 h 489351"/>
                          <a:gd name="connsiteX114" fmla="*/ 92436 w 187238"/>
                          <a:gd name="connsiteY114" fmla="*/ 419687 h 489351"/>
                          <a:gd name="connsiteX115" fmla="*/ 81950 w 187238"/>
                          <a:gd name="connsiteY115" fmla="*/ 442700 h 489351"/>
                          <a:gd name="connsiteX116" fmla="*/ 55075 w 187238"/>
                          <a:gd name="connsiteY116" fmla="*/ 476087 h 489351"/>
                          <a:gd name="connsiteX117" fmla="*/ 26103 w 187238"/>
                          <a:gd name="connsiteY117" fmla="*/ 489001 h 489351"/>
                          <a:gd name="connsiteX118" fmla="*/ 6346 w 187238"/>
                          <a:gd name="connsiteY118" fmla="*/ 487014 h 489351"/>
                          <a:gd name="connsiteX119" fmla="*/ 1656 w 187238"/>
                          <a:gd name="connsiteY119" fmla="*/ 484917 h 489351"/>
                          <a:gd name="connsiteX120" fmla="*/ 0 w 187238"/>
                          <a:gd name="connsiteY120" fmla="*/ 483923 h 48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87238" h="489351">
                            <a:moveTo>
                              <a:pt x="0" y="483923"/>
                            </a:moveTo>
                            <a:cubicBezTo>
                              <a:pt x="110" y="483758"/>
                              <a:pt x="2042" y="485082"/>
                              <a:pt x="6346" y="486517"/>
                            </a:cubicBezTo>
                            <a:cubicBezTo>
                              <a:pt x="10596" y="487952"/>
                              <a:pt x="17273" y="489221"/>
                              <a:pt x="25827" y="488062"/>
                            </a:cubicBezTo>
                            <a:cubicBezTo>
                              <a:pt x="34325" y="486903"/>
                              <a:pt x="44755" y="483206"/>
                              <a:pt x="54082" y="475039"/>
                            </a:cubicBezTo>
                            <a:cubicBezTo>
                              <a:pt x="63298" y="466705"/>
                              <a:pt x="72624" y="455668"/>
                              <a:pt x="80350" y="441817"/>
                            </a:cubicBezTo>
                            <a:cubicBezTo>
                              <a:pt x="84213" y="434863"/>
                              <a:pt x="87690" y="427248"/>
                              <a:pt x="90560" y="419025"/>
                            </a:cubicBezTo>
                            <a:cubicBezTo>
                              <a:pt x="93539" y="410803"/>
                              <a:pt x="95471" y="401862"/>
                              <a:pt x="97623" y="392591"/>
                            </a:cubicBezTo>
                            <a:cubicBezTo>
                              <a:pt x="101983" y="373994"/>
                              <a:pt x="106618" y="353961"/>
                              <a:pt x="111585" y="332715"/>
                            </a:cubicBezTo>
                            <a:cubicBezTo>
                              <a:pt x="121519" y="290167"/>
                              <a:pt x="132666" y="242542"/>
                              <a:pt x="144697" y="191274"/>
                            </a:cubicBezTo>
                            <a:lnTo>
                              <a:pt x="144807" y="190888"/>
                            </a:lnTo>
                            <a:lnTo>
                              <a:pt x="145083" y="190612"/>
                            </a:lnTo>
                            <a:cubicBezTo>
                              <a:pt x="148891" y="186859"/>
                              <a:pt x="152698" y="183052"/>
                              <a:pt x="156506" y="179133"/>
                            </a:cubicBezTo>
                            <a:cubicBezTo>
                              <a:pt x="158383" y="177147"/>
                              <a:pt x="160259" y="175160"/>
                              <a:pt x="162080" y="173118"/>
                            </a:cubicBezTo>
                            <a:cubicBezTo>
                              <a:pt x="162963" y="172070"/>
                              <a:pt x="163901" y="171021"/>
                              <a:pt x="164563" y="170028"/>
                            </a:cubicBezTo>
                            <a:cubicBezTo>
                              <a:pt x="165226" y="169366"/>
                              <a:pt x="165226" y="168041"/>
                              <a:pt x="165502" y="166606"/>
                            </a:cubicBezTo>
                            <a:cubicBezTo>
                              <a:pt x="166991" y="155569"/>
                              <a:pt x="168150" y="144146"/>
                              <a:pt x="169365" y="132667"/>
                            </a:cubicBezTo>
                            <a:lnTo>
                              <a:pt x="169420" y="131950"/>
                            </a:lnTo>
                            <a:lnTo>
                              <a:pt x="170082" y="131563"/>
                            </a:lnTo>
                            <a:cubicBezTo>
                              <a:pt x="173559" y="129632"/>
                              <a:pt x="177035" y="127645"/>
                              <a:pt x="180622" y="125659"/>
                            </a:cubicBezTo>
                            <a:cubicBezTo>
                              <a:pt x="181450" y="125162"/>
                              <a:pt x="182609" y="124610"/>
                              <a:pt x="183106" y="124224"/>
                            </a:cubicBezTo>
                            <a:cubicBezTo>
                              <a:pt x="183547" y="123893"/>
                              <a:pt x="183933" y="123230"/>
                              <a:pt x="184099" y="122347"/>
                            </a:cubicBezTo>
                            <a:cubicBezTo>
                              <a:pt x="184485" y="120692"/>
                              <a:pt x="184375" y="118595"/>
                              <a:pt x="184154" y="116608"/>
                            </a:cubicBezTo>
                            <a:cubicBezTo>
                              <a:pt x="183658" y="112745"/>
                              <a:pt x="182719" y="108220"/>
                              <a:pt x="181726" y="104633"/>
                            </a:cubicBezTo>
                            <a:cubicBezTo>
                              <a:pt x="180346" y="101267"/>
                              <a:pt x="176594" y="98894"/>
                              <a:pt x="172952" y="97569"/>
                            </a:cubicBezTo>
                            <a:lnTo>
                              <a:pt x="172013" y="97238"/>
                            </a:lnTo>
                            <a:lnTo>
                              <a:pt x="171958" y="96300"/>
                            </a:lnTo>
                            <a:cubicBezTo>
                              <a:pt x="171848" y="93099"/>
                              <a:pt x="171627" y="89788"/>
                              <a:pt x="171241" y="86532"/>
                            </a:cubicBezTo>
                            <a:cubicBezTo>
                              <a:pt x="171075" y="84876"/>
                              <a:pt x="170855" y="83276"/>
                              <a:pt x="170523" y="81676"/>
                            </a:cubicBezTo>
                            <a:cubicBezTo>
                              <a:pt x="170358" y="80958"/>
                              <a:pt x="170137" y="80075"/>
                              <a:pt x="169916" y="79634"/>
                            </a:cubicBezTo>
                            <a:cubicBezTo>
                              <a:pt x="169751" y="79248"/>
                              <a:pt x="169806" y="79523"/>
                              <a:pt x="169585" y="79303"/>
                            </a:cubicBezTo>
                            <a:cubicBezTo>
                              <a:pt x="169309" y="79192"/>
                              <a:pt x="169033" y="79027"/>
                              <a:pt x="168647" y="78916"/>
                            </a:cubicBezTo>
                            <a:cubicBezTo>
                              <a:pt x="162521" y="77206"/>
                              <a:pt x="155292" y="76985"/>
                              <a:pt x="148449" y="76654"/>
                            </a:cubicBezTo>
                            <a:lnTo>
                              <a:pt x="147014" y="76599"/>
                            </a:lnTo>
                            <a:lnTo>
                              <a:pt x="147070" y="75164"/>
                            </a:lnTo>
                            <a:cubicBezTo>
                              <a:pt x="147180" y="71742"/>
                              <a:pt x="147345" y="67935"/>
                              <a:pt x="147180" y="64403"/>
                            </a:cubicBezTo>
                            <a:cubicBezTo>
                              <a:pt x="147290" y="63464"/>
                              <a:pt x="146407" y="62030"/>
                              <a:pt x="145911" y="60705"/>
                            </a:cubicBezTo>
                            <a:cubicBezTo>
                              <a:pt x="145304" y="59381"/>
                              <a:pt x="144697" y="58056"/>
                              <a:pt x="144034" y="56787"/>
                            </a:cubicBezTo>
                            <a:cubicBezTo>
                              <a:pt x="142710" y="54193"/>
                              <a:pt x="141220" y="51710"/>
                              <a:pt x="139509" y="49503"/>
                            </a:cubicBezTo>
                            <a:cubicBezTo>
                              <a:pt x="138626" y="48399"/>
                              <a:pt x="137688" y="47405"/>
                              <a:pt x="136695" y="46743"/>
                            </a:cubicBezTo>
                            <a:cubicBezTo>
                              <a:pt x="135591" y="46081"/>
                              <a:pt x="135094" y="45915"/>
                              <a:pt x="133770" y="46412"/>
                            </a:cubicBezTo>
                            <a:cubicBezTo>
                              <a:pt x="131231" y="47295"/>
                              <a:pt x="128582" y="48675"/>
                              <a:pt x="125989" y="49999"/>
                            </a:cubicBezTo>
                            <a:cubicBezTo>
                              <a:pt x="115669" y="55352"/>
                              <a:pt x="105680" y="61202"/>
                              <a:pt x="95857" y="67052"/>
                            </a:cubicBezTo>
                            <a:lnTo>
                              <a:pt x="94422" y="67879"/>
                            </a:lnTo>
                            <a:lnTo>
                              <a:pt x="93815" y="66334"/>
                            </a:lnTo>
                            <a:cubicBezTo>
                              <a:pt x="88573" y="53255"/>
                              <a:pt x="83441" y="40342"/>
                              <a:pt x="78363" y="27649"/>
                            </a:cubicBezTo>
                            <a:cubicBezTo>
                              <a:pt x="75825" y="21303"/>
                              <a:pt x="73286" y="14956"/>
                              <a:pt x="70803" y="8720"/>
                            </a:cubicBezTo>
                            <a:cubicBezTo>
                              <a:pt x="69865" y="5575"/>
                              <a:pt x="67657" y="3754"/>
                              <a:pt x="64733" y="3036"/>
                            </a:cubicBezTo>
                            <a:cubicBezTo>
                              <a:pt x="61808" y="2264"/>
                              <a:pt x="58938" y="3202"/>
                              <a:pt x="57559" y="5685"/>
                            </a:cubicBezTo>
                            <a:cubicBezTo>
                              <a:pt x="56896" y="6844"/>
                              <a:pt x="56565" y="8279"/>
                              <a:pt x="56731" y="9603"/>
                            </a:cubicBezTo>
                            <a:cubicBezTo>
                              <a:pt x="56896" y="10817"/>
                              <a:pt x="57503" y="12694"/>
                              <a:pt x="57834" y="14184"/>
                            </a:cubicBezTo>
                            <a:cubicBezTo>
                              <a:pt x="58662" y="17384"/>
                              <a:pt x="59490" y="20530"/>
                              <a:pt x="60318" y="23676"/>
                            </a:cubicBezTo>
                            <a:cubicBezTo>
                              <a:pt x="61973" y="29967"/>
                              <a:pt x="63629" y="36258"/>
                              <a:pt x="65229" y="42439"/>
                            </a:cubicBezTo>
                            <a:cubicBezTo>
                              <a:pt x="68485" y="54800"/>
                              <a:pt x="71686" y="66996"/>
                              <a:pt x="74776" y="78861"/>
                            </a:cubicBezTo>
                            <a:lnTo>
                              <a:pt x="74832" y="79082"/>
                            </a:lnTo>
                            <a:lnTo>
                              <a:pt x="74832" y="79303"/>
                            </a:lnTo>
                            <a:cubicBezTo>
                              <a:pt x="73728" y="101984"/>
                              <a:pt x="72679" y="123727"/>
                              <a:pt x="71686" y="144422"/>
                            </a:cubicBezTo>
                            <a:lnTo>
                              <a:pt x="71686" y="144587"/>
                            </a:lnTo>
                            <a:lnTo>
                              <a:pt x="71631" y="144753"/>
                            </a:lnTo>
                            <a:cubicBezTo>
                              <a:pt x="50771" y="212631"/>
                              <a:pt x="33498" y="268920"/>
                              <a:pt x="21357" y="308323"/>
                            </a:cubicBezTo>
                            <a:cubicBezTo>
                              <a:pt x="15286" y="327859"/>
                              <a:pt x="10485" y="343255"/>
                              <a:pt x="7174" y="353851"/>
                            </a:cubicBezTo>
                            <a:cubicBezTo>
                              <a:pt x="5519" y="358983"/>
                              <a:pt x="4249" y="362957"/>
                              <a:pt x="3366" y="365771"/>
                            </a:cubicBezTo>
                            <a:cubicBezTo>
                              <a:pt x="2483" y="368475"/>
                              <a:pt x="1931" y="369855"/>
                              <a:pt x="1931" y="369855"/>
                            </a:cubicBezTo>
                            <a:cubicBezTo>
                              <a:pt x="1931" y="369855"/>
                              <a:pt x="2263" y="368420"/>
                              <a:pt x="2980" y="365716"/>
                            </a:cubicBezTo>
                            <a:cubicBezTo>
                              <a:pt x="3808" y="362846"/>
                              <a:pt x="4967" y="358873"/>
                              <a:pt x="6457" y="353685"/>
                            </a:cubicBezTo>
                            <a:cubicBezTo>
                              <a:pt x="9602" y="343035"/>
                              <a:pt x="14183" y="327583"/>
                              <a:pt x="20032" y="307937"/>
                            </a:cubicBezTo>
                            <a:cubicBezTo>
                              <a:pt x="31897" y="268424"/>
                              <a:pt x="48894" y="212024"/>
                              <a:pt x="69313" y="144035"/>
                            </a:cubicBezTo>
                            <a:lnTo>
                              <a:pt x="69258" y="144311"/>
                            </a:lnTo>
                            <a:cubicBezTo>
                              <a:pt x="70196" y="123617"/>
                              <a:pt x="71189" y="101874"/>
                              <a:pt x="72238" y="79192"/>
                            </a:cubicBezTo>
                            <a:lnTo>
                              <a:pt x="72293" y="79579"/>
                            </a:lnTo>
                            <a:cubicBezTo>
                              <a:pt x="69148" y="67714"/>
                              <a:pt x="65947" y="55573"/>
                              <a:pt x="62636" y="43156"/>
                            </a:cubicBezTo>
                            <a:cubicBezTo>
                              <a:pt x="60980" y="36975"/>
                              <a:pt x="59325" y="30739"/>
                              <a:pt x="57669" y="24393"/>
                            </a:cubicBezTo>
                            <a:cubicBezTo>
                              <a:pt x="56841" y="21248"/>
                              <a:pt x="56013" y="18047"/>
                              <a:pt x="55130" y="14901"/>
                            </a:cubicBezTo>
                            <a:cubicBezTo>
                              <a:pt x="54744" y="13190"/>
                              <a:pt x="54247" y="11921"/>
                              <a:pt x="53916" y="9879"/>
                            </a:cubicBezTo>
                            <a:cubicBezTo>
                              <a:pt x="53695" y="7948"/>
                              <a:pt x="54137" y="5961"/>
                              <a:pt x="55130" y="4250"/>
                            </a:cubicBezTo>
                            <a:cubicBezTo>
                              <a:pt x="56124" y="2540"/>
                              <a:pt x="57669" y="1160"/>
                              <a:pt x="59600" y="498"/>
                            </a:cubicBezTo>
                            <a:cubicBezTo>
                              <a:pt x="61532" y="-165"/>
                              <a:pt x="63463" y="-109"/>
                              <a:pt x="65284" y="332"/>
                            </a:cubicBezTo>
                            <a:cubicBezTo>
                              <a:pt x="67106" y="774"/>
                              <a:pt x="68871" y="1601"/>
                              <a:pt x="70362" y="2926"/>
                            </a:cubicBezTo>
                            <a:cubicBezTo>
                              <a:pt x="71852" y="4140"/>
                              <a:pt x="72845" y="6237"/>
                              <a:pt x="73342" y="7672"/>
                            </a:cubicBezTo>
                            <a:cubicBezTo>
                              <a:pt x="75825" y="13908"/>
                              <a:pt x="78363" y="20254"/>
                              <a:pt x="80902" y="26600"/>
                            </a:cubicBezTo>
                            <a:cubicBezTo>
                              <a:pt x="85979" y="39293"/>
                              <a:pt x="91167" y="52207"/>
                              <a:pt x="96409" y="65286"/>
                            </a:cubicBezTo>
                            <a:lnTo>
                              <a:pt x="94367" y="64568"/>
                            </a:lnTo>
                            <a:cubicBezTo>
                              <a:pt x="104245" y="58719"/>
                              <a:pt x="114234" y="52869"/>
                              <a:pt x="124664" y="47405"/>
                            </a:cubicBezTo>
                            <a:cubicBezTo>
                              <a:pt x="127313" y="46081"/>
                              <a:pt x="129852" y="44701"/>
                              <a:pt x="132832" y="43653"/>
                            </a:cubicBezTo>
                            <a:cubicBezTo>
                              <a:pt x="133659" y="43432"/>
                              <a:pt x="134432" y="43101"/>
                              <a:pt x="135591" y="43267"/>
                            </a:cubicBezTo>
                            <a:cubicBezTo>
                              <a:pt x="136584" y="43432"/>
                              <a:pt x="137522" y="43818"/>
                              <a:pt x="138185" y="44315"/>
                            </a:cubicBezTo>
                            <a:cubicBezTo>
                              <a:pt x="139675" y="45253"/>
                              <a:pt x="140723" y="46467"/>
                              <a:pt x="141661" y="47681"/>
                            </a:cubicBezTo>
                            <a:cubicBezTo>
                              <a:pt x="143593" y="50110"/>
                              <a:pt x="145083" y="52758"/>
                              <a:pt x="146462" y="55463"/>
                            </a:cubicBezTo>
                            <a:cubicBezTo>
                              <a:pt x="147125" y="56787"/>
                              <a:pt x="147787" y="58167"/>
                              <a:pt x="148449" y="59546"/>
                            </a:cubicBezTo>
                            <a:cubicBezTo>
                              <a:pt x="148946" y="60981"/>
                              <a:pt x="149884" y="62140"/>
                              <a:pt x="149994" y="64237"/>
                            </a:cubicBezTo>
                            <a:cubicBezTo>
                              <a:pt x="150160" y="68155"/>
                              <a:pt x="149994" y="71853"/>
                              <a:pt x="149884" y="75329"/>
                            </a:cubicBezTo>
                            <a:lnTo>
                              <a:pt x="148504" y="73839"/>
                            </a:lnTo>
                            <a:cubicBezTo>
                              <a:pt x="155623" y="74226"/>
                              <a:pt x="162466" y="74336"/>
                              <a:pt x="169585" y="76267"/>
                            </a:cubicBezTo>
                            <a:cubicBezTo>
                              <a:pt x="170027" y="76378"/>
                              <a:pt x="170523" y="76654"/>
                              <a:pt x="171020" y="76875"/>
                            </a:cubicBezTo>
                            <a:cubicBezTo>
                              <a:pt x="171461" y="77095"/>
                              <a:pt x="172344" y="77868"/>
                              <a:pt x="172455" y="78309"/>
                            </a:cubicBezTo>
                            <a:cubicBezTo>
                              <a:pt x="173007" y="79358"/>
                              <a:pt x="173117" y="80186"/>
                              <a:pt x="173338" y="81124"/>
                            </a:cubicBezTo>
                            <a:cubicBezTo>
                              <a:pt x="173724" y="82890"/>
                              <a:pt x="173945" y="84545"/>
                              <a:pt x="174110" y="86256"/>
                            </a:cubicBezTo>
                            <a:cubicBezTo>
                              <a:pt x="174497" y="89622"/>
                              <a:pt x="174718" y="92934"/>
                              <a:pt x="174828" y="96245"/>
                            </a:cubicBezTo>
                            <a:lnTo>
                              <a:pt x="173835" y="94920"/>
                            </a:lnTo>
                            <a:cubicBezTo>
                              <a:pt x="178084" y="96521"/>
                              <a:pt x="182333" y="99004"/>
                              <a:pt x="184375" y="103640"/>
                            </a:cubicBezTo>
                            <a:cubicBezTo>
                              <a:pt x="185699" y="108165"/>
                              <a:pt x="186417" y="112028"/>
                              <a:pt x="187024" y="116387"/>
                            </a:cubicBezTo>
                            <a:cubicBezTo>
                              <a:pt x="187245" y="118540"/>
                              <a:pt x="187410" y="120747"/>
                              <a:pt x="186914" y="123065"/>
                            </a:cubicBezTo>
                            <a:cubicBezTo>
                              <a:pt x="186693" y="124224"/>
                              <a:pt x="186086" y="125548"/>
                              <a:pt x="184927" y="126486"/>
                            </a:cubicBezTo>
                            <a:cubicBezTo>
                              <a:pt x="183768" y="127314"/>
                              <a:pt x="183050" y="127590"/>
                              <a:pt x="182112" y="128142"/>
                            </a:cubicBezTo>
                            <a:cubicBezTo>
                              <a:pt x="178525" y="130129"/>
                              <a:pt x="174993" y="132115"/>
                              <a:pt x="171517" y="134047"/>
                            </a:cubicBezTo>
                            <a:lnTo>
                              <a:pt x="172234" y="132943"/>
                            </a:lnTo>
                            <a:cubicBezTo>
                              <a:pt x="171020" y="144477"/>
                              <a:pt x="169806" y="155845"/>
                              <a:pt x="168316" y="166993"/>
                            </a:cubicBezTo>
                            <a:lnTo>
                              <a:pt x="167985" y="169145"/>
                            </a:lnTo>
                            <a:cubicBezTo>
                              <a:pt x="167930" y="169807"/>
                              <a:pt x="167433" y="171021"/>
                              <a:pt x="166936" y="171573"/>
                            </a:cubicBezTo>
                            <a:cubicBezTo>
                              <a:pt x="166053" y="172842"/>
                              <a:pt x="165115" y="173891"/>
                              <a:pt x="164232" y="174939"/>
                            </a:cubicBezTo>
                            <a:cubicBezTo>
                              <a:pt x="162356" y="177036"/>
                              <a:pt x="160480" y="179078"/>
                              <a:pt x="158548" y="181065"/>
                            </a:cubicBezTo>
                            <a:cubicBezTo>
                              <a:pt x="154740" y="185038"/>
                              <a:pt x="150877" y="188846"/>
                              <a:pt x="147070" y="192599"/>
                            </a:cubicBezTo>
                            <a:lnTo>
                              <a:pt x="147456" y="191937"/>
                            </a:lnTo>
                            <a:cubicBezTo>
                              <a:pt x="135315" y="243149"/>
                              <a:pt x="124057" y="290719"/>
                              <a:pt x="113958" y="333267"/>
                            </a:cubicBezTo>
                            <a:cubicBezTo>
                              <a:pt x="108881" y="354513"/>
                              <a:pt x="104135" y="374546"/>
                              <a:pt x="99720" y="393088"/>
                            </a:cubicBezTo>
                            <a:cubicBezTo>
                              <a:pt x="97513" y="402359"/>
                              <a:pt x="95471" y="411410"/>
                              <a:pt x="92436" y="419687"/>
                            </a:cubicBezTo>
                            <a:cubicBezTo>
                              <a:pt x="89456" y="428020"/>
                              <a:pt x="85869" y="435691"/>
                              <a:pt x="81950" y="442700"/>
                            </a:cubicBezTo>
                            <a:cubicBezTo>
                              <a:pt x="74004" y="456662"/>
                              <a:pt x="64512" y="467754"/>
                              <a:pt x="55075" y="476087"/>
                            </a:cubicBezTo>
                            <a:cubicBezTo>
                              <a:pt x="45418" y="484365"/>
                              <a:pt x="34712" y="488007"/>
                              <a:pt x="26103" y="489001"/>
                            </a:cubicBezTo>
                            <a:cubicBezTo>
                              <a:pt x="17383" y="490049"/>
                              <a:pt x="10540" y="488559"/>
                              <a:pt x="6346" y="487014"/>
                            </a:cubicBezTo>
                            <a:cubicBezTo>
                              <a:pt x="4194" y="486241"/>
                              <a:pt x="2649" y="485469"/>
                              <a:pt x="1656" y="484917"/>
                            </a:cubicBezTo>
                            <a:cubicBezTo>
                              <a:pt x="497" y="484255"/>
                              <a:pt x="0" y="483979"/>
                              <a:pt x="0" y="483923"/>
                            </a:cubicBezTo>
                            <a:close/>
                          </a:path>
                        </a:pathLst>
                      </a:custGeom>
                      <a:solidFill>
                        <a:srgbClr val="EB996E"/>
                      </a:solidFill>
                      <a:ln w="550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F662F23-CA7B-4712-A5C7-5BB7D8FF2A50}"/>
                          </a:ext>
                        </a:extLst>
                      </p:cNvPr>
                      <p:cNvSpPr/>
                      <p:nvPr/>
                    </p:nvSpPr>
                    <p:spPr>
                      <a:xfrm>
                        <a:off x="7723745" y="-1905887"/>
                        <a:ext cx="28603" cy="11943"/>
                      </a:xfrm>
                      <a:custGeom>
                        <a:avLst/>
                        <a:gdLst>
                          <a:gd name="connsiteX0" fmla="*/ 28604 w 28603"/>
                          <a:gd name="connsiteY0" fmla="*/ 1502 h 11943"/>
                          <a:gd name="connsiteX1" fmla="*/ 23802 w 28603"/>
                          <a:gd name="connsiteY1" fmla="*/ 2274 h 11943"/>
                          <a:gd name="connsiteX2" fmla="*/ 12821 w 28603"/>
                          <a:gd name="connsiteY2" fmla="*/ 3599 h 11943"/>
                          <a:gd name="connsiteX3" fmla="*/ 3439 w 28603"/>
                          <a:gd name="connsiteY3" fmla="*/ 8621 h 11943"/>
                          <a:gd name="connsiteX4" fmla="*/ 128 w 28603"/>
                          <a:gd name="connsiteY4" fmla="*/ 11932 h 11943"/>
                          <a:gd name="connsiteX5" fmla="*/ 1894 w 28603"/>
                          <a:gd name="connsiteY5" fmla="*/ 7296 h 11943"/>
                          <a:gd name="connsiteX6" fmla="*/ 12048 w 28603"/>
                          <a:gd name="connsiteY6" fmla="*/ 840 h 11943"/>
                          <a:gd name="connsiteX7" fmla="*/ 23858 w 28603"/>
                          <a:gd name="connsiteY7" fmla="*/ 288 h 11943"/>
                          <a:gd name="connsiteX8" fmla="*/ 28604 w 28603"/>
                          <a:gd name="connsiteY8" fmla="*/ 1502 h 1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3" h="11943">
                            <a:moveTo>
                              <a:pt x="28604" y="1502"/>
                            </a:moveTo>
                            <a:cubicBezTo>
                              <a:pt x="28604" y="1888"/>
                              <a:pt x="26727" y="2109"/>
                              <a:pt x="23802" y="2274"/>
                            </a:cubicBezTo>
                            <a:cubicBezTo>
                              <a:pt x="20878" y="2440"/>
                              <a:pt x="16904" y="2550"/>
                              <a:pt x="12821" y="3599"/>
                            </a:cubicBezTo>
                            <a:cubicBezTo>
                              <a:pt x="8737" y="4647"/>
                              <a:pt x="5426" y="6689"/>
                              <a:pt x="3439" y="8621"/>
                            </a:cubicBezTo>
                            <a:cubicBezTo>
                              <a:pt x="1397" y="10497"/>
                              <a:pt x="514" y="12097"/>
                              <a:pt x="128" y="11932"/>
                            </a:cubicBezTo>
                            <a:cubicBezTo>
                              <a:pt x="-203" y="11822"/>
                              <a:pt x="17" y="9835"/>
                              <a:pt x="1894" y="7296"/>
                            </a:cubicBezTo>
                            <a:cubicBezTo>
                              <a:pt x="3715" y="4758"/>
                              <a:pt x="7412" y="2054"/>
                              <a:pt x="12048" y="840"/>
                            </a:cubicBezTo>
                            <a:cubicBezTo>
                              <a:pt x="16683" y="-319"/>
                              <a:pt x="20933" y="-43"/>
                              <a:pt x="23858" y="288"/>
                            </a:cubicBezTo>
                            <a:cubicBezTo>
                              <a:pt x="26838" y="619"/>
                              <a:pt x="28604" y="1116"/>
                              <a:pt x="28604" y="1502"/>
                            </a:cubicBezTo>
                            <a:close/>
                          </a:path>
                        </a:pathLst>
                      </a:custGeom>
                      <a:solidFill>
                        <a:srgbClr val="EB996E"/>
                      </a:solidFill>
                      <a:ln w="550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8B6B37FB-10BB-4BA3-ACE4-DF8FAA191AFF}"/>
                          </a:ext>
                        </a:extLst>
                      </p:cNvPr>
                      <p:cNvSpPr/>
                      <p:nvPr/>
                    </p:nvSpPr>
                    <p:spPr>
                      <a:xfrm>
                        <a:off x="7735550" y="-1910438"/>
                        <a:ext cx="3632" cy="6697"/>
                      </a:xfrm>
                      <a:custGeom>
                        <a:avLst/>
                        <a:gdLst>
                          <a:gd name="connsiteX0" fmla="*/ 574 w 3632"/>
                          <a:gd name="connsiteY0" fmla="*/ 6660 h 6697"/>
                          <a:gd name="connsiteX1" fmla="*/ 464 w 3632"/>
                          <a:gd name="connsiteY1" fmla="*/ 2852 h 6697"/>
                          <a:gd name="connsiteX2" fmla="*/ 3058 w 3632"/>
                          <a:gd name="connsiteY2" fmla="*/ 38 h 6697"/>
                          <a:gd name="connsiteX3" fmla="*/ 3168 w 3632"/>
                          <a:gd name="connsiteY3" fmla="*/ 3845 h 6697"/>
                          <a:gd name="connsiteX4" fmla="*/ 574 w 3632"/>
                          <a:gd name="connsiteY4" fmla="*/ 6660 h 6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 h="6697">
                            <a:moveTo>
                              <a:pt x="574" y="6660"/>
                            </a:moveTo>
                            <a:cubicBezTo>
                              <a:pt x="-143" y="6384"/>
                              <a:pt x="-198" y="4673"/>
                              <a:pt x="464" y="2852"/>
                            </a:cubicBezTo>
                            <a:cubicBezTo>
                              <a:pt x="1126" y="1031"/>
                              <a:pt x="2285" y="-238"/>
                              <a:pt x="3058" y="38"/>
                            </a:cubicBezTo>
                            <a:cubicBezTo>
                              <a:pt x="3775" y="314"/>
                              <a:pt x="3830" y="2024"/>
                              <a:pt x="3168" y="3845"/>
                            </a:cubicBezTo>
                            <a:cubicBezTo>
                              <a:pt x="2506" y="5667"/>
                              <a:pt x="1347" y="6936"/>
                              <a:pt x="574" y="6660"/>
                            </a:cubicBezTo>
                            <a:close/>
                          </a:path>
                        </a:pathLst>
                      </a:custGeom>
                      <a:solidFill>
                        <a:srgbClr val="EB996E"/>
                      </a:solidFill>
                      <a:ln w="550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FCF2DF35-B1AF-4006-84A7-6419A4BF6FF1}"/>
                          </a:ext>
                        </a:extLst>
                      </p:cNvPr>
                      <p:cNvSpPr/>
                      <p:nvPr/>
                    </p:nvSpPr>
                    <p:spPr>
                      <a:xfrm>
                        <a:off x="7750318" y="-1884637"/>
                        <a:ext cx="27857" cy="11786"/>
                      </a:xfrm>
                      <a:custGeom>
                        <a:avLst/>
                        <a:gdLst>
                          <a:gd name="connsiteX0" fmla="*/ 27858 w 27857"/>
                          <a:gd name="connsiteY0" fmla="*/ 891 h 11786"/>
                          <a:gd name="connsiteX1" fmla="*/ 11467 w 27857"/>
                          <a:gd name="connsiteY1" fmla="*/ 3154 h 11786"/>
                          <a:gd name="connsiteX2" fmla="*/ 2362 w 27857"/>
                          <a:gd name="connsiteY2" fmla="*/ 7514 h 11786"/>
                          <a:gd name="connsiteX3" fmla="*/ 982 w 27857"/>
                          <a:gd name="connsiteY3" fmla="*/ 11763 h 11786"/>
                          <a:gd name="connsiteX4" fmla="*/ 541 w 27857"/>
                          <a:gd name="connsiteY4" fmla="*/ 6575 h 11786"/>
                          <a:gd name="connsiteX5" fmla="*/ 4514 w 27857"/>
                          <a:gd name="connsiteY5" fmla="*/ 2216 h 11786"/>
                          <a:gd name="connsiteX6" fmla="*/ 11136 w 27857"/>
                          <a:gd name="connsiteY6" fmla="*/ 284 h 11786"/>
                          <a:gd name="connsiteX7" fmla="*/ 27858 w 27857"/>
                          <a:gd name="connsiteY7" fmla="*/ 891 h 1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7" h="11786">
                            <a:moveTo>
                              <a:pt x="27858" y="891"/>
                            </a:moveTo>
                            <a:cubicBezTo>
                              <a:pt x="27858" y="1719"/>
                              <a:pt x="20463" y="2602"/>
                              <a:pt x="11467" y="3154"/>
                            </a:cubicBezTo>
                            <a:cubicBezTo>
                              <a:pt x="6997" y="3540"/>
                              <a:pt x="3686" y="5141"/>
                              <a:pt x="2362" y="7514"/>
                            </a:cubicBezTo>
                            <a:cubicBezTo>
                              <a:pt x="927" y="9776"/>
                              <a:pt x="1369" y="11652"/>
                              <a:pt x="982" y="11763"/>
                            </a:cubicBezTo>
                            <a:cubicBezTo>
                              <a:pt x="706" y="12039"/>
                              <a:pt x="-784" y="9887"/>
                              <a:pt x="541" y="6575"/>
                            </a:cubicBezTo>
                            <a:cubicBezTo>
                              <a:pt x="1148" y="5030"/>
                              <a:pt x="2527" y="3319"/>
                              <a:pt x="4514" y="2216"/>
                            </a:cubicBezTo>
                            <a:cubicBezTo>
                              <a:pt x="6446" y="1112"/>
                              <a:pt x="8819" y="560"/>
                              <a:pt x="11136" y="284"/>
                            </a:cubicBezTo>
                            <a:cubicBezTo>
                              <a:pt x="20408" y="-323"/>
                              <a:pt x="27913" y="119"/>
                              <a:pt x="27858" y="891"/>
                            </a:cubicBezTo>
                            <a:close/>
                          </a:path>
                        </a:pathLst>
                      </a:custGeom>
                      <a:solidFill>
                        <a:srgbClr val="EB996E"/>
                      </a:solidFill>
                      <a:ln w="550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A7A1B889-CEFC-494B-A0FB-D77B4FC2EAD7}"/>
                          </a:ext>
                        </a:extLst>
                      </p:cNvPr>
                      <p:cNvSpPr/>
                      <p:nvPr/>
                    </p:nvSpPr>
                    <p:spPr>
                      <a:xfrm>
                        <a:off x="7772659" y="-1863880"/>
                        <a:ext cx="2974" cy="18101"/>
                      </a:xfrm>
                      <a:custGeom>
                        <a:avLst/>
                        <a:gdLst>
                          <a:gd name="connsiteX0" fmla="*/ 1874 w 2974"/>
                          <a:gd name="connsiteY0" fmla="*/ 1 h 18101"/>
                          <a:gd name="connsiteX1" fmla="*/ 2922 w 2974"/>
                          <a:gd name="connsiteY1" fmla="*/ 9106 h 18101"/>
                          <a:gd name="connsiteX2" fmla="*/ 1101 w 2974"/>
                          <a:gd name="connsiteY2" fmla="*/ 18101 h 18101"/>
                          <a:gd name="connsiteX3" fmla="*/ 53 w 2974"/>
                          <a:gd name="connsiteY3" fmla="*/ 8996 h 18101"/>
                          <a:gd name="connsiteX4" fmla="*/ 1874 w 2974"/>
                          <a:gd name="connsiteY4" fmla="*/ 1 h 18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4" h="18101">
                            <a:moveTo>
                              <a:pt x="1874" y="1"/>
                            </a:moveTo>
                            <a:cubicBezTo>
                              <a:pt x="2646" y="56"/>
                              <a:pt x="3143" y="4139"/>
                              <a:pt x="2922" y="9106"/>
                            </a:cubicBezTo>
                            <a:cubicBezTo>
                              <a:pt x="2702" y="14128"/>
                              <a:pt x="1874" y="18101"/>
                              <a:pt x="1101" y="18101"/>
                            </a:cubicBezTo>
                            <a:cubicBezTo>
                              <a:pt x="329" y="18046"/>
                              <a:pt x="-168" y="13963"/>
                              <a:pt x="53" y="8996"/>
                            </a:cubicBezTo>
                            <a:cubicBezTo>
                              <a:pt x="218" y="3974"/>
                              <a:pt x="1046" y="-55"/>
                              <a:pt x="1874" y="1"/>
                            </a:cubicBezTo>
                            <a:close/>
                          </a:path>
                        </a:pathLst>
                      </a:custGeom>
                      <a:solidFill>
                        <a:srgbClr val="EB996E"/>
                      </a:solidFill>
                      <a:ln w="5505" cap="flat">
                        <a:noFill/>
                        <a:prstDash val="solid"/>
                        <a:miter/>
                      </a:ln>
                    </p:spPr>
                    <p:txBody>
                      <a:bodyPr rtlCol="0" anchor="ctr"/>
                      <a:lstStyle/>
                      <a:p>
                        <a:endParaRPr lang="en-US" dirty="0"/>
                      </a:p>
                    </p:txBody>
                  </p:sp>
                </p:grpSp>
              </p:grpSp>
            </p:grpSp>
            <p:grpSp>
              <p:nvGrpSpPr>
                <p:cNvPr id="29" name="Graphic 179">
                  <a:extLst>
                    <a:ext uri="{FF2B5EF4-FFF2-40B4-BE49-F238E27FC236}">
                      <a16:creationId xmlns:a16="http://schemas.microsoft.com/office/drawing/2014/main" id="{A8CD1382-B0B9-4BBB-8504-564A75E4BA8F}"/>
                    </a:ext>
                  </a:extLst>
                </p:cNvPr>
                <p:cNvGrpSpPr/>
                <p:nvPr/>
              </p:nvGrpSpPr>
              <p:grpSpPr>
                <a:xfrm>
                  <a:off x="7797435" y="-1747006"/>
                  <a:ext cx="40839" cy="38724"/>
                  <a:chOff x="7797435" y="-1747006"/>
                  <a:chExt cx="40839" cy="38724"/>
                </a:xfrm>
                <a:solidFill>
                  <a:srgbClr val="FFFFFF"/>
                </a:solidFill>
              </p:grpSpPr>
              <p:sp>
                <p:nvSpPr>
                  <p:cNvPr id="91" name="Freeform: Shape 90">
                    <a:extLst>
                      <a:ext uri="{FF2B5EF4-FFF2-40B4-BE49-F238E27FC236}">
                        <a16:creationId xmlns:a16="http://schemas.microsoft.com/office/drawing/2014/main" id="{9708D3FD-99B0-4719-A75A-3B95B2F37517}"/>
                      </a:ext>
                    </a:extLst>
                  </p:cNvPr>
                  <p:cNvSpPr/>
                  <p:nvPr/>
                </p:nvSpPr>
                <p:spPr>
                  <a:xfrm>
                    <a:off x="7797435" y="-1747006"/>
                    <a:ext cx="40726" cy="31741"/>
                  </a:xfrm>
                  <a:custGeom>
                    <a:avLst/>
                    <a:gdLst>
                      <a:gd name="connsiteX0" fmla="*/ 0 w 40726"/>
                      <a:gd name="connsiteY0" fmla="*/ 31742 h 31741"/>
                      <a:gd name="connsiteX1" fmla="*/ 4911 w 40726"/>
                      <a:gd name="connsiteY1" fmla="*/ 14800 h 31741"/>
                      <a:gd name="connsiteX2" fmla="*/ 12637 w 40726"/>
                      <a:gd name="connsiteY2" fmla="*/ 12868 h 31741"/>
                      <a:gd name="connsiteX3" fmla="*/ 19039 w 40726"/>
                      <a:gd name="connsiteY3" fmla="*/ 19380 h 31741"/>
                      <a:gd name="connsiteX4" fmla="*/ 23012 w 40726"/>
                      <a:gd name="connsiteY4" fmla="*/ 3487 h 31741"/>
                      <a:gd name="connsiteX5" fmla="*/ 31676 w 40726"/>
                      <a:gd name="connsiteY5" fmla="*/ 2604 h 31741"/>
                      <a:gd name="connsiteX6" fmla="*/ 40727 w 40726"/>
                      <a:gd name="connsiteY6" fmla="*/ 21422 h 31741"/>
                      <a:gd name="connsiteX7" fmla="*/ 0 w 40726"/>
                      <a:gd name="connsiteY7" fmla="*/ 31742 h 3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26" h="31741">
                        <a:moveTo>
                          <a:pt x="0" y="31742"/>
                        </a:moveTo>
                        <a:lnTo>
                          <a:pt x="4911" y="14800"/>
                        </a:lnTo>
                        <a:cubicBezTo>
                          <a:pt x="5905" y="11378"/>
                          <a:pt x="10154" y="10330"/>
                          <a:pt x="12637" y="12868"/>
                        </a:cubicBezTo>
                        <a:lnTo>
                          <a:pt x="19039" y="19380"/>
                        </a:lnTo>
                        <a:lnTo>
                          <a:pt x="23012" y="3487"/>
                        </a:lnTo>
                        <a:cubicBezTo>
                          <a:pt x="24061" y="-707"/>
                          <a:pt x="29800" y="-1259"/>
                          <a:pt x="31676" y="2604"/>
                        </a:cubicBezTo>
                        <a:lnTo>
                          <a:pt x="40727" y="21422"/>
                        </a:lnTo>
                        <a:lnTo>
                          <a:pt x="0" y="31742"/>
                        </a:lnTo>
                        <a:close/>
                      </a:path>
                    </a:pathLst>
                  </a:custGeom>
                  <a:solidFill>
                    <a:srgbClr val="FFFFFF"/>
                  </a:solidFill>
                  <a:ln w="550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D1E200E-8936-4E73-8CC8-261A2BF55BBF}"/>
                      </a:ext>
                    </a:extLst>
                  </p:cNvPr>
                  <p:cNvSpPr/>
                  <p:nvPr/>
                </p:nvSpPr>
                <p:spPr>
                  <a:xfrm>
                    <a:off x="7798592" y="-1718494"/>
                    <a:ext cx="39683" cy="10212"/>
                  </a:xfrm>
                  <a:custGeom>
                    <a:avLst/>
                    <a:gdLst>
                      <a:gd name="connsiteX0" fmla="*/ 39681 w 39683"/>
                      <a:gd name="connsiteY0" fmla="*/ 195 h 10212"/>
                      <a:gd name="connsiteX1" fmla="*/ 20200 w 39683"/>
                      <a:gd name="connsiteY1" fmla="*/ 6486 h 10212"/>
                      <a:gd name="connsiteX2" fmla="*/ 2 w 39683"/>
                      <a:gd name="connsiteY2" fmla="*/ 10018 h 10212"/>
                      <a:gd name="connsiteX3" fmla="*/ 19483 w 39683"/>
                      <a:gd name="connsiteY3" fmla="*/ 3726 h 10212"/>
                      <a:gd name="connsiteX4" fmla="*/ 39681 w 39683"/>
                      <a:gd name="connsiteY4" fmla="*/ 195 h 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83" h="10212">
                        <a:moveTo>
                          <a:pt x="39681" y="195"/>
                        </a:moveTo>
                        <a:cubicBezTo>
                          <a:pt x="39846" y="967"/>
                          <a:pt x="31127" y="3782"/>
                          <a:pt x="20200" y="6486"/>
                        </a:cubicBezTo>
                        <a:cubicBezTo>
                          <a:pt x="9218" y="9190"/>
                          <a:pt x="223" y="10790"/>
                          <a:pt x="2" y="10018"/>
                        </a:cubicBezTo>
                        <a:cubicBezTo>
                          <a:pt x="-163" y="9245"/>
                          <a:pt x="8556" y="6430"/>
                          <a:pt x="19483" y="3726"/>
                        </a:cubicBezTo>
                        <a:cubicBezTo>
                          <a:pt x="30465" y="1022"/>
                          <a:pt x="39515" y="-578"/>
                          <a:pt x="39681" y="195"/>
                        </a:cubicBezTo>
                        <a:close/>
                      </a:path>
                    </a:pathLst>
                  </a:custGeom>
                  <a:solidFill>
                    <a:srgbClr val="FFFFFF"/>
                  </a:solidFill>
                  <a:ln w="5505" cap="flat">
                    <a:noFill/>
                    <a:prstDash val="solid"/>
                    <a:miter/>
                  </a:ln>
                </p:spPr>
                <p:txBody>
                  <a:bodyPr rtlCol="0" anchor="ctr"/>
                  <a:lstStyle/>
                  <a:p>
                    <a:endParaRPr lang="en-US" dirty="0"/>
                  </a:p>
                </p:txBody>
              </p:sp>
            </p:grpSp>
            <p:sp>
              <p:nvSpPr>
                <p:cNvPr id="30" name="Freeform: Shape 29">
                  <a:extLst>
                    <a:ext uri="{FF2B5EF4-FFF2-40B4-BE49-F238E27FC236}">
                      <a16:creationId xmlns:a16="http://schemas.microsoft.com/office/drawing/2014/main" id="{629D2B9F-1E9E-4D1D-95AE-FDFABD86B305}"/>
                    </a:ext>
                  </a:extLst>
                </p:cNvPr>
                <p:cNvSpPr/>
                <p:nvPr/>
              </p:nvSpPr>
              <p:spPr>
                <a:xfrm>
                  <a:off x="7495322" y="-1812612"/>
                  <a:ext cx="22984" cy="203855"/>
                </a:xfrm>
                <a:custGeom>
                  <a:avLst/>
                  <a:gdLst>
                    <a:gd name="connsiteX0" fmla="*/ 14762 w 22984"/>
                    <a:gd name="connsiteY0" fmla="*/ 0 h 203855"/>
                    <a:gd name="connsiteX1" fmla="*/ 9850 w 22984"/>
                    <a:gd name="connsiteY1" fmla="*/ 6567 h 203855"/>
                    <a:gd name="connsiteX2" fmla="*/ 2345 w 22984"/>
                    <a:gd name="connsiteY2" fmla="*/ 27427 h 203855"/>
                    <a:gd name="connsiteX3" fmla="*/ 1352 w 22984"/>
                    <a:gd name="connsiteY3" fmla="*/ 60483 h 203855"/>
                    <a:gd name="connsiteX4" fmla="*/ 4497 w 22984"/>
                    <a:gd name="connsiteY4" fmla="*/ 101045 h 203855"/>
                    <a:gd name="connsiteX5" fmla="*/ 16141 w 22984"/>
                    <a:gd name="connsiteY5" fmla="*/ 174000 h 203855"/>
                    <a:gd name="connsiteX6" fmla="*/ 21108 w 22984"/>
                    <a:gd name="connsiteY6" fmla="*/ 195854 h 203855"/>
                    <a:gd name="connsiteX7" fmla="*/ 22543 w 22984"/>
                    <a:gd name="connsiteY7" fmla="*/ 201758 h 203855"/>
                    <a:gd name="connsiteX8" fmla="*/ 22984 w 22984"/>
                    <a:gd name="connsiteY8" fmla="*/ 203856 h 203855"/>
                    <a:gd name="connsiteX9" fmla="*/ 22322 w 22984"/>
                    <a:gd name="connsiteY9" fmla="*/ 201814 h 203855"/>
                    <a:gd name="connsiteX10" fmla="*/ 20666 w 22984"/>
                    <a:gd name="connsiteY10" fmla="*/ 195964 h 203855"/>
                    <a:gd name="connsiteX11" fmla="*/ 15369 w 22984"/>
                    <a:gd name="connsiteY11" fmla="*/ 174166 h 203855"/>
                    <a:gd name="connsiteX12" fmla="*/ 3393 w 22984"/>
                    <a:gd name="connsiteY12" fmla="*/ 101155 h 203855"/>
                    <a:gd name="connsiteX13" fmla="*/ 358 w 22984"/>
                    <a:gd name="connsiteY13" fmla="*/ 60539 h 203855"/>
                    <a:gd name="connsiteX14" fmla="*/ 1627 w 22984"/>
                    <a:gd name="connsiteY14" fmla="*/ 27262 h 203855"/>
                    <a:gd name="connsiteX15" fmla="*/ 9519 w 22984"/>
                    <a:gd name="connsiteY15" fmla="*/ 6346 h 203855"/>
                    <a:gd name="connsiteX16" fmla="*/ 14762 w 22984"/>
                    <a:gd name="connsiteY16" fmla="*/ 0 h 20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84" h="203855">
                      <a:moveTo>
                        <a:pt x="14762" y="0"/>
                      </a:moveTo>
                      <a:cubicBezTo>
                        <a:pt x="14872" y="110"/>
                        <a:pt x="12720" y="2097"/>
                        <a:pt x="9850" y="6567"/>
                      </a:cubicBezTo>
                      <a:cubicBezTo>
                        <a:pt x="7036" y="10982"/>
                        <a:pt x="3890" y="18101"/>
                        <a:pt x="2345" y="27427"/>
                      </a:cubicBezTo>
                      <a:cubicBezTo>
                        <a:pt x="744" y="36698"/>
                        <a:pt x="634" y="48011"/>
                        <a:pt x="1352" y="60483"/>
                      </a:cubicBezTo>
                      <a:cubicBezTo>
                        <a:pt x="1958" y="72955"/>
                        <a:pt x="2952" y="86697"/>
                        <a:pt x="4497" y="101045"/>
                      </a:cubicBezTo>
                      <a:cubicBezTo>
                        <a:pt x="7532" y="129741"/>
                        <a:pt x="12168" y="155513"/>
                        <a:pt x="16141" y="174000"/>
                      </a:cubicBezTo>
                      <a:cubicBezTo>
                        <a:pt x="18128" y="183271"/>
                        <a:pt x="19894" y="190721"/>
                        <a:pt x="21108" y="195854"/>
                      </a:cubicBezTo>
                      <a:cubicBezTo>
                        <a:pt x="21660" y="198116"/>
                        <a:pt x="22101" y="200103"/>
                        <a:pt x="22543" y="201758"/>
                      </a:cubicBezTo>
                      <a:cubicBezTo>
                        <a:pt x="22874" y="203138"/>
                        <a:pt x="22984" y="203856"/>
                        <a:pt x="22984" y="203856"/>
                      </a:cubicBezTo>
                      <a:cubicBezTo>
                        <a:pt x="22984" y="203856"/>
                        <a:pt x="22708" y="203193"/>
                        <a:pt x="22322" y="201814"/>
                      </a:cubicBezTo>
                      <a:cubicBezTo>
                        <a:pt x="21881" y="200158"/>
                        <a:pt x="21329" y="198227"/>
                        <a:pt x="20666" y="195964"/>
                      </a:cubicBezTo>
                      <a:cubicBezTo>
                        <a:pt x="19287" y="190832"/>
                        <a:pt x="17411" y="183437"/>
                        <a:pt x="15369" y="174166"/>
                      </a:cubicBezTo>
                      <a:cubicBezTo>
                        <a:pt x="11175" y="155679"/>
                        <a:pt x="6428" y="129907"/>
                        <a:pt x="3393" y="101155"/>
                      </a:cubicBezTo>
                      <a:cubicBezTo>
                        <a:pt x="1848" y="86807"/>
                        <a:pt x="910" y="73066"/>
                        <a:pt x="358" y="60539"/>
                      </a:cubicBezTo>
                      <a:cubicBezTo>
                        <a:pt x="-304" y="48067"/>
                        <a:pt x="-139" y="36643"/>
                        <a:pt x="1627" y="27262"/>
                      </a:cubicBezTo>
                      <a:cubicBezTo>
                        <a:pt x="3283" y="17880"/>
                        <a:pt x="6539" y="10706"/>
                        <a:pt x="9519" y="6346"/>
                      </a:cubicBezTo>
                      <a:cubicBezTo>
                        <a:pt x="12499" y="1876"/>
                        <a:pt x="14762" y="0"/>
                        <a:pt x="14762" y="0"/>
                      </a:cubicBezTo>
                      <a:close/>
                    </a:path>
                  </a:pathLst>
                </a:custGeom>
                <a:solidFill>
                  <a:srgbClr val="FFFFFF"/>
                </a:solidFill>
                <a:ln w="550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DBEAFC8-2A9F-45A1-9E56-B9BBAA7B8F6E}"/>
                    </a:ext>
                  </a:extLst>
                </p:cNvPr>
                <p:cNvSpPr/>
                <p:nvPr/>
              </p:nvSpPr>
              <p:spPr>
                <a:xfrm>
                  <a:off x="7510194" y="-1887675"/>
                  <a:ext cx="116055" cy="74959"/>
                </a:xfrm>
                <a:custGeom>
                  <a:avLst/>
                  <a:gdLst>
                    <a:gd name="connsiteX0" fmla="*/ 116055 w 116055"/>
                    <a:gd name="connsiteY0" fmla="*/ 11 h 74959"/>
                    <a:gd name="connsiteX1" fmla="*/ 114841 w 116055"/>
                    <a:gd name="connsiteY1" fmla="*/ 673 h 74959"/>
                    <a:gd name="connsiteX2" fmla="*/ 111199 w 116055"/>
                    <a:gd name="connsiteY2" fmla="*/ 2384 h 74959"/>
                    <a:gd name="connsiteX3" fmla="*/ 98010 w 116055"/>
                    <a:gd name="connsiteY3" fmla="*/ 9116 h 74959"/>
                    <a:gd name="connsiteX4" fmla="*/ 56565 w 116055"/>
                    <a:gd name="connsiteY4" fmla="*/ 35053 h 74959"/>
                    <a:gd name="connsiteX5" fmla="*/ 16666 w 116055"/>
                    <a:gd name="connsiteY5" fmla="*/ 63419 h 74959"/>
                    <a:gd name="connsiteX6" fmla="*/ 4525 w 116055"/>
                    <a:gd name="connsiteY6" fmla="*/ 71973 h 74959"/>
                    <a:gd name="connsiteX7" fmla="*/ 1214 w 116055"/>
                    <a:gd name="connsiteY7" fmla="*/ 74235 h 74959"/>
                    <a:gd name="connsiteX8" fmla="*/ 0 w 116055"/>
                    <a:gd name="connsiteY8" fmla="*/ 74953 h 74959"/>
                    <a:gd name="connsiteX9" fmla="*/ 1049 w 116055"/>
                    <a:gd name="connsiteY9" fmla="*/ 74014 h 74959"/>
                    <a:gd name="connsiteX10" fmla="*/ 4249 w 116055"/>
                    <a:gd name="connsiteY10" fmla="*/ 71586 h 74959"/>
                    <a:gd name="connsiteX11" fmla="*/ 16170 w 116055"/>
                    <a:gd name="connsiteY11" fmla="*/ 62701 h 74959"/>
                    <a:gd name="connsiteX12" fmla="*/ 55903 w 116055"/>
                    <a:gd name="connsiteY12" fmla="*/ 34060 h 74959"/>
                    <a:gd name="connsiteX13" fmla="*/ 97623 w 116055"/>
                    <a:gd name="connsiteY13" fmla="*/ 8399 h 74959"/>
                    <a:gd name="connsiteX14" fmla="*/ 111034 w 116055"/>
                    <a:gd name="connsiteY14" fmla="*/ 1942 h 74959"/>
                    <a:gd name="connsiteX15" fmla="*/ 114786 w 116055"/>
                    <a:gd name="connsiteY15" fmla="*/ 397 h 74959"/>
                    <a:gd name="connsiteX16" fmla="*/ 116055 w 116055"/>
                    <a:gd name="connsiteY16" fmla="*/ 11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055" h="74959">
                      <a:moveTo>
                        <a:pt x="116055" y="11"/>
                      </a:moveTo>
                      <a:cubicBezTo>
                        <a:pt x="116055" y="66"/>
                        <a:pt x="115669" y="286"/>
                        <a:pt x="114841" y="673"/>
                      </a:cubicBezTo>
                      <a:cubicBezTo>
                        <a:pt x="113738" y="1225"/>
                        <a:pt x="112523" y="1776"/>
                        <a:pt x="111199" y="2384"/>
                      </a:cubicBezTo>
                      <a:cubicBezTo>
                        <a:pt x="108053" y="3874"/>
                        <a:pt x="103473" y="6081"/>
                        <a:pt x="98010" y="9116"/>
                      </a:cubicBezTo>
                      <a:cubicBezTo>
                        <a:pt x="86973" y="15021"/>
                        <a:pt x="72293" y="24182"/>
                        <a:pt x="56565" y="35053"/>
                      </a:cubicBezTo>
                      <a:cubicBezTo>
                        <a:pt x="40837" y="45870"/>
                        <a:pt x="26820" y="56134"/>
                        <a:pt x="16666" y="63419"/>
                      </a:cubicBezTo>
                      <a:cubicBezTo>
                        <a:pt x="11975" y="66730"/>
                        <a:pt x="7947" y="69600"/>
                        <a:pt x="4525" y="71973"/>
                      </a:cubicBezTo>
                      <a:cubicBezTo>
                        <a:pt x="3311" y="72800"/>
                        <a:pt x="2208" y="73573"/>
                        <a:pt x="1214" y="74235"/>
                      </a:cubicBezTo>
                      <a:cubicBezTo>
                        <a:pt x="442" y="74732"/>
                        <a:pt x="55" y="75008"/>
                        <a:pt x="0" y="74953"/>
                      </a:cubicBezTo>
                      <a:cubicBezTo>
                        <a:pt x="0" y="74897"/>
                        <a:pt x="331" y="74621"/>
                        <a:pt x="1049" y="74014"/>
                      </a:cubicBezTo>
                      <a:cubicBezTo>
                        <a:pt x="2042" y="73242"/>
                        <a:pt x="3090" y="72469"/>
                        <a:pt x="4249" y="71586"/>
                      </a:cubicBezTo>
                      <a:cubicBezTo>
                        <a:pt x="7561" y="69103"/>
                        <a:pt x="11534" y="66123"/>
                        <a:pt x="16170" y="62701"/>
                      </a:cubicBezTo>
                      <a:cubicBezTo>
                        <a:pt x="26268" y="55251"/>
                        <a:pt x="40120" y="44876"/>
                        <a:pt x="55903" y="34060"/>
                      </a:cubicBezTo>
                      <a:cubicBezTo>
                        <a:pt x="71686" y="23189"/>
                        <a:pt x="86476" y="14138"/>
                        <a:pt x="97623" y="8399"/>
                      </a:cubicBezTo>
                      <a:cubicBezTo>
                        <a:pt x="103142" y="5474"/>
                        <a:pt x="107777" y="3322"/>
                        <a:pt x="111034" y="1942"/>
                      </a:cubicBezTo>
                      <a:cubicBezTo>
                        <a:pt x="112413" y="1390"/>
                        <a:pt x="113627" y="893"/>
                        <a:pt x="114786" y="397"/>
                      </a:cubicBezTo>
                      <a:cubicBezTo>
                        <a:pt x="115559" y="121"/>
                        <a:pt x="116000" y="-45"/>
                        <a:pt x="116055" y="11"/>
                      </a:cubicBezTo>
                      <a:close/>
                    </a:path>
                  </a:pathLst>
                </a:custGeom>
                <a:solidFill>
                  <a:srgbClr val="FFFFFF"/>
                </a:solidFill>
                <a:ln w="550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2A5346B-685E-4DBF-8C3F-82E5F076AB82}"/>
                    </a:ext>
                  </a:extLst>
                </p:cNvPr>
                <p:cNvSpPr/>
                <p:nvPr/>
              </p:nvSpPr>
              <p:spPr>
                <a:xfrm>
                  <a:off x="7787060" y="-1896626"/>
                  <a:ext cx="102369" cy="44894"/>
                </a:xfrm>
                <a:custGeom>
                  <a:avLst/>
                  <a:gdLst>
                    <a:gd name="connsiteX0" fmla="*/ 102369 w 102369"/>
                    <a:gd name="connsiteY0" fmla="*/ 44888 h 44894"/>
                    <a:gd name="connsiteX1" fmla="*/ 101431 w 102369"/>
                    <a:gd name="connsiteY1" fmla="*/ 44170 h 44894"/>
                    <a:gd name="connsiteX2" fmla="*/ 98948 w 102369"/>
                    <a:gd name="connsiteY2" fmla="*/ 42018 h 44894"/>
                    <a:gd name="connsiteX3" fmla="*/ 89290 w 102369"/>
                    <a:gd name="connsiteY3" fmla="*/ 34789 h 44894"/>
                    <a:gd name="connsiteX4" fmla="*/ 53806 w 102369"/>
                    <a:gd name="connsiteY4" fmla="*/ 16853 h 44894"/>
                    <a:gd name="connsiteX5" fmla="*/ 16004 w 102369"/>
                    <a:gd name="connsiteY5" fmla="*/ 4271 h 44894"/>
                    <a:gd name="connsiteX6" fmla="*/ 4304 w 102369"/>
                    <a:gd name="connsiteY6" fmla="*/ 1236 h 44894"/>
                    <a:gd name="connsiteX7" fmla="*/ 1104 w 102369"/>
                    <a:gd name="connsiteY7" fmla="*/ 408 h 44894"/>
                    <a:gd name="connsiteX8" fmla="*/ 0 w 102369"/>
                    <a:gd name="connsiteY8" fmla="*/ 22 h 44894"/>
                    <a:gd name="connsiteX9" fmla="*/ 1159 w 102369"/>
                    <a:gd name="connsiteY9" fmla="*/ 132 h 44894"/>
                    <a:gd name="connsiteX10" fmla="*/ 4415 w 102369"/>
                    <a:gd name="connsiteY10" fmla="*/ 739 h 44894"/>
                    <a:gd name="connsiteX11" fmla="*/ 16225 w 102369"/>
                    <a:gd name="connsiteY11" fmla="*/ 3443 h 44894"/>
                    <a:gd name="connsiteX12" fmla="*/ 54247 w 102369"/>
                    <a:gd name="connsiteY12" fmla="*/ 15750 h 44894"/>
                    <a:gd name="connsiteX13" fmla="*/ 89732 w 102369"/>
                    <a:gd name="connsiteY13" fmla="*/ 34071 h 44894"/>
                    <a:gd name="connsiteX14" fmla="*/ 102369 w 102369"/>
                    <a:gd name="connsiteY14" fmla="*/ 44888 h 4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369" h="44894">
                      <a:moveTo>
                        <a:pt x="102369" y="44888"/>
                      </a:moveTo>
                      <a:cubicBezTo>
                        <a:pt x="102314" y="44943"/>
                        <a:pt x="102038" y="44667"/>
                        <a:pt x="101431" y="44170"/>
                      </a:cubicBezTo>
                      <a:cubicBezTo>
                        <a:pt x="100658" y="43508"/>
                        <a:pt x="99831" y="42790"/>
                        <a:pt x="98948" y="42018"/>
                      </a:cubicBezTo>
                      <a:cubicBezTo>
                        <a:pt x="96796" y="40197"/>
                        <a:pt x="93540" y="37603"/>
                        <a:pt x="89290" y="34789"/>
                      </a:cubicBezTo>
                      <a:cubicBezTo>
                        <a:pt x="80847" y="29049"/>
                        <a:pt x="68265" y="22593"/>
                        <a:pt x="53806" y="16853"/>
                      </a:cubicBezTo>
                      <a:cubicBezTo>
                        <a:pt x="39347" y="11059"/>
                        <a:pt x="25827" y="6975"/>
                        <a:pt x="16004" y="4271"/>
                      </a:cubicBezTo>
                      <a:cubicBezTo>
                        <a:pt x="11092" y="2891"/>
                        <a:pt x="7064" y="1898"/>
                        <a:pt x="4304" y="1236"/>
                      </a:cubicBezTo>
                      <a:cubicBezTo>
                        <a:pt x="3201" y="960"/>
                        <a:pt x="2152" y="684"/>
                        <a:pt x="1104" y="408"/>
                      </a:cubicBezTo>
                      <a:cubicBezTo>
                        <a:pt x="386" y="187"/>
                        <a:pt x="0" y="77"/>
                        <a:pt x="0" y="22"/>
                      </a:cubicBezTo>
                      <a:cubicBezTo>
                        <a:pt x="0" y="-34"/>
                        <a:pt x="386" y="22"/>
                        <a:pt x="1159" y="132"/>
                      </a:cubicBezTo>
                      <a:cubicBezTo>
                        <a:pt x="2207" y="298"/>
                        <a:pt x="3256" y="518"/>
                        <a:pt x="4415" y="739"/>
                      </a:cubicBezTo>
                      <a:cubicBezTo>
                        <a:pt x="7229" y="1291"/>
                        <a:pt x="11258" y="2174"/>
                        <a:pt x="16225" y="3443"/>
                      </a:cubicBezTo>
                      <a:cubicBezTo>
                        <a:pt x="26158" y="5927"/>
                        <a:pt x="39734" y="9955"/>
                        <a:pt x="54247" y="15750"/>
                      </a:cubicBezTo>
                      <a:cubicBezTo>
                        <a:pt x="68761" y="21544"/>
                        <a:pt x="81399" y="28166"/>
                        <a:pt x="89732" y="34071"/>
                      </a:cubicBezTo>
                      <a:cubicBezTo>
                        <a:pt x="98175" y="39976"/>
                        <a:pt x="102369" y="44888"/>
                        <a:pt x="102369" y="44888"/>
                      </a:cubicBezTo>
                      <a:close/>
                    </a:path>
                  </a:pathLst>
                </a:custGeom>
                <a:solidFill>
                  <a:srgbClr val="FFFFFF"/>
                </a:solidFill>
                <a:ln w="550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551EB9F-52EA-4E1A-92B9-C07C3EA0711B}"/>
                    </a:ext>
                  </a:extLst>
                </p:cNvPr>
                <p:cNvSpPr/>
                <p:nvPr/>
              </p:nvSpPr>
              <p:spPr>
                <a:xfrm>
                  <a:off x="7607438" y="-1477639"/>
                  <a:ext cx="20359" cy="47140"/>
                </a:xfrm>
                <a:custGeom>
                  <a:avLst/>
                  <a:gdLst>
                    <a:gd name="connsiteX0" fmla="*/ 20357 w 20359"/>
                    <a:gd name="connsiteY0" fmla="*/ 47132 h 47140"/>
                    <a:gd name="connsiteX1" fmla="*/ 18205 w 20359"/>
                    <a:gd name="connsiteY1" fmla="*/ 46415 h 47140"/>
                    <a:gd name="connsiteX2" fmla="*/ 12741 w 20359"/>
                    <a:gd name="connsiteY2" fmla="*/ 43490 h 47140"/>
                    <a:gd name="connsiteX3" fmla="*/ 766 w 20359"/>
                    <a:gd name="connsiteY3" fmla="*/ 27210 h 47140"/>
                    <a:gd name="connsiteX4" fmla="*/ 2918 w 20359"/>
                    <a:gd name="connsiteY4" fmla="*/ 7012 h 47140"/>
                    <a:gd name="connsiteX5" fmla="*/ 6119 w 20359"/>
                    <a:gd name="connsiteY5" fmla="*/ 1659 h 47140"/>
                    <a:gd name="connsiteX6" fmla="*/ 7664 w 20359"/>
                    <a:gd name="connsiteY6" fmla="*/ 4 h 47140"/>
                    <a:gd name="connsiteX7" fmla="*/ 3691 w 20359"/>
                    <a:gd name="connsiteY7" fmla="*/ 7343 h 47140"/>
                    <a:gd name="connsiteX8" fmla="*/ 1925 w 20359"/>
                    <a:gd name="connsiteY8" fmla="*/ 26934 h 47140"/>
                    <a:gd name="connsiteX9" fmla="*/ 13238 w 20359"/>
                    <a:gd name="connsiteY9" fmla="*/ 42773 h 47140"/>
                    <a:gd name="connsiteX10" fmla="*/ 20357 w 20359"/>
                    <a:gd name="connsiteY10" fmla="*/ 47132 h 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59" h="47140">
                      <a:moveTo>
                        <a:pt x="20357" y="47132"/>
                      </a:moveTo>
                      <a:cubicBezTo>
                        <a:pt x="20302" y="47187"/>
                        <a:pt x="19529" y="46967"/>
                        <a:pt x="18205" y="46415"/>
                      </a:cubicBezTo>
                      <a:cubicBezTo>
                        <a:pt x="16880" y="45863"/>
                        <a:pt x="14949" y="44925"/>
                        <a:pt x="12741" y="43490"/>
                      </a:cubicBezTo>
                      <a:cubicBezTo>
                        <a:pt x="8382" y="40731"/>
                        <a:pt x="2532" y="35378"/>
                        <a:pt x="766" y="27210"/>
                      </a:cubicBezTo>
                      <a:cubicBezTo>
                        <a:pt x="-1055" y="19264"/>
                        <a:pt x="656" y="11703"/>
                        <a:pt x="2918" y="7012"/>
                      </a:cubicBezTo>
                      <a:cubicBezTo>
                        <a:pt x="4022" y="4639"/>
                        <a:pt x="5181" y="2818"/>
                        <a:pt x="6119" y="1659"/>
                      </a:cubicBezTo>
                      <a:cubicBezTo>
                        <a:pt x="7002" y="500"/>
                        <a:pt x="7609" y="-51"/>
                        <a:pt x="7664" y="4"/>
                      </a:cubicBezTo>
                      <a:cubicBezTo>
                        <a:pt x="7830" y="114"/>
                        <a:pt x="5678" y="2597"/>
                        <a:pt x="3691" y="7343"/>
                      </a:cubicBezTo>
                      <a:cubicBezTo>
                        <a:pt x="1704" y="12034"/>
                        <a:pt x="159" y="19319"/>
                        <a:pt x="1925" y="26934"/>
                      </a:cubicBezTo>
                      <a:cubicBezTo>
                        <a:pt x="3581" y="34660"/>
                        <a:pt x="9099" y="39903"/>
                        <a:pt x="13238" y="42773"/>
                      </a:cubicBezTo>
                      <a:cubicBezTo>
                        <a:pt x="17432" y="45753"/>
                        <a:pt x="20467" y="46912"/>
                        <a:pt x="20357" y="47132"/>
                      </a:cubicBezTo>
                      <a:close/>
                    </a:path>
                  </a:pathLst>
                </a:custGeom>
                <a:solidFill>
                  <a:srgbClr val="FFFFFF"/>
                </a:solidFill>
                <a:ln w="550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C9EA762-B3BE-411A-A08A-A0BEC1020379}"/>
                    </a:ext>
                  </a:extLst>
                </p:cNvPr>
                <p:cNvSpPr/>
                <p:nvPr/>
              </p:nvSpPr>
              <p:spPr>
                <a:xfrm>
                  <a:off x="7610161" y="-1490276"/>
                  <a:ext cx="4341" cy="14188"/>
                </a:xfrm>
                <a:custGeom>
                  <a:avLst/>
                  <a:gdLst>
                    <a:gd name="connsiteX0" fmla="*/ 85 w 4341"/>
                    <a:gd name="connsiteY0" fmla="*/ 3 h 14188"/>
                    <a:gd name="connsiteX1" fmla="*/ 2734 w 4341"/>
                    <a:gd name="connsiteY1" fmla="*/ 6956 h 14188"/>
                    <a:gd name="connsiteX2" fmla="*/ 4279 w 4341"/>
                    <a:gd name="connsiteY2" fmla="*/ 14186 h 14188"/>
                    <a:gd name="connsiteX3" fmla="*/ 1630 w 4341"/>
                    <a:gd name="connsiteY3" fmla="*/ 7232 h 14188"/>
                    <a:gd name="connsiteX4" fmla="*/ 85 w 4341"/>
                    <a:gd name="connsiteY4" fmla="*/ 3 h 14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 h="14188">
                      <a:moveTo>
                        <a:pt x="85" y="3"/>
                      </a:moveTo>
                      <a:cubicBezTo>
                        <a:pt x="416" y="-108"/>
                        <a:pt x="1575" y="3038"/>
                        <a:pt x="2734" y="6956"/>
                      </a:cubicBezTo>
                      <a:cubicBezTo>
                        <a:pt x="3893" y="10874"/>
                        <a:pt x="4555" y="14130"/>
                        <a:pt x="4279" y="14186"/>
                      </a:cubicBezTo>
                      <a:cubicBezTo>
                        <a:pt x="3948" y="14296"/>
                        <a:pt x="2789" y="11150"/>
                        <a:pt x="1630" y="7232"/>
                      </a:cubicBezTo>
                      <a:cubicBezTo>
                        <a:pt x="416" y="3369"/>
                        <a:pt x="-246" y="113"/>
                        <a:pt x="85" y="3"/>
                      </a:cubicBezTo>
                      <a:close/>
                    </a:path>
                  </a:pathLst>
                </a:custGeom>
                <a:solidFill>
                  <a:srgbClr val="FFFFFF"/>
                </a:solidFill>
                <a:ln w="5505" cap="flat">
                  <a:noFill/>
                  <a:prstDash val="solid"/>
                  <a:miter/>
                </a:ln>
              </p:spPr>
              <p:txBody>
                <a:bodyPr rtlCol="0" anchor="ctr"/>
                <a:lstStyle/>
                <a:p>
                  <a:endParaRPr lang="en-US" dirty="0"/>
                </a:p>
              </p:txBody>
            </p:sp>
            <p:grpSp>
              <p:nvGrpSpPr>
                <p:cNvPr id="35" name="Graphic 179">
                  <a:extLst>
                    <a:ext uri="{FF2B5EF4-FFF2-40B4-BE49-F238E27FC236}">
                      <a16:creationId xmlns:a16="http://schemas.microsoft.com/office/drawing/2014/main" id="{1173FBB3-426E-4252-84B3-8053BEC4E48B}"/>
                    </a:ext>
                  </a:extLst>
                </p:cNvPr>
                <p:cNvGrpSpPr/>
                <p:nvPr/>
              </p:nvGrpSpPr>
              <p:grpSpPr>
                <a:xfrm>
                  <a:off x="7547828" y="-1430562"/>
                  <a:ext cx="547248" cy="1177605"/>
                  <a:chOff x="7547828" y="-1430562"/>
                  <a:chExt cx="547248" cy="1177605"/>
                </a:xfrm>
              </p:grpSpPr>
              <p:grpSp>
                <p:nvGrpSpPr>
                  <p:cNvPr id="36" name="Graphic 179">
                    <a:extLst>
                      <a:ext uri="{FF2B5EF4-FFF2-40B4-BE49-F238E27FC236}">
                        <a16:creationId xmlns:a16="http://schemas.microsoft.com/office/drawing/2014/main" id="{A923DBB6-BE06-4909-834F-D706AC83A34C}"/>
                      </a:ext>
                    </a:extLst>
                  </p:cNvPr>
                  <p:cNvGrpSpPr/>
                  <p:nvPr/>
                </p:nvGrpSpPr>
                <p:grpSpPr>
                  <a:xfrm>
                    <a:off x="7547828" y="-1430562"/>
                    <a:ext cx="547248" cy="1177605"/>
                    <a:chOff x="7547828" y="-1430562"/>
                    <a:chExt cx="547248" cy="1177605"/>
                  </a:xfrm>
                  <a:solidFill>
                    <a:srgbClr val="263238"/>
                  </a:solidFill>
                </p:grpSpPr>
                <p:sp>
                  <p:nvSpPr>
                    <p:cNvPr id="89" name="Freeform: Shape 88">
                      <a:extLst>
                        <a:ext uri="{FF2B5EF4-FFF2-40B4-BE49-F238E27FC236}">
                          <a16:creationId xmlns:a16="http://schemas.microsoft.com/office/drawing/2014/main" id="{20DB356D-405F-4BAB-A9CF-C7AB7253E4D6}"/>
                        </a:ext>
                      </a:extLst>
                    </p:cNvPr>
                    <p:cNvSpPr/>
                    <p:nvPr/>
                  </p:nvSpPr>
                  <p:spPr>
                    <a:xfrm>
                      <a:off x="7547828" y="-1430562"/>
                      <a:ext cx="305345" cy="1177605"/>
                    </a:xfrm>
                    <a:custGeom>
                      <a:avLst/>
                      <a:gdLst>
                        <a:gd name="connsiteX0" fmla="*/ 137029 w 305345"/>
                        <a:gd name="connsiteY0" fmla="*/ 1177605 h 1177605"/>
                        <a:gd name="connsiteX1" fmla="*/ 305345 w 305345"/>
                        <a:gd name="connsiteY1" fmla="*/ 1176777 h 1177605"/>
                        <a:gd name="connsiteX2" fmla="*/ 302310 w 305345"/>
                        <a:gd name="connsiteY2" fmla="*/ 594790 h 1177605"/>
                        <a:gd name="connsiteX3" fmla="*/ 300765 w 305345"/>
                        <a:gd name="connsiteY3" fmla="*/ 2814 h 1177605"/>
                        <a:gd name="connsiteX4" fmla="*/ 72793 w 305345"/>
                        <a:gd name="connsiteY4" fmla="*/ 0 h 1177605"/>
                        <a:gd name="connsiteX5" fmla="*/ 31790 w 305345"/>
                        <a:gd name="connsiteY5" fmla="*/ 77260 h 1177605"/>
                        <a:gd name="connsiteX6" fmla="*/ 279 w 305345"/>
                        <a:gd name="connsiteY6" fmla="*/ 177422 h 1177605"/>
                        <a:gd name="connsiteX7" fmla="*/ 24450 w 305345"/>
                        <a:gd name="connsiteY7" fmla="*/ 313564 h 1177605"/>
                        <a:gd name="connsiteX8" fmla="*/ 87197 w 305345"/>
                        <a:gd name="connsiteY8" fmla="*/ 512564 h 1177605"/>
                        <a:gd name="connsiteX9" fmla="*/ 137029 w 305345"/>
                        <a:gd name="connsiteY9" fmla="*/ 1177605 h 117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345" h="1177605">
                          <a:moveTo>
                            <a:pt x="137029" y="1177605"/>
                          </a:moveTo>
                          <a:lnTo>
                            <a:pt x="305345" y="1176777"/>
                          </a:lnTo>
                          <a:lnTo>
                            <a:pt x="302310" y="594790"/>
                          </a:lnTo>
                          <a:lnTo>
                            <a:pt x="300765" y="2814"/>
                          </a:lnTo>
                          <a:lnTo>
                            <a:pt x="72793" y="0"/>
                          </a:lnTo>
                          <a:lnTo>
                            <a:pt x="31790" y="77260"/>
                          </a:lnTo>
                          <a:cubicBezTo>
                            <a:pt x="15235" y="108440"/>
                            <a:pt x="4032" y="142324"/>
                            <a:pt x="279" y="177422"/>
                          </a:cubicBezTo>
                          <a:cubicBezTo>
                            <a:pt x="-2591" y="204187"/>
                            <a:pt x="17442" y="291380"/>
                            <a:pt x="24450" y="313564"/>
                          </a:cubicBezTo>
                          <a:lnTo>
                            <a:pt x="87197" y="512564"/>
                          </a:lnTo>
                          <a:lnTo>
                            <a:pt x="137029" y="1177605"/>
                          </a:lnTo>
                          <a:close/>
                        </a:path>
                      </a:pathLst>
                    </a:custGeom>
                    <a:solidFill>
                      <a:schemeClr val="accent5">
                        <a:lumMod val="50000"/>
                      </a:schemeClr>
                    </a:solidFill>
                    <a:ln w="550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4D7B0AA-A359-497E-B572-0821FB74F8A6}"/>
                        </a:ext>
                      </a:extLst>
                    </p:cNvPr>
                    <p:cNvSpPr/>
                    <p:nvPr/>
                  </p:nvSpPr>
                  <p:spPr>
                    <a:xfrm>
                      <a:off x="7724645" y="-1427637"/>
                      <a:ext cx="370430" cy="1121039"/>
                    </a:xfrm>
                    <a:custGeom>
                      <a:avLst/>
                      <a:gdLst>
                        <a:gd name="connsiteX0" fmla="*/ 173283 w 370430"/>
                        <a:gd name="connsiteY0" fmla="*/ 662 h 1121039"/>
                        <a:gd name="connsiteX1" fmla="*/ 358265 w 370430"/>
                        <a:gd name="connsiteY1" fmla="*/ 504893 h 1121039"/>
                        <a:gd name="connsiteX2" fmla="*/ 335473 w 370430"/>
                        <a:gd name="connsiteY2" fmla="*/ 701905 h 1121039"/>
                        <a:gd name="connsiteX3" fmla="*/ 120746 w 370430"/>
                        <a:gd name="connsiteY3" fmla="*/ 1121040 h 1121039"/>
                        <a:gd name="connsiteX4" fmla="*/ 0 w 370430"/>
                        <a:gd name="connsiteY4" fmla="*/ 969997 h 1121039"/>
                        <a:gd name="connsiteX5" fmla="*/ 179684 w 370430"/>
                        <a:gd name="connsiteY5" fmla="*/ 594514 h 1121039"/>
                        <a:gd name="connsiteX6" fmla="*/ 21302 w 370430"/>
                        <a:gd name="connsiteY6" fmla="*/ 337901 h 1121039"/>
                        <a:gd name="connsiteX7" fmla="*/ 47956 w 370430"/>
                        <a:gd name="connsiteY7" fmla="*/ 1214 h 1121039"/>
                        <a:gd name="connsiteX8" fmla="*/ 122567 w 370430"/>
                        <a:gd name="connsiteY8" fmla="*/ 0 h 1121039"/>
                        <a:gd name="connsiteX9" fmla="*/ 173283 w 370430"/>
                        <a:gd name="connsiteY9" fmla="*/ 662 h 112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430" h="1121039">
                          <a:moveTo>
                            <a:pt x="173283" y="662"/>
                          </a:moveTo>
                          <a:lnTo>
                            <a:pt x="358265" y="504893"/>
                          </a:lnTo>
                          <a:cubicBezTo>
                            <a:pt x="380008" y="572495"/>
                            <a:pt x="372723" y="639490"/>
                            <a:pt x="335473" y="701905"/>
                          </a:cubicBezTo>
                          <a:lnTo>
                            <a:pt x="120746" y="1121040"/>
                          </a:lnTo>
                          <a:lnTo>
                            <a:pt x="0" y="969997"/>
                          </a:lnTo>
                          <a:lnTo>
                            <a:pt x="179684" y="594514"/>
                          </a:lnTo>
                          <a:lnTo>
                            <a:pt x="21302" y="337901"/>
                          </a:lnTo>
                          <a:lnTo>
                            <a:pt x="47956" y="1214"/>
                          </a:lnTo>
                          <a:lnTo>
                            <a:pt x="122567" y="0"/>
                          </a:lnTo>
                          <a:lnTo>
                            <a:pt x="173283" y="662"/>
                          </a:lnTo>
                          <a:close/>
                        </a:path>
                      </a:pathLst>
                    </a:custGeom>
                    <a:solidFill>
                      <a:schemeClr val="accent5">
                        <a:lumMod val="50000"/>
                      </a:schemeClr>
                    </a:solidFill>
                    <a:ln w="5505" cap="flat">
                      <a:noFill/>
                      <a:prstDash val="solid"/>
                      <a:miter/>
                    </a:ln>
                  </p:spPr>
                  <p:txBody>
                    <a:bodyPr rtlCol="0" anchor="ctr"/>
                    <a:lstStyle/>
                    <a:p>
                      <a:endParaRPr lang="en-US" dirty="0"/>
                    </a:p>
                  </p:txBody>
                </p:sp>
              </p:grpSp>
              <p:sp>
                <p:nvSpPr>
                  <p:cNvPr id="37" name="Freeform: Shape 36">
                    <a:extLst>
                      <a:ext uri="{FF2B5EF4-FFF2-40B4-BE49-F238E27FC236}">
                        <a16:creationId xmlns:a16="http://schemas.microsoft.com/office/drawing/2014/main" id="{02A97519-AD4A-4FED-816A-9C525C598CF9}"/>
                      </a:ext>
                    </a:extLst>
                  </p:cNvPr>
                  <p:cNvSpPr/>
                  <p:nvPr/>
                </p:nvSpPr>
                <p:spPr>
                  <a:xfrm>
                    <a:off x="7833140" y="-1258052"/>
                    <a:ext cx="20694" cy="1004267"/>
                  </a:xfrm>
                  <a:custGeom>
                    <a:avLst/>
                    <a:gdLst>
                      <a:gd name="connsiteX0" fmla="*/ 55 w 20694"/>
                      <a:gd name="connsiteY0" fmla="*/ 0 h 1004267"/>
                      <a:gd name="connsiteX1" fmla="*/ 331 w 20694"/>
                      <a:gd name="connsiteY1" fmla="*/ 2594 h 1004267"/>
                      <a:gd name="connsiteX2" fmla="*/ 828 w 20694"/>
                      <a:gd name="connsiteY2" fmla="*/ 10209 h 1004267"/>
                      <a:gd name="connsiteX3" fmla="*/ 2373 w 20694"/>
                      <a:gd name="connsiteY3" fmla="*/ 39458 h 1004267"/>
                      <a:gd name="connsiteX4" fmla="*/ 7560 w 20694"/>
                      <a:gd name="connsiteY4" fmla="*/ 147014 h 1004267"/>
                      <a:gd name="connsiteX5" fmla="*/ 14900 w 20694"/>
                      <a:gd name="connsiteY5" fmla="*/ 306501 h 1004267"/>
                      <a:gd name="connsiteX6" fmla="*/ 19149 w 20694"/>
                      <a:gd name="connsiteY6" fmla="*/ 400702 h 1004267"/>
                      <a:gd name="connsiteX7" fmla="*/ 19922 w 20694"/>
                      <a:gd name="connsiteY7" fmla="*/ 450535 h 1004267"/>
                      <a:gd name="connsiteX8" fmla="*/ 20087 w 20694"/>
                      <a:gd name="connsiteY8" fmla="*/ 501913 h 1004267"/>
                      <a:gd name="connsiteX9" fmla="*/ 20695 w 20694"/>
                      <a:gd name="connsiteY9" fmla="*/ 857143 h 1004267"/>
                      <a:gd name="connsiteX10" fmla="*/ 20529 w 20694"/>
                      <a:gd name="connsiteY10" fmla="*/ 964809 h 1004267"/>
                      <a:gd name="connsiteX11" fmla="*/ 20363 w 20694"/>
                      <a:gd name="connsiteY11" fmla="*/ 994058 h 1004267"/>
                      <a:gd name="connsiteX12" fmla="*/ 20253 w 20694"/>
                      <a:gd name="connsiteY12" fmla="*/ 1001674 h 1004267"/>
                      <a:gd name="connsiteX13" fmla="*/ 20087 w 20694"/>
                      <a:gd name="connsiteY13" fmla="*/ 1004267 h 1004267"/>
                      <a:gd name="connsiteX14" fmla="*/ 19922 w 20694"/>
                      <a:gd name="connsiteY14" fmla="*/ 1001674 h 1004267"/>
                      <a:gd name="connsiteX15" fmla="*/ 19756 w 20694"/>
                      <a:gd name="connsiteY15" fmla="*/ 994058 h 1004267"/>
                      <a:gd name="connsiteX16" fmla="*/ 19425 w 20694"/>
                      <a:gd name="connsiteY16" fmla="*/ 964809 h 1004267"/>
                      <a:gd name="connsiteX17" fmla="*/ 18653 w 20694"/>
                      <a:gd name="connsiteY17" fmla="*/ 857143 h 1004267"/>
                      <a:gd name="connsiteX18" fmla="*/ 17218 w 20694"/>
                      <a:gd name="connsiteY18" fmla="*/ 501913 h 1004267"/>
                      <a:gd name="connsiteX19" fmla="*/ 17052 w 20694"/>
                      <a:gd name="connsiteY19" fmla="*/ 450590 h 1004267"/>
                      <a:gd name="connsiteX20" fmla="*/ 16335 w 20694"/>
                      <a:gd name="connsiteY20" fmla="*/ 400758 h 1004267"/>
                      <a:gd name="connsiteX21" fmla="*/ 12251 w 20694"/>
                      <a:gd name="connsiteY21" fmla="*/ 306556 h 1004267"/>
                      <a:gd name="connsiteX22" fmla="*/ 5519 w 20694"/>
                      <a:gd name="connsiteY22" fmla="*/ 147070 h 1004267"/>
                      <a:gd name="connsiteX23" fmla="*/ 1214 w 20694"/>
                      <a:gd name="connsiteY23" fmla="*/ 39513 h 1004267"/>
                      <a:gd name="connsiteX24" fmla="*/ 221 w 20694"/>
                      <a:gd name="connsiteY24" fmla="*/ 10264 h 1004267"/>
                      <a:gd name="connsiteX25" fmla="*/ 0 w 20694"/>
                      <a:gd name="connsiteY25" fmla="*/ 2649 h 1004267"/>
                      <a:gd name="connsiteX26" fmla="*/ 55 w 20694"/>
                      <a:gd name="connsiteY26" fmla="*/ 0 h 100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94" h="1004267">
                        <a:moveTo>
                          <a:pt x="55" y="0"/>
                        </a:moveTo>
                        <a:cubicBezTo>
                          <a:pt x="55" y="0"/>
                          <a:pt x="166" y="883"/>
                          <a:pt x="331" y="2594"/>
                        </a:cubicBezTo>
                        <a:cubicBezTo>
                          <a:pt x="441" y="4415"/>
                          <a:pt x="607" y="6953"/>
                          <a:pt x="828" y="10209"/>
                        </a:cubicBezTo>
                        <a:cubicBezTo>
                          <a:pt x="1214" y="17052"/>
                          <a:pt x="1711" y="26875"/>
                          <a:pt x="2373" y="39458"/>
                        </a:cubicBezTo>
                        <a:cubicBezTo>
                          <a:pt x="3587" y="65009"/>
                          <a:pt x="5408" y="101707"/>
                          <a:pt x="7560" y="147014"/>
                        </a:cubicBezTo>
                        <a:cubicBezTo>
                          <a:pt x="9657" y="192487"/>
                          <a:pt x="12141" y="246514"/>
                          <a:pt x="14900" y="306501"/>
                        </a:cubicBezTo>
                        <a:cubicBezTo>
                          <a:pt x="16225" y="336522"/>
                          <a:pt x="17659" y="368033"/>
                          <a:pt x="19149" y="400702"/>
                        </a:cubicBezTo>
                        <a:cubicBezTo>
                          <a:pt x="20198" y="417037"/>
                          <a:pt x="19701" y="433703"/>
                          <a:pt x="19922" y="450535"/>
                        </a:cubicBezTo>
                        <a:cubicBezTo>
                          <a:pt x="19977" y="467422"/>
                          <a:pt x="20032" y="484529"/>
                          <a:pt x="20087" y="501913"/>
                        </a:cubicBezTo>
                        <a:cubicBezTo>
                          <a:pt x="20308" y="640594"/>
                          <a:pt x="20529" y="766141"/>
                          <a:pt x="20695" y="857143"/>
                        </a:cubicBezTo>
                        <a:cubicBezTo>
                          <a:pt x="20639" y="902505"/>
                          <a:pt x="20584" y="939259"/>
                          <a:pt x="20529" y="964809"/>
                        </a:cubicBezTo>
                        <a:cubicBezTo>
                          <a:pt x="20474" y="977392"/>
                          <a:pt x="20363" y="987270"/>
                          <a:pt x="20363" y="994058"/>
                        </a:cubicBezTo>
                        <a:cubicBezTo>
                          <a:pt x="20308" y="997314"/>
                          <a:pt x="20253" y="999852"/>
                          <a:pt x="20253" y="1001674"/>
                        </a:cubicBezTo>
                        <a:cubicBezTo>
                          <a:pt x="20198" y="1003384"/>
                          <a:pt x="20087" y="1004267"/>
                          <a:pt x="20087" y="1004267"/>
                        </a:cubicBezTo>
                        <a:cubicBezTo>
                          <a:pt x="20087" y="1004267"/>
                          <a:pt x="19977" y="1003384"/>
                          <a:pt x="19922" y="1001674"/>
                        </a:cubicBezTo>
                        <a:cubicBezTo>
                          <a:pt x="19867" y="999852"/>
                          <a:pt x="19812" y="997314"/>
                          <a:pt x="19756" y="994058"/>
                        </a:cubicBezTo>
                        <a:cubicBezTo>
                          <a:pt x="19701" y="987215"/>
                          <a:pt x="19536" y="977392"/>
                          <a:pt x="19425" y="964809"/>
                        </a:cubicBezTo>
                        <a:cubicBezTo>
                          <a:pt x="19260" y="939259"/>
                          <a:pt x="18984" y="902505"/>
                          <a:pt x="18653" y="857143"/>
                        </a:cubicBezTo>
                        <a:cubicBezTo>
                          <a:pt x="18266" y="766141"/>
                          <a:pt x="17770" y="640594"/>
                          <a:pt x="17218" y="501913"/>
                        </a:cubicBezTo>
                        <a:cubicBezTo>
                          <a:pt x="17163" y="484585"/>
                          <a:pt x="17108" y="467422"/>
                          <a:pt x="17052" y="450590"/>
                        </a:cubicBezTo>
                        <a:cubicBezTo>
                          <a:pt x="16887" y="433703"/>
                          <a:pt x="17383" y="417037"/>
                          <a:pt x="16335" y="400758"/>
                        </a:cubicBezTo>
                        <a:cubicBezTo>
                          <a:pt x="14900" y="368088"/>
                          <a:pt x="13576" y="336577"/>
                          <a:pt x="12251" y="306556"/>
                        </a:cubicBezTo>
                        <a:cubicBezTo>
                          <a:pt x="9713" y="246569"/>
                          <a:pt x="7450" y="192487"/>
                          <a:pt x="5519" y="147070"/>
                        </a:cubicBezTo>
                        <a:cubicBezTo>
                          <a:pt x="3697" y="101762"/>
                          <a:pt x="2263" y="65064"/>
                          <a:pt x="1214" y="39513"/>
                        </a:cubicBezTo>
                        <a:cubicBezTo>
                          <a:pt x="773" y="26931"/>
                          <a:pt x="441" y="17108"/>
                          <a:pt x="221" y="10264"/>
                        </a:cubicBezTo>
                        <a:cubicBezTo>
                          <a:pt x="166" y="7009"/>
                          <a:pt x="55" y="4470"/>
                          <a:pt x="0" y="2649"/>
                        </a:cubicBezTo>
                        <a:cubicBezTo>
                          <a:pt x="0" y="883"/>
                          <a:pt x="55" y="0"/>
                          <a:pt x="55" y="0"/>
                        </a:cubicBezTo>
                        <a:close/>
                      </a:path>
                    </a:pathLst>
                  </a:custGeom>
                  <a:solidFill>
                    <a:srgbClr val="455A64"/>
                  </a:solidFill>
                  <a:ln w="550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08E9B6F-46F5-4B5C-9D1B-E83F3D2F869C}"/>
                      </a:ext>
                    </a:extLst>
                  </p:cNvPr>
                  <p:cNvSpPr/>
                  <p:nvPr/>
                </p:nvSpPr>
                <p:spPr>
                  <a:xfrm>
                    <a:off x="7828828" y="-1417042"/>
                    <a:ext cx="7975" cy="141606"/>
                  </a:xfrm>
                  <a:custGeom>
                    <a:avLst/>
                    <a:gdLst>
                      <a:gd name="connsiteX0" fmla="*/ 118 w 7975"/>
                      <a:gd name="connsiteY0" fmla="*/ 0 h 141606"/>
                      <a:gd name="connsiteX1" fmla="*/ 1277 w 7975"/>
                      <a:gd name="connsiteY1" fmla="*/ 5463 h 141606"/>
                      <a:gd name="connsiteX2" fmla="*/ 3264 w 7975"/>
                      <a:gd name="connsiteY2" fmla="*/ 20529 h 141606"/>
                      <a:gd name="connsiteX3" fmla="*/ 7182 w 7975"/>
                      <a:gd name="connsiteY3" fmla="*/ 70582 h 141606"/>
                      <a:gd name="connsiteX4" fmla="*/ 7789 w 7975"/>
                      <a:gd name="connsiteY4" fmla="*/ 120801 h 141606"/>
                      <a:gd name="connsiteX5" fmla="*/ 7182 w 7975"/>
                      <a:gd name="connsiteY5" fmla="*/ 136032 h 141606"/>
                      <a:gd name="connsiteX6" fmla="*/ 6520 w 7975"/>
                      <a:gd name="connsiteY6" fmla="*/ 141606 h 141606"/>
                      <a:gd name="connsiteX7" fmla="*/ 5802 w 7975"/>
                      <a:gd name="connsiteY7" fmla="*/ 120856 h 141606"/>
                      <a:gd name="connsiteX8" fmla="*/ 4367 w 7975"/>
                      <a:gd name="connsiteY8" fmla="*/ 70803 h 141606"/>
                      <a:gd name="connsiteX9" fmla="*/ 1277 w 7975"/>
                      <a:gd name="connsiteY9" fmla="*/ 20805 h 141606"/>
                      <a:gd name="connsiteX10" fmla="*/ 118 w 7975"/>
                      <a:gd name="connsiteY10" fmla="*/ 0 h 14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75" h="141606">
                        <a:moveTo>
                          <a:pt x="118" y="0"/>
                        </a:moveTo>
                        <a:cubicBezTo>
                          <a:pt x="339" y="0"/>
                          <a:pt x="725" y="1931"/>
                          <a:pt x="1277" y="5463"/>
                        </a:cubicBezTo>
                        <a:cubicBezTo>
                          <a:pt x="1829" y="8995"/>
                          <a:pt x="2546" y="14183"/>
                          <a:pt x="3264" y="20529"/>
                        </a:cubicBezTo>
                        <a:cubicBezTo>
                          <a:pt x="4754" y="33277"/>
                          <a:pt x="6299" y="50991"/>
                          <a:pt x="7182" y="70582"/>
                        </a:cubicBezTo>
                        <a:cubicBezTo>
                          <a:pt x="8065" y="90173"/>
                          <a:pt x="8120" y="107943"/>
                          <a:pt x="7789" y="120801"/>
                        </a:cubicBezTo>
                        <a:cubicBezTo>
                          <a:pt x="7623" y="127203"/>
                          <a:pt x="7403" y="132445"/>
                          <a:pt x="7182" y="136032"/>
                        </a:cubicBezTo>
                        <a:cubicBezTo>
                          <a:pt x="6961" y="139620"/>
                          <a:pt x="6685" y="141606"/>
                          <a:pt x="6520" y="141606"/>
                        </a:cubicBezTo>
                        <a:cubicBezTo>
                          <a:pt x="6078" y="141606"/>
                          <a:pt x="5968" y="133659"/>
                          <a:pt x="5802" y="120856"/>
                        </a:cubicBezTo>
                        <a:cubicBezTo>
                          <a:pt x="5581" y="108053"/>
                          <a:pt x="5250" y="90339"/>
                          <a:pt x="4367" y="70803"/>
                        </a:cubicBezTo>
                        <a:cubicBezTo>
                          <a:pt x="3485" y="51267"/>
                          <a:pt x="2270" y="33608"/>
                          <a:pt x="1277" y="20805"/>
                        </a:cubicBezTo>
                        <a:cubicBezTo>
                          <a:pt x="339" y="8002"/>
                          <a:pt x="-268" y="55"/>
                          <a:pt x="118" y="0"/>
                        </a:cubicBezTo>
                        <a:close/>
                      </a:path>
                    </a:pathLst>
                  </a:custGeom>
                  <a:solidFill>
                    <a:srgbClr val="455A64"/>
                  </a:solidFill>
                  <a:ln w="550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B8D767C-DE78-4CA3-8482-C57A5D440033}"/>
                      </a:ext>
                    </a:extLst>
                  </p:cNvPr>
                  <p:cNvSpPr/>
                  <p:nvPr/>
                </p:nvSpPr>
                <p:spPr>
                  <a:xfrm>
                    <a:off x="7785713" y="-1407104"/>
                    <a:ext cx="19750" cy="19355"/>
                  </a:xfrm>
                  <a:custGeom>
                    <a:avLst/>
                    <a:gdLst>
                      <a:gd name="connsiteX0" fmla="*/ 6148 w 19750"/>
                      <a:gd name="connsiteY0" fmla="*/ 1430 h 19355"/>
                      <a:gd name="connsiteX1" fmla="*/ 2396 w 19750"/>
                      <a:gd name="connsiteY1" fmla="*/ 7721 h 19355"/>
                      <a:gd name="connsiteX2" fmla="*/ 4548 w 19750"/>
                      <a:gd name="connsiteY2" fmla="*/ 14454 h 19355"/>
                      <a:gd name="connsiteX3" fmla="*/ 12826 w 19750"/>
                      <a:gd name="connsiteY3" fmla="*/ 15944 h 19355"/>
                      <a:gd name="connsiteX4" fmla="*/ 17075 w 19750"/>
                      <a:gd name="connsiteY4" fmla="*/ 8715 h 19355"/>
                      <a:gd name="connsiteX5" fmla="*/ 13378 w 19750"/>
                      <a:gd name="connsiteY5" fmla="*/ 2699 h 19355"/>
                      <a:gd name="connsiteX6" fmla="*/ 6203 w 19750"/>
                      <a:gd name="connsiteY6" fmla="*/ 1430 h 19355"/>
                      <a:gd name="connsiteX7" fmla="*/ 8135 w 19750"/>
                      <a:gd name="connsiteY7" fmla="*/ 271 h 19355"/>
                      <a:gd name="connsiteX8" fmla="*/ 14316 w 19750"/>
                      <a:gd name="connsiteY8" fmla="*/ 878 h 19355"/>
                      <a:gd name="connsiteX9" fmla="*/ 19724 w 19750"/>
                      <a:gd name="connsiteY9" fmla="*/ 8549 h 19355"/>
                      <a:gd name="connsiteX10" fmla="*/ 13985 w 19750"/>
                      <a:gd name="connsiteY10" fmla="*/ 18538 h 19355"/>
                      <a:gd name="connsiteX11" fmla="*/ 2671 w 19750"/>
                      <a:gd name="connsiteY11" fmla="*/ 16330 h 19355"/>
                      <a:gd name="connsiteX12" fmla="*/ 409 w 19750"/>
                      <a:gd name="connsiteY12" fmla="*/ 7225 h 19355"/>
                      <a:gd name="connsiteX13" fmla="*/ 3996 w 19750"/>
                      <a:gd name="connsiteY13" fmla="*/ 2148 h 19355"/>
                      <a:gd name="connsiteX14" fmla="*/ 6148 w 19750"/>
                      <a:gd name="connsiteY14" fmla="*/ 1430 h 1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50" h="19355">
                        <a:moveTo>
                          <a:pt x="6148" y="1430"/>
                        </a:moveTo>
                        <a:cubicBezTo>
                          <a:pt x="6424" y="1817"/>
                          <a:pt x="3279" y="3251"/>
                          <a:pt x="2396" y="7721"/>
                        </a:cubicBezTo>
                        <a:cubicBezTo>
                          <a:pt x="2009" y="9874"/>
                          <a:pt x="2451" y="12633"/>
                          <a:pt x="4548" y="14454"/>
                        </a:cubicBezTo>
                        <a:cubicBezTo>
                          <a:pt x="6535" y="16330"/>
                          <a:pt x="10011" y="17213"/>
                          <a:pt x="12826" y="15944"/>
                        </a:cubicBezTo>
                        <a:cubicBezTo>
                          <a:pt x="15640" y="14675"/>
                          <a:pt x="17185" y="11419"/>
                          <a:pt x="17075" y="8715"/>
                        </a:cubicBezTo>
                        <a:cubicBezTo>
                          <a:pt x="17075" y="5900"/>
                          <a:pt x="15254" y="3803"/>
                          <a:pt x="13378" y="2699"/>
                        </a:cubicBezTo>
                        <a:cubicBezTo>
                          <a:pt x="9404" y="437"/>
                          <a:pt x="6259" y="1872"/>
                          <a:pt x="6203" y="1430"/>
                        </a:cubicBezTo>
                        <a:cubicBezTo>
                          <a:pt x="6148" y="1265"/>
                          <a:pt x="6755" y="713"/>
                          <a:pt x="8135" y="271"/>
                        </a:cubicBezTo>
                        <a:cubicBezTo>
                          <a:pt x="9515" y="-115"/>
                          <a:pt x="11832" y="-225"/>
                          <a:pt x="14316" y="878"/>
                        </a:cubicBezTo>
                        <a:cubicBezTo>
                          <a:pt x="16744" y="1927"/>
                          <a:pt x="19503" y="4686"/>
                          <a:pt x="19724" y="8549"/>
                        </a:cubicBezTo>
                        <a:cubicBezTo>
                          <a:pt x="20000" y="12247"/>
                          <a:pt x="18124" y="16606"/>
                          <a:pt x="13985" y="18538"/>
                        </a:cubicBezTo>
                        <a:cubicBezTo>
                          <a:pt x="9790" y="20359"/>
                          <a:pt x="5265" y="18924"/>
                          <a:pt x="2671" y="16330"/>
                        </a:cubicBezTo>
                        <a:cubicBezTo>
                          <a:pt x="-143" y="13626"/>
                          <a:pt x="-419" y="9763"/>
                          <a:pt x="409" y="7225"/>
                        </a:cubicBezTo>
                        <a:cubicBezTo>
                          <a:pt x="1182" y="4576"/>
                          <a:pt x="2727" y="2920"/>
                          <a:pt x="3996" y="2148"/>
                        </a:cubicBezTo>
                        <a:cubicBezTo>
                          <a:pt x="5265" y="1375"/>
                          <a:pt x="6093" y="1265"/>
                          <a:pt x="6148" y="1430"/>
                        </a:cubicBezTo>
                        <a:close/>
                      </a:path>
                    </a:pathLst>
                  </a:custGeom>
                  <a:solidFill>
                    <a:srgbClr val="455A64"/>
                  </a:solidFill>
                  <a:ln w="550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DAB4114-CD49-4393-AEF0-429CCE4F8B71}"/>
                      </a:ext>
                    </a:extLst>
                  </p:cNvPr>
                  <p:cNvSpPr/>
                  <p:nvPr/>
                </p:nvSpPr>
                <p:spPr>
                  <a:xfrm>
                    <a:off x="7615156" y="-1415663"/>
                    <a:ext cx="90683" cy="73289"/>
                  </a:xfrm>
                  <a:custGeom>
                    <a:avLst/>
                    <a:gdLst>
                      <a:gd name="connsiteX0" fmla="*/ 88409 w 90683"/>
                      <a:gd name="connsiteY0" fmla="*/ 1 h 73289"/>
                      <a:gd name="connsiteX1" fmla="*/ 89899 w 90683"/>
                      <a:gd name="connsiteY1" fmla="*/ 5299 h 73289"/>
                      <a:gd name="connsiteX2" fmla="*/ 90395 w 90683"/>
                      <a:gd name="connsiteY2" fmla="*/ 20309 h 73289"/>
                      <a:gd name="connsiteX3" fmla="*/ 84049 w 90683"/>
                      <a:gd name="connsiteY3" fmla="*/ 41666 h 73289"/>
                      <a:gd name="connsiteX4" fmla="*/ 66334 w 90683"/>
                      <a:gd name="connsiteY4" fmla="*/ 62526 h 73289"/>
                      <a:gd name="connsiteX5" fmla="*/ 40894 w 90683"/>
                      <a:gd name="connsiteY5" fmla="*/ 72625 h 73289"/>
                      <a:gd name="connsiteX6" fmla="*/ 18599 w 90683"/>
                      <a:gd name="connsiteY6" fmla="*/ 71798 h 73289"/>
                      <a:gd name="connsiteX7" fmla="*/ 4527 w 90683"/>
                      <a:gd name="connsiteY7" fmla="*/ 66555 h 73289"/>
                      <a:gd name="connsiteX8" fmla="*/ 1 w 90683"/>
                      <a:gd name="connsiteY8" fmla="*/ 63409 h 73289"/>
                      <a:gd name="connsiteX9" fmla="*/ 18985 w 90683"/>
                      <a:gd name="connsiteY9" fmla="*/ 69811 h 73289"/>
                      <a:gd name="connsiteX10" fmla="*/ 64624 w 90683"/>
                      <a:gd name="connsiteY10" fmla="*/ 60153 h 73289"/>
                      <a:gd name="connsiteX11" fmla="*/ 88353 w 90683"/>
                      <a:gd name="connsiteY11" fmla="*/ 20033 h 73289"/>
                      <a:gd name="connsiteX12" fmla="*/ 88409 w 90683"/>
                      <a:gd name="connsiteY12" fmla="*/ 1 h 7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83" h="73289">
                        <a:moveTo>
                          <a:pt x="88409" y="1"/>
                        </a:moveTo>
                        <a:cubicBezTo>
                          <a:pt x="88574" y="-54"/>
                          <a:pt x="89236" y="1822"/>
                          <a:pt x="89899" y="5299"/>
                        </a:cubicBezTo>
                        <a:cubicBezTo>
                          <a:pt x="90561" y="8776"/>
                          <a:pt x="91002" y="13963"/>
                          <a:pt x="90395" y="20309"/>
                        </a:cubicBezTo>
                        <a:cubicBezTo>
                          <a:pt x="89788" y="26656"/>
                          <a:pt x="87857" y="34161"/>
                          <a:pt x="84049" y="41666"/>
                        </a:cubicBezTo>
                        <a:cubicBezTo>
                          <a:pt x="80241" y="49227"/>
                          <a:pt x="74281" y="56732"/>
                          <a:pt x="66334" y="62526"/>
                        </a:cubicBezTo>
                        <a:cubicBezTo>
                          <a:pt x="58277" y="68211"/>
                          <a:pt x="49282" y="71411"/>
                          <a:pt x="40894" y="72625"/>
                        </a:cubicBezTo>
                        <a:cubicBezTo>
                          <a:pt x="32506" y="73839"/>
                          <a:pt x="24780" y="73288"/>
                          <a:pt x="18599" y="71798"/>
                        </a:cubicBezTo>
                        <a:cubicBezTo>
                          <a:pt x="12363" y="70363"/>
                          <a:pt x="7617" y="68321"/>
                          <a:pt x="4527" y="66555"/>
                        </a:cubicBezTo>
                        <a:cubicBezTo>
                          <a:pt x="1436" y="64789"/>
                          <a:pt x="-54" y="63575"/>
                          <a:pt x="1" y="63409"/>
                        </a:cubicBezTo>
                        <a:cubicBezTo>
                          <a:pt x="277" y="62858"/>
                          <a:pt x="6789" y="67493"/>
                          <a:pt x="18985" y="69811"/>
                        </a:cubicBezTo>
                        <a:cubicBezTo>
                          <a:pt x="30850" y="72184"/>
                          <a:pt x="49227" y="71080"/>
                          <a:pt x="64624" y="60153"/>
                        </a:cubicBezTo>
                        <a:cubicBezTo>
                          <a:pt x="79910" y="49061"/>
                          <a:pt x="86808" y="32009"/>
                          <a:pt x="88353" y="20033"/>
                        </a:cubicBezTo>
                        <a:cubicBezTo>
                          <a:pt x="90119" y="7727"/>
                          <a:pt x="87802" y="56"/>
                          <a:pt x="88409" y="1"/>
                        </a:cubicBezTo>
                        <a:close/>
                      </a:path>
                    </a:pathLst>
                  </a:custGeom>
                  <a:solidFill>
                    <a:srgbClr val="455A64"/>
                  </a:solidFill>
                  <a:ln w="550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7B6D701-A8A9-4674-9009-07C6BE642CD8}"/>
                      </a:ext>
                    </a:extLst>
                  </p:cNvPr>
                  <p:cNvSpPr/>
                  <p:nvPr/>
                </p:nvSpPr>
                <p:spPr>
                  <a:xfrm>
                    <a:off x="7875336" y="-1416104"/>
                    <a:ext cx="44777" cy="48998"/>
                  </a:xfrm>
                  <a:custGeom>
                    <a:avLst/>
                    <a:gdLst>
                      <a:gd name="connsiteX0" fmla="*/ 44777 w 44777"/>
                      <a:gd name="connsiteY0" fmla="*/ 48785 h 48998"/>
                      <a:gd name="connsiteX1" fmla="*/ 34181 w 44777"/>
                      <a:gd name="connsiteY1" fmla="*/ 47515 h 48998"/>
                      <a:gd name="connsiteX2" fmla="*/ 12438 w 44777"/>
                      <a:gd name="connsiteY2" fmla="*/ 33609 h 48998"/>
                      <a:gd name="connsiteX3" fmla="*/ 683 w 44777"/>
                      <a:gd name="connsiteY3" fmla="*/ 10651 h 48998"/>
                      <a:gd name="connsiteX4" fmla="*/ 463 w 44777"/>
                      <a:gd name="connsiteY4" fmla="*/ 1 h 48998"/>
                      <a:gd name="connsiteX5" fmla="*/ 2670 w 44777"/>
                      <a:gd name="connsiteY5" fmla="*/ 10210 h 48998"/>
                      <a:gd name="connsiteX6" fmla="*/ 14535 w 44777"/>
                      <a:gd name="connsiteY6" fmla="*/ 31732 h 48998"/>
                      <a:gd name="connsiteX7" fmla="*/ 34788 w 44777"/>
                      <a:gd name="connsiteY7" fmla="*/ 45639 h 48998"/>
                      <a:gd name="connsiteX8" fmla="*/ 44777 w 44777"/>
                      <a:gd name="connsiteY8" fmla="*/ 48785 h 4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7" h="48998">
                        <a:moveTo>
                          <a:pt x="44777" y="48785"/>
                        </a:moveTo>
                        <a:cubicBezTo>
                          <a:pt x="44777" y="49061"/>
                          <a:pt x="40583" y="49392"/>
                          <a:pt x="34181" y="47515"/>
                        </a:cubicBezTo>
                        <a:cubicBezTo>
                          <a:pt x="27780" y="45694"/>
                          <a:pt x="19391" y="41224"/>
                          <a:pt x="12438" y="33609"/>
                        </a:cubicBezTo>
                        <a:cubicBezTo>
                          <a:pt x="5540" y="25993"/>
                          <a:pt x="1898" y="17163"/>
                          <a:pt x="683" y="10651"/>
                        </a:cubicBezTo>
                        <a:cubicBezTo>
                          <a:pt x="-531" y="4084"/>
                          <a:pt x="187" y="-55"/>
                          <a:pt x="463" y="1"/>
                        </a:cubicBezTo>
                        <a:cubicBezTo>
                          <a:pt x="959" y="1"/>
                          <a:pt x="1015" y="4029"/>
                          <a:pt x="2670" y="10210"/>
                        </a:cubicBezTo>
                        <a:cubicBezTo>
                          <a:pt x="4271" y="16335"/>
                          <a:pt x="8023" y="24503"/>
                          <a:pt x="14535" y="31732"/>
                        </a:cubicBezTo>
                        <a:cubicBezTo>
                          <a:pt x="21102" y="38906"/>
                          <a:pt x="28828" y="43432"/>
                          <a:pt x="34788" y="45639"/>
                        </a:cubicBezTo>
                        <a:cubicBezTo>
                          <a:pt x="40748" y="47846"/>
                          <a:pt x="44832" y="48233"/>
                          <a:pt x="44777" y="48785"/>
                        </a:cubicBezTo>
                        <a:close/>
                      </a:path>
                    </a:pathLst>
                  </a:custGeom>
                  <a:solidFill>
                    <a:srgbClr val="455A64"/>
                  </a:solidFill>
                  <a:ln w="550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3F33236-ECB5-42C5-832F-40424AE6E5E1}"/>
                      </a:ext>
                    </a:extLst>
                  </p:cNvPr>
                  <p:cNvSpPr/>
                  <p:nvPr/>
                </p:nvSpPr>
                <p:spPr>
                  <a:xfrm>
                    <a:off x="7916503" y="-840311"/>
                    <a:ext cx="69345" cy="30816"/>
                  </a:xfrm>
                  <a:custGeom>
                    <a:avLst/>
                    <a:gdLst>
                      <a:gd name="connsiteX0" fmla="*/ 69336 w 69345"/>
                      <a:gd name="connsiteY0" fmla="*/ 16570 h 30816"/>
                      <a:gd name="connsiteX1" fmla="*/ 59568 w 69345"/>
                      <a:gd name="connsiteY1" fmla="*/ 24351 h 30816"/>
                      <a:gd name="connsiteX2" fmla="*/ 46986 w 69345"/>
                      <a:gd name="connsiteY2" fmla="*/ 29814 h 30816"/>
                      <a:gd name="connsiteX3" fmla="*/ 30044 w 69345"/>
                      <a:gd name="connsiteY3" fmla="*/ 29373 h 30816"/>
                      <a:gd name="connsiteX4" fmla="*/ 6479 w 69345"/>
                      <a:gd name="connsiteY4" fmla="*/ 10610 h 30816"/>
                      <a:gd name="connsiteX5" fmla="*/ 23 w 69345"/>
                      <a:gd name="connsiteY5" fmla="*/ 14 h 30816"/>
                      <a:gd name="connsiteX6" fmla="*/ 8080 w 69345"/>
                      <a:gd name="connsiteY6" fmla="*/ 9396 h 30816"/>
                      <a:gd name="connsiteX7" fmla="*/ 30926 w 69345"/>
                      <a:gd name="connsiteY7" fmla="*/ 26669 h 30816"/>
                      <a:gd name="connsiteX8" fmla="*/ 58519 w 69345"/>
                      <a:gd name="connsiteY8" fmla="*/ 22585 h 30816"/>
                      <a:gd name="connsiteX9" fmla="*/ 69336 w 69345"/>
                      <a:gd name="connsiteY9" fmla="*/ 16570 h 3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45" h="30816">
                        <a:moveTo>
                          <a:pt x="69336" y="16570"/>
                        </a:moveTo>
                        <a:cubicBezTo>
                          <a:pt x="69556" y="16846"/>
                          <a:pt x="66135" y="20212"/>
                          <a:pt x="59568" y="24351"/>
                        </a:cubicBezTo>
                        <a:cubicBezTo>
                          <a:pt x="56257" y="26338"/>
                          <a:pt x="52118" y="28545"/>
                          <a:pt x="46986" y="29814"/>
                        </a:cubicBezTo>
                        <a:cubicBezTo>
                          <a:pt x="41964" y="31139"/>
                          <a:pt x="35838" y="31304"/>
                          <a:pt x="30044" y="29373"/>
                        </a:cubicBezTo>
                        <a:cubicBezTo>
                          <a:pt x="18289" y="25510"/>
                          <a:pt x="10949" y="16680"/>
                          <a:pt x="6479" y="10610"/>
                        </a:cubicBezTo>
                        <a:cubicBezTo>
                          <a:pt x="2009" y="4374"/>
                          <a:pt x="-253" y="180"/>
                          <a:pt x="23" y="14"/>
                        </a:cubicBezTo>
                        <a:cubicBezTo>
                          <a:pt x="354" y="-262"/>
                          <a:pt x="3278" y="3546"/>
                          <a:pt x="8080" y="9396"/>
                        </a:cubicBezTo>
                        <a:cubicBezTo>
                          <a:pt x="12881" y="15080"/>
                          <a:pt x="20165" y="23137"/>
                          <a:pt x="30926" y="26669"/>
                        </a:cubicBezTo>
                        <a:cubicBezTo>
                          <a:pt x="41743" y="30256"/>
                          <a:pt x="52063" y="26062"/>
                          <a:pt x="58519" y="22585"/>
                        </a:cubicBezTo>
                        <a:cubicBezTo>
                          <a:pt x="65197" y="18998"/>
                          <a:pt x="69060" y="16183"/>
                          <a:pt x="69336" y="16570"/>
                        </a:cubicBezTo>
                        <a:close/>
                      </a:path>
                    </a:pathLst>
                  </a:custGeom>
                  <a:solidFill>
                    <a:srgbClr val="455A64"/>
                  </a:solidFill>
                  <a:ln w="550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2A8A894-9864-46A3-9365-17FFFBF921E5}"/>
                      </a:ext>
                    </a:extLst>
                  </p:cNvPr>
                  <p:cNvSpPr/>
                  <p:nvPr/>
                </p:nvSpPr>
                <p:spPr>
                  <a:xfrm>
                    <a:off x="7911128" y="-837221"/>
                    <a:ext cx="32594" cy="45722"/>
                  </a:xfrm>
                  <a:custGeom>
                    <a:avLst/>
                    <a:gdLst>
                      <a:gd name="connsiteX0" fmla="*/ 32549 w 32594"/>
                      <a:gd name="connsiteY0" fmla="*/ 45708 h 45722"/>
                      <a:gd name="connsiteX1" fmla="*/ 15111 w 32594"/>
                      <a:gd name="connsiteY1" fmla="*/ 23689 h 45722"/>
                      <a:gd name="connsiteX2" fmla="*/ 45 w 32594"/>
                      <a:gd name="connsiteY2" fmla="*/ 14 h 45722"/>
                      <a:gd name="connsiteX3" fmla="*/ 17484 w 32594"/>
                      <a:gd name="connsiteY3" fmla="*/ 22033 h 45722"/>
                      <a:gd name="connsiteX4" fmla="*/ 32549 w 32594"/>
                      <a:gd name="connsiteY4" fmla="*/ 45708 h 4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4" h="45722">
                        <a:moveTo>
                          <a:pt x="32549" y="45708"/>
                        </a:moveTo>
                        <a:cubicBezTo>
                          <a:pt x="31887" y="46149"/>
                          <a:pt x="24106" y="36326"/>
                          <a:pt x="15111" y="23689"/>
                        </a:cubicBezTo>
                        <a:cubicBezTo>
                          <a:pt x="6115" y="11051"/>
                          <a:pt x="-617" y="456"/>
                          <a:pt x="45" y="14"/>
                        </a:cubicBezTo>
                        <a:cubicBezTo>
                          <a:pt x="707" y="-427"/>
                          <a:pt x="8488" y="9396"/>
                          <a:pt x="17484" y="22033"/>
                        </a:cubicBezTo>
                        <a:cubicBezTo>
                          <a:pt x="26479" y="34616"/>
                          <a:pt x="33212" y="45211"/>
                          <a:pt x="32549" y="45708"/>
                        </a:cubicBezTo>
                        <a:close/>
                      </a:path>
                    </a:pathLst>
                  </a:custGeom>
                  <a:solidFill>
                    <a:srgbClr val="455A64"/>
                  </a:solidFill>
                  <a:ln w="550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C7B34A2-3E23-4160-BCE4-E27EB47AA299}"/>
                      </a:ext>
                    </a:extLst>
                  </p:cNvPr>
                  <p:cNvSpPr/>
                  <p:nvPr/>
                </p:nvSpPr>
                <p:spPr>
                  <a:xfrm>
                    <a:off x="7654504" y="-1253764"/>
                    <a:ext cx="6669" cy="15320"/>
                  </a:xfrm>
                  <a:custGeom>
                    <a:avLst/>
                    <a:gdLst>
                      <a:gd name="connsiteX0" fmla="*/ 6402 w 6669"/>
                      <a:gd name="connsiteY0" fmla="*/ 15303 h 15320"/>
                      <a:gd name="connsiteX1" fmla="*/ 1987 w 6669"/>
                      <a:gd name="connsiteY1" fmla="*/ 8184 h 15320"/>
                      <a:gd name="connsiteX2" fmla="*/ 276 w 6669"/>
                      <a:gd name="connsiteY2" fmla="*/ 17 h 15320"/>
                      <a:gd name="connsiteX3" fmla="*/ 4636 w 6669"/>
                      <a:gd name="connsiteY3" fmla="*/ 7136 h 15320"/>
                      <a:gd name="connsiteX4" fmla="*/ 6402 w 6669"/>
                      <a:gd name="connsiteY4" fmla="*/ 15303 h 1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 h="15320">
                        <a:moveTo>
                          <a:pt x="6402" y="15303"/>
                        </a:moveTo>
                        <a:cubicBezTo>
                          <a:pt x="5685" y="15579"/>
                          <a:pt x="3698" y="12434"/>
                          <a:pt x="1987" y="8184"/>
                        </a:cubicBezTo>
                        <a:cubicBezTo>
                          <a:pt x="276" y="3990"/>
                          <a:pt x="-441" y="293"/>
                          <a:pt x="276" y="17"/>
                        </a:cubicBezTo>
                        <a:cubicBezTo>
                          <a:pt x="994" y="-259"/>
                          <a:pt x="2980" y="2887"/>
                          <a:pt x="4636" y="7136"/>
                        </a:cubicBezTo>
                        <a:cubicBezTo>
                          <a:pt x="6347" y="11330"/>
                          <a:pt x="7119" y="14972"/>
                          <a:pt x="6402" y="15303"/>
                        </a:cubicBezTo>
                        <a:close/>
                      </a:path>
                    </a:pathLst>
                  </a:custGeom>
                  <a:solidFill>
                    <a:srgbClr val="FAFAFA"/>
                  </a:solidFill>
                  <a:ln w="550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E785DE8-7A14-4415-B8EA-927BC51455B1}"/>
                      </a:ext>
                    </a:extLst>
                  </p:cNvPr>
                  <p:cNvSpPr/>
                  <p:nvPr/>
                </p:nvSpPr>
                <p:spPr>
                  <a:xfrm>
                    <a:off x="7766310" y="-1235481"/>
                    <a:ext cx="2869" cy="12251"/>
                  </a:xfrm>
                  <a:custGeom>
                    <a:avLst/>
                    <a:gdLst>
                      <a:gd name="connsiteX0" fmla="*/ 1435 w 2869"/>
                      <a:gd name="connsiteY0" fmla="*/ 12251 h 12251"/>
                      <a:gd name="connsiteX1" fmla="*/ 0 w 2869"/>
                      <a:gd name="connsiteY1" fmla="*/ 6126 h 12251"/>
                      <a:gd name="connsiteX2" fmla="*/ 1435 w 2869"/>
                      <a:gd name="connsiteY2" fmla="*/ 0 h 12251"/>
                      <a:gd name="connsiteX3" fmla="*/ 2870 w 2869"/>
                      <a:gd name="connsiteY3" fmla="*/ 6126 h 12251"/>
                      <a:gd name="connsiteX4" fmla="*/ 1435 w 2869"/>
                      <a:gd name="connsiteY4" fmla="*/ 12251 h 1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12251">
                        <a:moveTo>
                          <a:pt x="1435" y="12251"/>
                        </a:moveTo>
                        <a:cubicBezTo>
                          <a:pt x="662" y="12251"/>
                          <a:pt x="0" y="9492"/>
                          <a:pt x="0" y="6126"/>
                        </a:cubicBezTo>
                        <a:cubicBezTo>
                          <a:pt x="0" y="2759"/>
                          <a:pt x="662" y="0"/>
                          <a:pt x="1435" y="0"/>
                        </a:cubicBezTo>
                        <a:cubicBezTo>
                          <a:pt x="2207" y="0"/>
                          <a:pt x="2870" y="2759"/>
                          <a:pt x="2870" y="6126"/>
                        </a:cubicBezTo>
                        <a:cubicBezTo>
                          <a:pt x="2870" y="9547"/>
                          <a:pt x="2207" y="12251"/>
                          <a:pt x="1435" y="12251"/>
                        </a:cubicBezTo>
                        <a:close/>
                      </a:path>
                    </a:pathLst>
                  </a:custGeom>
                  <a:solidFill>
                    <a:srgbClr val="FAFAFA"/>
                  </a:solidFill>
                  <a:ln w="550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55CB0EC-0969-485D-8EFA-5CFF2C91C8B2}"/>
                      </a:ext>
                    </a:extLst>
                  </p:cNvPr>
                  <p:cNvSpPr/>
                  <p:nvPr/>
                </p:nvSpPr>
                <p:spPr>
                  <a:xfrm>
                    <a:off x="7721798" y="-1180462"/>
                    <a:ext cx="3040" cy="15287"/>
                  </a:xfrm>
                  <a:custGeom>
                    <a:avLst/>
                    <a:gdLst>
                      <a:gd name="connsiteX0" fmla="*/ 2020 w 3040"/>
                      <a:gd name="connsiteY0" fmla="*/ 15287 h 15287"/>
                      <a:gd name="connsiteX1" fmla="*/ 88 w 3040"/>
                      <a:gd name="connsiteY1" fmla="*/ 7727 h 15287"/>
                      <a:gd name="connsiteX2" fmla="*/ 1026 w 3040"/>
                      <a:gd name="connsiteY2" fmla="*/ 1 h 15287"/>
                      <a:gd name="connsiteX3" fmla="*/ 2958 w 3040"/>
                      <a:gd name="connsiteY3" fmla="*/ 7561 h 15287"/>
                      <a:gd name="connsiteX4" fmla="*/ 2020 w 3040"/>
                      <a:gd name="connsiteY4" fmla="*/ 15287 h 1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0" h="15287">
                        <a:moveTo>
                          <a:pt x="2020" y="15287"/>
                        </a:moveTo>
                        <a:cubicBezTo>
                          <a:pt x="1247" y="15342"/>
                          <a:pt x="364" y="11976"/>
                          <a:pt x="88" y="7727"/>
                        </a:cubicBezTo>
                        <a:cubicBezTo>
                          <a:pt x="-188" y="3533"/>
                          <a:pt x="199" y="56"/>
                          <a:pt x="1026" y="1"/>
                        </a:cubicBezTo>
                        <a:cubicBezTo>
                          <a:pt x="1799" y="-55"/>
                          <a:pt x="2682" y="3312"/>
                          <a:pt x="2958" y="7561"/>
                        </a:cubicBezTo>
                        <a:cubicBezTo>
                          <a:pt x="3234" y="11755"/>
                          <a:pt x="2792" y="15232"/>
                          <a:pt x="2020" y="15287"/>
                        </a:cubicBezTo>
                        <a:close/>
                      </a:path>
                    </a:pathLst>
                  </a:custGeom>
                  <a:solidFill>
                    <a:srgbClr val="FAFAFA"/>
                  </a:solidFill>
                  <a:ln w="550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CAE288C-589F-4BE7-8825-4A51C11D00AC}"/>
                      </a:ext>
                    </a:extLst>
                  </p:cNvPr>
                  <p:cNvSpPr/>
                  <p:nvPr/>
                </p:nvSpPr>
                <p:spPr>
                  <a:xfrm>
                    <a:off x="7632355" y="-1130940"/>
                    <a:ext cx="11376" cy="8554"/>
                  </a:xfrm>
                  <a:custGeom>
                    <a:avLst/>
                    <a:gdLst>
                      <a:gd name="connsiteX0" fmla="*/ 11222 w 11376"/>
                      <a:gd name="connsiteY0" fmla="*/ 8479 h 8554"/>
                      <a:gd name="connsiteX1" fmla="*/ 5318 w 11376"/>
                      <a:gd name="connsiteY1" fmla="*/ 4782 h 8554"/>
                      <a:gd name="connsiteX2" fmla="*/ 20 w 11376"/>
                      <a:gd name="connsiteY2" fmla="*/ 312 h 8554"/>
                      <a:gd name="connsiteX3" fmla="*/ 7028 w 11376"/>
                      <a:gd name="connsiteY3" fmla="*/ 2464 h 8554"/>
                      <a:gd name="connsiteX4" fmla="*/ 11222 w 11376"/>
                      <a:gd name="connsiteY4" fmla="*/ 8479 h 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 h="8554">
                        <a:moveTo>
                          <a:pt x="11222" y="8479"/>
                        </a:moveTo>
                        <a:cubicBezTo>
                          <a:pt x="10560" y="8976"/>
                          <a:pt x="8298" y="6934"/>
                          <a:pt x="5318" y="4782"/>
                        </a:cubicBezTo>
                        <a:cubicBezTo>
                          <a:pt x="2393" y="2630"/>
                          <a:pt x="-256" y="1085"/>
                          <a:pt x="20" y="312"/>
                        </a:cubicBezTo>
                        <a:cubicBezTo>
                          <a:pt x="241" y="-406"/>
                          <a:pt x="3662" y="36"/>
                          <a:pt x="7028" y="2464"/>
                        </a:cubicBezTo>
                        <a:cubicBezTo>
                          <a:pt x="10395" y="4892"/>
                          <a:pt x="11885" y="8038"/>
                          <a:pt x="11222" y="8479"/>
                        </a:cubicBezTo>
                        <a:close/>
                      </a:path>
                    </a:pathLst>
                  </a:custGeom>
                  <a:solidFill>
                    <a:srgbClr val="FAFAFA"/>
                  </a:solidFill>
                  <a:ln w="550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229AD14-E55A-4A50-9098-C2208C0C7EB7}"/>
                      </a:ext>
                    </a:extLst>
                  </p:cNvPr>
                  <p:cNvSpPr/>
                  <p:nvPr/>
                </p:nvSpPr>
                <p:spPr>
                  <a:xfrm>
                    <a:off x="7784791" y="-1077775"/>
                    <a:ext cx="6581" cy="9301"/>
                  </a:xfrm>
                  <a:custGeom>
                    <a:avLst/>
                    <a:gdLst>
                      <a:gd name="connsiteX0" fmla="*/ 228 w 6581"/>
                      <a:gd name="connsiteY0" fmla="*/ 9230 h 9301"/>
                      <a:gd name="connsiteX1" fmla="*/ 2104 w 6581"/>
                      <a:gd name="connsiteY1" fmla="*/ 3877 h 9301"/>
                      <a:gd name="connsiteX2" fmla="*/ 6353 w 6581"/>
                      <a:gd name="connsiteY2" fmla="*/ 69 h 9301"/>
                      <a:gd name="connsiteX3" fmla="*/ 4477 w 6581"/>
                      <a:gd name="connsiteY3" fmla="*/ 5422 h 9301"/>
                      <a:gd name="connsiteX4" fmla="*/ 228 w 6581"/>
                      <a:gd name="connsiteY4" fmla="*/ 9230 h 9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 h="9301">
                        <a:moveTo>
                          <a:pt x="228" y="9230"/>
                        </a:moveTo>
                        <a:cubicBezTo>
                          <a:pt x="-434" y="8789"/>
                          <a:pt x="393" y="6361"/>
                          <a:pt x="2104" y="3877"/>
                        </a:cubicBezTo>
                        <a:cubicBezTo>
                          <a:pt x="3815" y="1339"/>
                          <a:pt x="5691" y="-372"/>
                          <a:pt x="6353" y="69"/>
                        </a:cubicBezTo>
                        <a:cubicBezTo>
                          <a:pt x="7016" y="511"/>
                          <a:pt x="6188" y="2939"/>
                          <a:pt x="4477" y="5422"/>
                        </a:cubicBezTo>
                        <a:cubicBezTo>
                          <a:pt x="2822" y="8016"/>
                          <a:pt x="890" y="9672"/>
                          <a:pt x="228" y="9230"/>
                        </a:cubicBezTo>
                        <a:close/>
                      </a:path>
                    </a:pathLst>
                  </a:custGeom>
                  <a:solidFill>
                    <a:srgbClr val="FAFAFA"/>
                  </a:solidFill>
                  <a:ln w="550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AAEF9E3-3B99-4201-9DDF-E96A63138102}"/>
                      </a:ext>
                    </a:extLst>
                  </p:cNvPr>
                  <p:cNvSpPr/>
                  <p:nvPr/>
                </p:nvSpPr>
                <p:spPr>
                  <a:xfrm>
                    <a:off x="7696059" y="-1073567"/>
                    <a:ext cx="2869" cy="20308"/>
                  </a:xfrm>
                  <a:custGeom>
                    <a:avLst/>
                    <a:gdLst>
                      <a:gd name="connsiteX0" fmla="*/ 1435 w 2869"/>
                      <a:gd name="connsiteY0" fmla="*/ 20308 h 20308"/>
                      <a:gd name="connsiteX1" fmla="*/ 0 w 2869"/>
                      <a:gd name="connsiteY1" fmla="*/ 10154 h 20308"/>
                      <a:gd name="connsiteX2" fmla="*/ 1435 w 2869"/>
                      <a:gd name="connsiteY2" fmla="*/ 0 h 20308"/>
                      <a:gd name="connsiteX3" fmla="*/ 2870 w 2869"/>
                      <a:gd name="connsiteY3" fmla="*/ 10154 h 20308"/>
                      <a:gd name="connsiteX4" fmla="*/ 1435 w 2869"/>
                      <a:gd name="connsiteY4" fmla="*/ 20308 h 20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20308">
                        <a:moveTo>
                          <a:pt x="1435" y="20308"/>
                        </a:moveTo>
                        <a:cubicBezTo>
                          <a:pt x="662" y="20308"/>
                          <a:pt x="0" y="15728"/>
                          <a:pt x="0" y="10154"/>
                        </a:cubicBezTo>
                        <a:cubicBezTo>
                          <a:pt x="0" y="4525"/>
                          <a:pt x="662" y="0"/>
                          <a:pt x="1435" y="0"/>
                        </a:cubicBezTo>
                        <a:cubicBezTo>
                          <a:pt x="2207" y="0"/>
                          <a:pt x="2870" y="4580"/>
                          <a:pt x="2870" y="10154"/>
                        </a:cubicBezTo>
                        <a:cubicBezTo>
                          <a:pt x="2870" y="15728"/>
                          <a:pt x="2262" y="20308"/>
                          <a:pt x="1435" y="20308"/>
                        </a:cubicBezTo>
                        <a:close/>
                      </a:path>
                    </a:pathLst>
                  </a:custGeom>
                  <a:solidFill>
                    <a:srgbClr val="FAFAFA"/>
                  </a:solidFill>
                  <a:ln w="550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FFDD6E2-B896-47AD-B73E-668A21DD7F6E}"/>
                      </a:ext>
                    </a:extLst>
                  </p:cNvPr>
                  <p:cNvSpPr/>
                  <p:nvPr/>
                </p:nvSpPr>
                <p:spPr>
                  <a:xfrm>
                    <a:off x="7657855" y="-999678"/>
                    <a:ext cx="11345" cy="8508"/>
                  </a:xfrm>
                  <a:custGeom>
                    <a:avLst/>
                    <a:gdLst>
                      <a:gd name="connsiteX0" fmla="*/ 11274 w 11345"/>
                      <a:gd name="connsiteY0" fmla="*/ 8338 h 8508"/>
                      <a:gd name="connsiteX1" fmla="*/ 4817 w 11345"/>
                      <a:gd name="connsiteY1" fmla="*/ 5413 h 8508"/>
                      <a:gd name="connsiteX2" fmla="*/ 71 w 11345"/>
                      <a:gd name="connsiteY2" fmla="*/ 171 h 8508"/>
                      <a:gd name="connsiteX3" fmla="*/ 6528 w 11345"/>
                      <a:gd name="connsiteY3" fmla="*/ 3096 h 8508"/>
                      <a:gd name="connsiteX4" fmla="*/ 11274 w 11345"/>
                      <a:gd name="connsiteY4" fmla="*/ 8338 h 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5" h="8508">
                        <a:moveTo>
                          <a:pt x="11274" y="8338"/>
                        </a:moveTo>
                        <a:cubicBezTo>
                          <a:pt x="10832" y="9000"/>
                          <a:pt x="7908" y="7676"/>
                          <a:pt x="4817" y="5413"/>
                        </a:cubicBezTo>
                        <a:cubicBezTo>
                          <a:pt x="1727" y="3151"/>
                          <a:pt x="-425" y="833"/>
                          <a:pt x="71" y="171"/>
                        </a:cubicBezTo>
                        <a:cubicBezTo>
                          <a:pt x="513" y="-491"/>
                          <a:pt x="3438" y="833"/>
                          <a:pt x="6528" y="3096"/>
                        </a:cubicBezTo>
                        <a:cubicBezTo>
                          <a:pt x="9618" y="5358"/>
                          <a:pt x="11771" y="7676"/>
                          <a:pt x="11274" y="8338"/>
                        </a:cubicBezTo>
                        <a:close/>
                      </a:path>
                    </a:pathLst>
                  </a:custGeom>
                  <a:solidFill>
                    <a:srgbClr val="FAFAFA"/>
                  </a:solidFill>
                  <a:ln w="550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2C48E59-414C-483B-ACEC-749E28DE0505}"/>
                      </a:ext>
                    </a:extLst>
                  </p:cNvPr>
                  <p:cNvSpPr/>
                  <p:nvPr/>
                </p:nvSpPr>
                <p:spPr>
                  <a:xfrm>
                    <a:off x="7748336" y="-970198"/>
                    <a:ext cx="9238" cy="4843"/>
                  </a:xfrm>
                  <a:custGeom>
                    <a:avLst/>
                    <a:gdLst>
                      <a:gd name="connsiteX0" fmla="*/ 9200 w 9238"/>
                      <a:gd name="connsiteY0" fmla="*/ 380 h 4843"/>
                      <a:gd name="connsiteX1" fmla="*/ 5226 w 9238"/>
                      <a:gd name="connsiteY1" fmla="*/ 3746 h 4843"/>
                      <a:gd name="connsiteX2" fmla="*/ 39 w 9238"/>
                      <a:gd name="connsiteY2" fmla="*/ 4464 h 4843"/>
                      <a:gd name="connsiteX3" fmla="*/ 4012 w 9238"/>
                      <a:gd name="connsiteY3" fmla="*/ 1097 h 4843"/>
                      <a:gd name="connsiteX4" fmla="*/ 9200 w 9238"/>
                      <a:gd name="connsiteY4" fmla="*/ 380 h 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8" h="4843">
                        <a:moveTo>
                          <a:pt x="9200" y="380"/>
                        </a:moveTo>
                        <a:cubicBezTo>
                          <a:pt x="9531" y="1097"/>
                          <a:pt x="7710" y="2587"/>
                          <a:pt x="5226" y="3746"/>
                        </a:cubicBezTo>
                        <a:cubicBezTo>
                          <a:pt x="2688" y="4850"/>
                          <a:pt x="370" y="5181"/>
                          <a:pt x="39" y="4464"/>
                        </a:cubicBezTo>
                        <a:cubicBezTo>
                          <a:pt x="-292" y="3746"/>
                          <a:pt x="1529" y="2256"/>
                          <a:pt x="4012" y="1097"/>
                        </a:cubicBezTo>
                        <a:cubicBezTo>
                          <a:pt x="6606" y="-6"/>
                          <a:pt x="8924" y="-337"/>
                          <a:pt x="9200" y="380"/>
                        </a:cubicBezTo>
                        <a:close/>
                      </a:path>
                    </a:pathLst>
                  </a:custGeom>
                  <a:solidFill>
                    <a:srgbClr val="FAFAFA"/>
                  </a:solidFill>
                  <a:ln w="550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17B7E6D-2636-4F2E-9433-8A04E24A9106}"/>
                      </a:ext>
                    </a:extLst>
                  </p:cNvPr>
                  <p:cNvSpPr/>
                  <p:nvPr/>
                </p:nvSpPr>
                <p:spPr>
                  <a:xfrm>
                    <a:off x="7687176" y="-889431"/>
                    <a:ext cx="10481" cy="20399"/>
                  </a:xfrm>
                  <a:custGeom>
                    <a:avLst/>
                    <a:gdLst>
                      <a:gd name="connsiteX0" fmla="*/ 10318 w 10481"/>
                      <a:gd name="connsiteY0" fmla="*/ 20382 h 20399"/>
                      <a:gd name="connsiteX1" fmla="*/ 3971 w 10481"/>
                      <a:gd name="connsiteY1" fmla="*/ 10835 h 20399"/>
                      <a:gd name="connsiteX2" fmla="*/ 164 w 10481"/>
                      <a:gd name="connsiteY2" fmla="*/ 18 h 20399"/>
                      <a:gd name="connsiteX3" fmla="*/ 6510 w 10481"/>
                      <a:gd name="connsiteY3" fmla="*/ 9565 h 20399"/>
                      <a:gd name="connsiteX4" fmla="*/ 10318 w 10481"/>
                      <a:gd name="connsiteY4" fmla="*/ 20382 h 2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 h="20399">
                        <a:moveTo>
                          <a:pt x="10318" y="20382"/>
                        </a:moveTo>
                        <a:cubicBezTo>
                          <a:pt x="9600" y="20713"/>
                          <a:pt x="6731" y="16463"/>
                          <a:pt x="3971" y="10835"/>
                        </a:cubicBezTo>
                        <a:cubicBezTo>
                          <a:pt x="1157" y="5206"/>
                          <a:pt x="-554" y="349"/>
                          <a:pt x="164" y="18"/>
                        </a:cubicBezTo>
                        <a:cubicBezTo>
                          <a:pt x="881" y="-313"/>
                          <a:pt x="3751" y="3936"/>
                          <a:pt x="6510" y="9565"/>
                        </a:cubicBezTo>
                        <a:cubicBezTo>
                          <a:pt x="9324" y="15194"/>
                          <a:pt x="11035" y="19995"/>
                          <a:pt x="10318" y="20382"/>
                        </a:cubicBezTo>
                        <a:close/>
                      </a:path>
                    </a:pathLst>
                  </a:custGeom>
                  <a:solidFill>
                    <a:srgbClr val="FAFAFA"/>
                  </a:solidFill>
                  <a:ln w="550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D2E544AA-DC86-4DDA-B269-4E6EE4C77B43}"/>
                      </a:ext>
                    </a:extLst>
                  </p:cNvPr>
                  <p:cNvSpPr/>
                  <p:nvPr/>
                </p:nvSpPr>
                <p:spPr>
                  <a:xfrm>
                    <a:off x="7795027" y="-893528"/>
                    <a:ext cx="8568" cy="15350"/>
                  </a:xfrm>
                  <a:custGeom>
                    <a:avLst/>
                    <a:gdLst>
                      <a:gd name="connsiteX0" fmla="*/ 201 w 8568"/>
                      <a:gd name="connsiteY0" fmla="*/ 15318 h 15350"/>
                      <a:gd name="connsiteX1" fmla="*/ 3015 w 8568"/>
                      <a:gd name="connsiteY1" fmla="*/ 6986 h 15350"/>
                      <a:gd name="connsiteX2" fmla="*/ 8368 w 8568"/>
                      <a:gd name="connsiteY2" fmla="*/ 32 h 15350"/>
                      <a:gd name="connsiteX3" fmla="*/ 5554 w 8568"/>
                      <a:gd name="connsiteY3" fmla="*/ 8365 h 15350"/>
                      <a:gd name="connsiteX4" fmla="*/ 201 w 8568"/>
                      <a:gd name="connsiteY4" fmla="*/ 15318 h 1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 h="15350">
                        <a:moveTo>
                          <a:pt x="201" y="15318"/>
                        </a:moveTo>
                        <a:cubicBezTo>
                          <a:pt x="-517" y="14932"/>
                          <a:pt x="752" y="11235"/>
                          <a:pt x="3015" y="6986"/>
                        </a:cubicBezTo>
                        <a:cubicBezTo>
                          <a:pt x="5278" y="2791"/>
                          <a:pt x="7651" y="-354"/>
                          <a:pt x="8368" y="32"/>
                        </a:cubicBezTo>
                        <a:cubicBezTo>
                          <a:pt x="9085" y="418"/>
                          <a:pt x="7816" y="4116"/>
                          <a:pt x="5554" y="8365"/>
                        </a:cubicBezTo>
                        <a:cubicBezTo>
                          <a:pt x="3291" y="12559"/>
                          <a:pt x="863" y="15705"/>
                          <a:pt x="201" y="15318"/>
                        </a:cubicBezTo>
                        <a:close/>
                      </a:path>
                    </a:pathLst>
                  </a:custGeom>
                  <a:solidFill>
                    <a:srgbClr val="FAFAFA"/>
                  </a:solidFill>
                  <a:ln w="550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6A47EA4-C3BA-4CAB-990B-5DDA9BDC0D55}"/>
                      </a:ext>
                    </a:extLst>
                  </p:cNvPr>
                  <p:cNvSpPr/>
                  <p:nvPr/>
                </p:nvSpPr>
                <p:spPr>
                  <a:xfrm>
                    <a:off x="7749202" y="-812068"/>
                    <a:ext cx="4811" cy="19345"/>
                  </a:xfrm>
                  <a:custGeom>
                    <a:avLst/>
                    <a:gdLst>
                      <a:gd name="connsiteX0" fmla="*/ 3257 w 4811"/>
                      <a:gd name="connsiteY0" fmla="*/ 19341 h 19345"/>
                      <a:gd name="connsiteX1" fmla="*/ 1656 w 4811"/>
                      <a:gd name="connsiteY1" fmla="*/ 9684 h 19345"/>
                      <a:gd name="connsiteX2" fmla="*/ 222 w 4811"/>
                      <a:gd name="connsiteY2" fmla="*/ 26 h 19345"/>
                      <a:gd name="connsiteX3" fmla="*/ 4526 w 4811"/>
                      <a:gd name="connsiteY3" fmla="*/ 9242 h 19345"/>
                      <a:gd name="connsiteX4" fmla="*/ 3257 w 4811"/>
                      <a:gd name="connsiteY4" fmla="*/ 19341 h 1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1" h="19345">
                        <a:moveTo>
                          <a:pt x="3257" y="19341"/>
                        </a:moveTo>
                        <a:cubicBezTo>
                          <a:pt x="2429" y="19231"/>
                          <a:pt x="2484" y="14871"/>
                          <a:pt x="1656" y="9684"/>
                        </a:cubicBezTo>
                        <a:cubicBezTo>
                          <a:pt x="884" y="4496"/>
                          <a:pt x="-551" y="357"/>
                          <a:pt x="222" y="26"/>
                        </a:cubicBezTo>
                        <a:cubicBezTo>
                          <a:pt x="884" y="-360"/>
                          <a:pt x="3643" y="3558"/>
                          <a:pt x="4526" y="9242"/>
                        </a:cubicBezTo>
                        <a:cubicBezTo>
                          <a:pt x="5409" y="14926"/>
                          <a:pt x="4029" y="19507"/>
                          <a:pt x="3257" y="19341"/>
                        </a:cubicBezTo>
                        <a:close/>
                      </a:path>
                    </a:pathLst>
                  </a:custGeom>
                  <a:solidFill>
                    <a:srgbClr val="FAFAFA"/>
                  </a:solidFill>
                  <a:ln w="550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3AFC51F-5834-4809-BF6E-E470BFE7ABC6}"/>
                      </a:ext>
                    </a:extLst>
                  </p:cNvPr>
                  <p:cNvSpPr/>
                  <p:nvPr/>
                </p:nvSpPr>
                <p:spPr>
                  <a:xfrm>
                    <a:off x="7696384" y="-755179"/>
                    <a:ext cx="10387" cy="11379"/>
                  </a:xfrm>
                  <a:custGeom>
                    <a:avLst/>
                    <a:gdLst>
                      <a:gd name="connsiteX0" fmla="*/ 10271 w 10387"/>
                      <a:gd name="connsiteY0" fmla="*/ 11291 h 11379"/>
                      <a:gd name="connsiteX1" fmla="*/ 4145 w 10387"/>
                      <a:gd name="connsiteY1" fmla="*/ 6655 h 11379"/>
                      <a:gd name="connsiteX2" fmla="*/ 117 w 10387"/>
                      <a:gd name="connsiteY2" fmla="*/ 88 h 11379"/>
                      <a:gd name="connsiteX3" fmla="*/ 6242 w 10387"/>
                      <a:gd name="connsiteY3" fmla="*/ 4724 h 11379"/>
                      <a:gd name="connsiteX4" fmla="*/ 10271 w 10387"/>
                      <a:gd name="connsiteY4" fmla="*/ 11291 h 1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 h="11379">
                        <a:moveTo>
                          <a:pt x="10271" y="11291"/>
                        </a:moveTo>
                        <a:cubicBezTo>
                          <a:pt x="9664" y="11843"/>
                          <a:pt x="6905" y="9746"/>
                          <a:pt x="4145" y="6655"/>
                        </a:cubicBezTo>
                        <a:cubicBezTo>
                          <a:pt x="1331" y="3565"/>
                          <a:pt x="-490" y="640"/>
                          <a:pt x="117" y="88"/>
                        </a:cubicBezTo>
                        <a:cubicBezTo>
                          <a:pt x="724" y="-464"/>
                          <a:pt x="3483" y="1634"/>
                          <a:pt x="6242" y="4724"/>
                        </a:cubicBezTo>
                        <a:cubicBezTo>
                          <a:pt x="9057" y="7814"/>
                          <a:pt x="10878" y="10739"/>
                          <a:pt x="10271" y="11291"/>
                        </a:cubicBezTo>
                        <a:close/>
                      </a:path>
                    </a:pathLst>
                  </a:custGeom>
                  <a:solidFill>
                    <a:srgbClr val="FAFAFA"/>
                  </a:solidFill>
                  <a:ln w="550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D8AB36B-8715-442C-A289-4BF33F7DC893}"/>
                      </a:ext>
                    </a:extLst>
                  </p:cNvPr>
                  <p:cNvSpPr/>
                  <p:nvPr/>
                </p:nvSpPr>
                <p:spPr>
                  <a:xfrm>
                    <a:off x="7817709" y="-736692"/>
                    <a:ext cx="11272" cy="11434"/>
                  </a:xfrm>
                  <a:custGeom>
                    <a:avLst/>
                    <a:gdLst>
                      <a:gd name="connsiteX0" fmla="*/ 90 w 11272"/>
                      <a:gd name="connsiteY0" fmla="*/ 11346 h 11434"/>
                      <a:gd name="connsiteX1" fmla="*/ 4615 w 11272"/>
                      <a:gd name="connsiteY1" fmla="*/ 4724 h 11434"/>
                      <a:gd name="connsiteX2" fmla="*/ 11182 w 11272"/>
                      <a:gd name="connsiteY2" fmla="*/ 88 h 11434"/>
                      <a:gd name="connsiteX3" fmla="*/ 6657 w 11272"/>
                      <a:gd name="connsiteY3" fmla="*/ 6711 h 11434"/>
                      <a:gd name="connsiteX4" fmla="*/ 90 w 11272"/>
                      <a:gd name="connsiteY4" fmla="*/ 11346 h 1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 h="11434">
                        <a:moveTo>
                          <a:pt x="90" y="11346"/>
                        </a:moveTo>
                        <a:cubicBezTo>
                          <a:pt x="-462" y="10794"/>
                          <a:pt x="1580" y="7814"/>
                          <a:pt x="4615" y="4724"/>
                        </a:cubicBezTo>
                        <a:cubicBezTo>
                          <a:pt x="7706" y="1633"/>
                          <a:pt x="10631" y="-464"/>
                          <a:pt x="11182" y="88"/>
                        </a:cubicBezTo>
                        <a:cubicBezTo>
                          <a:pt x="11734" y="640"/>
                          <a:pt x="9692" y="3620"/>
                          <a:pt x="6657" y="6711"/>
                        </a:cubicBezTo>
                        <a:cubicBezTo>
                          <a:pt x="3622" y="9801"/>
                          <a:pt x="697" y="11898"/>
                          <a:pt x="90" y="11346"/>
                        </a:cubicBezTo>
                        <a:close/>
                      </a:path>
                    </a:pathLst>
                  </a:custGeom>
                  <a:solidFill>
                    <a:srgbClr val="FAFAFA"/>
                  </a:solidFill>
                  <a:ln w="550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EFC4820A-7397-406C-BD1A-03A00AF04F50}"/>
                      </a:ext>
                    </a:extLst>
                  </p:cNvPr>
                  <p:cNvSpPr/>
                  <p:nvPr/>
                </p:nvSpPr>
                <p:spPr>
                  <a:xfrm>
                    <a:off x="7753307" y="-670551"/>
                    <a:ext cx="3925" cy="18328"/>
                  </a:xfrm>
                  <a:custGeom>
                    <a:avLst/>
                    <a:gdLst>
                      <a:gd name="connsiteX0" fmla="*/ 586 w 3925"/>
                      <a:gd name="connsiteY0" fmla="*/ 18327 h 18328"/>
                      <a:gd name="connsiteX1" fmla="*/ 531 w 3925"/>
                      <a:gd name="connsiteY1" fmla="*/ 8945 h 18328"/>
                      <a:gd name="connsiteX2" fmla="*/ 3346 w 3925"/>
                      <a:gd name="connsiteY2" fmla="*/ 5 h 18328"/>
                      <a:gd name="connsiteX3" fmla="*/ 3346 w 3925"/>
                      <a:gd name="connsiteY3" fmla="*/ 9387 h 18328"/>
                      <a:gd name="connsiteX4" fmla="*/ 586 w 3925"/>
                      <a:gd name="connsiteY4" fmla="*/ 18327 h 18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 h="18328">
                        <a:moveTo>
                          <a:pt x="586" y="18327"/>
                        </a:moveTo>
                        <a:cubicBezTo>
                          <a:pt x="-186" y="18216"/>
                          <a:pt x="-186" y="14022"/>
                          <a:pt x="531" y="8945"/>
                        </a:cubicBezTo>
                        <a:cubicBezTo>
                          <a:pt x="1304" y="3868"/>
                          <a:pt x="2573" y="-161"/>
                          <a:pt x="3346" y="5"/>
                        </a:cubicBezTo>
                        <a:cubicBezTo>
                          <a:pt x="4118" y="115"/>
                          <a:pt x="4118" y="4309"/>
                          <a:pt x="3346" y="9387"/>
                        </a:cubicBezTo>
                        <a:cubicBezTo>
                          <a:pt x="2628" y="14408"/>
                          <a:pt x="1359" y="18437"/>
                          <a:pt x="586" y="18327"/>
                        </a:cubicBezTo>
                        <a:close/>
                      </a:path>
                    </a:pathLst>
                  </a:custGeom>
                  <a:solidFill>
                    <a:srgbClr val="FAFAFA"/>
                  </a:solidFill>
                  <a:ln w="550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1B05B349-305F-4659-B3CA-E13DED4DFFE8}"/>
                      </a:ext>
                    </a:extLst>
                  </p:cNvPr>
                  <p:cNvSpPr/>
                  <p:nvPr/>
                </p:nvSpPr>
                <p:spPr>
                  <a:xfrm>
                    <a:off x="7702400" y="-630903"/>
                    <a:ext cx="8674" cy="14198"/>
                  </a:xfrm>
                  <a:custGeom>
                    <a:avLst/>
                    <a:gdLst>
                      <a:gd name="connsiteX0" fmla="*/ 8504 w 8674"/>
                      <a:gd name="connsiteY0" fmla="*/ 14163 h 14198"/>
                      <a:gd name="connsiteX1" fmla="*/ 3096 w 8674"/>
                      <a:gd name="connsiteY1" fmla="*/ 7817 h 14198"/>
                      <a:gd name="connsiteX2" fmla="*/ 171 w 8674"/>
                      <a:gd name="connsiteY2" fmla="*/ 35 h 14198"/>
                      <a:gd name="connsiteX3" fmla="*/ 5579 w 8674"/>
                      <a:gd name="connsiteY3" fmla="*/ 6382 h 14198"/>
                      <a:gd name="connsiteX4" fmla="*/ 8504 w 8674"/>
                      <a:gd name="connsiteY4" fmla="*/ 14163 h 14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 h="14198">
                        <a:moveTo>
                          <a:pt x="8504" y="14163"/>
                        </a:moveTo>
                        <a:cubicBezTo>
                          <a:pt x="7841" y="14549"/>
                          <a:pt x="5413" y="11735"/>
                          <a:pt x="3096" y="7817"/>
                        </a:cubicBezTo>
                        <a:cubicBezTo>
                          <a:pt x="833" y="3899"/>
                          <a:pt x="-491" y="422"/>
                          <a:pt x="171" y="35"/>
                        </a:cubicBezTo>
                        <a:cubicBezTo>
                          <a:pt x="833" y="-351"/>
                          <a:pt x="3261" y="2464"/>
                          <a:pt x="5579" y="6382"/>
                        </a:cubicBezTo>
                        <a:cubicBezTo>
                          <a:pt x="7841" y="10245"/>
                          <a:pt x="9166" y="13722"/>
                          <a:pt x="8504" y="14163"/>
                        </a:cubicBezTo>
                        <a:close/>
                      </a:path>
                    </a:pathLst>
                  </a:custGeom>
                  <a:solidFill>
                    <a:srgbClr val="FAFAFA"/>
                  </a:solidFill>
                  <a:ln w="550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91042A8B-5D2A-4D57-BB4B-E5A23341BFB6}"/>
                      </a:ext>
                    </a:extLst>
                  </p:cNvPr>
                  <p:cNvSpPr/>
                  <p:nvPr/>
                </p:nvSpPr>
                <p:spPr>
                  <a:xfrm>
                    <a:off x="7800204" y="-572107"/>
                    <a:ext cx="14329" cy="10470"/>
                  </a:xfrm>
                  <a:custGeom>
                    <a:avLst/>
                    <a:gdLst>
                      <a:gd name="connsiteX0" fmla="*/ 14284 w 14329"/>
                      <a:gd name="connsiteY0" fmla="*/ 122 h 10470"/>
                      <a:gd name="connsiteX1" fmla="*/ 7992 w 14329"/>
                      <a:gd name="connsiteY1" fmla="*/ 6413 h 10470"/>
                      <a:gd name="connsiteX2" fmla="*/ 46 w 14329"/>
                      <a:gd name="connsiteY2" fmla="*/ 10332 h 10470"/>
                      <a:gd name="connsiteX3" fmla="*/ 6337 w 14329"/>
                      <a:gd name="connsiteY3" fmla="*/ 4040 h 10470"/>
                      <a:gd name="connsiteX4" fmla="*/ 14284 w 14329"/>
                      <a:gd name="connsiteY4" fmla="*/ 122 h 10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9" h="10470">
                        <a:moveTo>
                          <a:pt x="14284" y="122"/>
                        </a:moveTo>
                        <a:cubicBezTo>
                          <a:pt x="14725" y="784"/>
                          <a:pt x="11911" y="3599"/>
                          <a:pt x="7992" y="6413"/>
                        </a:cubicBezTo>
                        <a:cubicBezTo>
                          <a:pt x="4074" y="9228"/>
                          <a:pt x="487" y="10994"/>
                          <a:pt x="46" y="10332"/>
                        </a:cubicBezTo>
                        <a:cubicBezTo>
                          <a:pt x="-396" y="9669"/>
                          <a:pt x="2419" y="6855"/>
                          <a:pt x="6337" y="4040"/>
                        </a:cubicBezTo>
                        <a:cubicBezTo>
                          <a:pt x="10255" y="1226"/>
                          <a:pt x="13842" y="-485"/>
                          <a:pt x="14284" y="122"/>
                        </a:cubicBezTo>
                        <a:close/>
                      </a:path>
                    </a:pathLst>
                  </a:custGeom>
                  <a:solidFill>
                    <a:srgbClr val="FAFAFA"/>
                  </a:solidFill>
                  <a:ln w="550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050631B-9E5F-4736-B365-B71D32020B99}"/>
                      </a:ext>
                    </a:extLst>
                  </p:cNvPr>
                  <p:cNvSpPr/>
                  <p:nvPr/>
                </p:nvSpPr>
                <p:spPr>
                  <a:xfrm>
                    <a:off x="7727892" y="-534242"/>
                    <a:ext cx="3881" cy="20385"/>
                  </a:xfrm>
                  <a:custGeom>
                    <a:avLst/>
                    <a:gdLst>
                      <a:gd name="connsiteX0" fmla="*/ 285 w 3881"/>
                      <a:gd name="connsiteY0" fmla="*/ 20368 h 20385"/>
                      <a:gd name="connsiteX1" fmla="*/ 948 w 3881"/>
                      <a:gd name="connsiteY1" fmla="*/ 10158 h 20385"/>
                      <a:gd name="connsiteX2" fmla="*/ 2051 w 3881"/>
                      <a:gd name="connsiteY2" fmla="*/ 4 h 20385"/>
                      <a:gd name="connsiteX3" fmla="*/ 3762 w 3881"/>
                      <a:gd name="connsiteY3" fmla="*/ 10434 h 20385"/>
                      <a:gd name="connsiteX4" fmla="*/ 285 w 3881"/>
                      <a:gd name="connsiteY4" fmla="*/ 20368 h 2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20385">
                        <a:moveTo>
                          <a:pt x="285" y="20368"/>
                        </a:moveTo>
                        <a:cubicBezTo>
                          <a:pt x="-487" y="20092"/>
                          <a:pt x="506" y="15622"/>
                          <a:pt x="948" y="10158"/>
                        </a:cubicBezTo>
                        <a:cubicBezTo>
                          <a:pt x="1444" y="4695"/>
                          <a:pt x="1279" y="115"/>
                          <a:pt x="2051" y="4"/>
                        </a:cubicBezTo>
                        <a:cubicBezTo>
                          <a:pt x="2824" y="-161"/>
                          <a:pt x="4314" y="4530"/>
                          <a:pt x="3762" y="10434"/>
                        </a:cubicBezTo>
                        <a:cubicBezTo>
                          <a:pt x="3321" y="16339"/>
                          <a:pt x="1003" y="20699"/>
                          <a:pt x="285" y="20368"/>
                        </a:cubicBezTo>
                        <a:close/>
                      </a:path>
                    </a:pathLst>
                  </a:custGeom>
                  <a:solidFill>
                    <a:srgbClr val="FAFAFA"/>
                  </a:solidFill>
                  <a:ln w="550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5D7CE9B7-7170-4A30-9616-7DB3E9CAF053}"/>
                      </a:ext>
                    </a:extLst>
                  </p:cNvPr>
                  <p:cNvSpPr/>
                  <p:nvPr/>
                </p:nvSpPr>
                <p:spPr>
                  <a:xfrm>
                    <a:off x="7754385" y="-440668"/>
                    <a:ext cx="8430" cy="10313"/>
                  </a:xfrm>
                  <a:custGeom>
                    <a:avLst/>
                    <a:gdLst>
                      <a:gd name="connsiteX0" fmla="*/ 8283 w 8430"/>
                      <a:gd name="connsiteY0" fmla="*/ 10234 h 10313"/>
                      <a:gd name="connsiteX1" fmla="*/ 3096 w 8430"/>
                      <a:gd name="connsiteY1" fmla="*/ 6040 h 10313"/>
                      <a:gd name="connsiteX2" fmla="*/ 171 w 8430"/>
                      <a:gd name="connsiteY2" fmla="*/ 80 h 10313"/>
                      <a:gd name="connsiteX3" fmla="*/ 5358 w 8430"/>
                      <a:gd name="connsiteY3" fmla="*/ 4274 h 10313"/>
                      <a:gd name="connsiteX4" fmla="*/ 8283 w 8430"/>
                      <a:gd name="connsiteY4" fmla="*/ 10234 h 10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0" h="10313">
                        <a:moveTo>
                          <a:pt x="8283" y="10234"/>
                        </a:moveTo>
                        <a:cubicBezTo>
                          <a:pt x="7676" y="10730"/>
                          <a:pt x="5358" y="8854"/>
                          <a:pt x="3096" y="6040"/>
                        </a:cubicBezTo>
                        <a:cubicBezTo>
                          <a:pt x="833" y="3225"/>
                          <a:pt x="-491" y="576"/>
                          <a:pt x="171" y="80"/>
                        </a:cubicBezTo>
                        <a:cubicBezTo>
                          <a:pt x="778" y="-417"/>
                          <a:pt x="3096" y="1459"/>
                          <a:pt x="5358" y="4274"/>
                        </a:cubicBezTo>
                        <a:cubicBezTo>
                          <a:pt x="7566" y="7033"/>
                          <a:pt x="8890" y="9737"/>
                          <a:pt x="8283" y="10234"/>
                        </a:cubicBezTo>
                        <a:close/>
                      </a:path>
                    </a:pathLst>
                  </a:custGeom>
                  <a:solidFill>
                    <a:srgbClr val="FAFAFA"/>
                  </a:solidFill>
                  <a:ln w="550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FC190204-9E4F-477D-8B20-F1FEC422819C}"/>
                      </a:ext>
                    </a:extLst>
                  </p:cNvPr>
                  <p:cNvSpPr/>
                  <p:nvPr/>
                </p:nvSpPr>
                <p:spPr>
                  <a:xfrm>
                    <a:off x="7713646" y="-390796"/>
                    <a:ext cx="11457" cy="16359"/>
                  </a:xfrm>
                  <a:custGeom>
                    <a:avLst/>
                    <a:gdLst>
                      <a:gd name="connsiteX0" fmla="*/ 11330 w 11457"/>
                      <a:gd name="connsiteY0" fmla="*/ 16320 h 16359"/>
                      <a:gd name="connsiteX1" fmla="*/ 4542 w 11457"/>
                      <a:gd name="connsiteY1" fmla="*/ 8980 h 16359"/>
                      <a:gd name="connsiteX2" fmla="*/ 127 w 11457"/>
                      <a:gd name="connsiteY2" fmla="*/ 40 h 16359"/>
                      <a:gd name="connsiteX3" fmla="*/ 6915 w 11457"/>
                      <a:gd name="connsiteY3" fmla="*/ 7380 h 16359"/>
                      <a:gd name="connsiteX4" fmla="*/ 11330 w 11457"/>
                      <a:gd name="connsiteY4" fmla="*/ 16320 h 16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7" h="16359">
                        <a:moveTo>
                          <a:pt x="11330" y="16320"/>
                        </a:moveTo>
                        <a:cubicBezTo>
                          <a:pt x="10668" y="16761"/>
                          <a:pt x="7633" y="13505"/>
                          <a:pt x="4542" y="8980"/>
                        </a:cubicBezTo>
                        <a:cubicBezTo>
                          <a:pt x="1452" y="4455"/>
                          <a:pt x="-535" y="481"/>
                          <a:pt x="127" y="40"/>
                        </a:cubicBezTo>
                        <a:cubicBezTo>
                          <a:pt x="790" y="-401"/>
                          <a:pt x="3825" y="2855"/>
                          <a:pt x="6915" y="7380"/>
                        </a:cubicBezTo>
                        <a:cubicBezTo>
                          <a:pt x="10006" y="11850"/>
                          <a:pt x="11992" y="15878"/>
                          <a:pt x="11330" y="16320"/>
                        </a:cubicBezTo>
                        <a:close/>
                      </a:path>
                    </a:pathLst>
                  </a:custGeom>
                  <a:solidFill>
                    <a:srgbClr val="FAFAFA"/>
                  </a:solidFill>
                  <a:ln w="550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68B22F4-97C8-40B8-AAC8-D609F30E7093}"/>
                      </a:ext>
                    </a:extLst>
                  </p:cNvPr>
                  <p:cNvSpPr/>
                  <p:nvPr/>
                </p:nvSpPr>
                <p:spPr>
                  <a:xfrm>
                    <a:off x="7828281" y="-452925"/>
                    <a:ext cx="4034" cy="8241"/>
                  </a:xfrm>
                  <a:custGeom>
                    <a:avLst/>
                    <a:gdLst>
                      <a:gd name="connsiteX0" fmla="*/ 500 w 4034"/>
                      <a:gd name="connsiteY0" fmla="*/ 8198 h 8241"/>
                      <a:gd name="connsiteX1" fmla="*/ 665 w 4034"/>
                      <a:gd name="connsiteY1" fmla="*/ 3618 h 8241"/>
                      <a:gd name="connsiteX2" fmla="*/ 3535 w 4034"/>
                      <a:gd name="connsiteY2" fmla="*/ 31 h 8241"/>
                      <a:gd name="connsiteX3" fmla="*/ 3369 w 4034"/>
                      <a:gd name="connsiteY3" fmla="*/ 4611 h 8241"/>
                      <a:gd name="connsiteX4" fmla="*/ 500 w 4034"/>
                      <a:gd name="connsiteY4" fmla="*/ 8198 h 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 h="8241">
                        <a:moveTo>
                          <a:pt x="500" y="8198"/>
                        </a:moveTo>
                        <a:cubicBezTo>
                          <a:pt x="-218" y="7922"/>
                          <a:pt x="-163" y="5881"/>
                          <a:pt x="665" y="3618"/>
                        </a:cubicBezTo>
                        <a:cubicBezTo>
                          <a:pt x="1493" y="1355"/>
                          <a:pt x="2817" y="-245"/>
                          <a:pt x="3535" y="31"/>
                        </a:cubicBezTo>
                        <a:cubicBezTo>
                          <a:pt x="4252" y="307"/>
                          <a:pt x="4197" y="2349"/>
                          <a:pt x="3369" y="4611"/>
                        </a:cubicBezTo>
                        <a:cubicBezTo>
                          <a:pt x="2541" y="6929"/>
                          <a:pt x="1272" y="8530"/>
                          <a:pt x="500" y="8198"/>
                        </a:cubicBezTo>
                        <a:close/>
                      </a:path>
                    </a:pathLst>
                  </a:custGeom>
                  <a:solidFill>
                    <a:srgbClr val="FAFAFA"/>
                  </a:solidFill>
                  <a:ln w="550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B771C0B-FD6D-40D6-A78B-1937517459EE}"/>
                      </a:ext>
                    </a:extLst>
                  </p:cNvPr>
                  <p:cNvSpPr/>
                  <p:nvPr/>
                </p:nvSpPr>
                <p:spPr>
                  <a:xfrm>
                    <a:off x="7782778" y="-329721"/>
                    <a:ext cx="5267" cy="18350"/>
                  </a:xfrm>
                  <a:custGeom>
                    <a:avLst/>
                    <a:gdLst>
                      <a:gd name="connsiteX0" fmla="*/ 199 w 5267"/>
                      <a:gd name="connsiteY0" fmla="*/ 18322 h 18350"/>
                      <a:gd name="connsiteX1" fmla="*/ 1909 w 5267"/>
                      <a:gd name="connsiteY1" fmla="*/ 9106 h 18350"/>
                      <a:gd name="connsiteX2" fmla="*/ 4227 w 5267"/>
                      <a:gd name="connsiteY2" fmla="*/ 1 h 18350"/>
                      <a:gd name="connsiteX3" fmla="*/ 4669 w 5267"/>
                      <a:gd name="connsiteY3" fmla="*/ 9713 h 18350"/>
                      <a:gd name="connsiteX4" fmla="*/ 199 w 5267"/>
                      <a:gd name="connsiteY4" fmla="*/ 18322 h 1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 h="18350">
                        <a:moveTo>
                          <a:pt x="199" y="18322"/>
                        </a:moveTo>
                        <a:cubicBezTo>
                          <a:pt x="-519" y="17936"/>
                          <a:pt x="861" y="14018"/>
                          <a:pt x="1909" y="9106"/>
                        </a:cubicBezTo>
                        <a:cubicBezTo>
                          <a:pt x="3013" y="4195"/>
                          <a:pt x="3454" y="56"/>
                          <a:pt x="4227" y="1"/>
                        </a:cubicBezTo>
                        <a:cubicBezTo>
                          <a:pt x="5000" y="-55"/>
                          <a:pt x="5883" y="4360"/>
                          <a:pt x="4669" y="9713"/>
                        </a:cubicBezTo>
                        <a:cubicBezTo>
                          <a:pt x="3565" y="15066"/>
                          <a:pt x="861" y="18708"/>
                          <a:pt x="199" y="18322"/>
                        </a:cubicBezTo>
                        <a:close/>
                      </a:path>
                    </a:pathLst>
                  </a:custGeom>
                  <a:solidFill>
                    <a:srgbClr val="FAFAFA"/>
                  </a:solidFill>
                  <a:ln w="550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7B3FBA2F-66F0-4085-8DF9-0980E32E39D7}"/>
                      </a:ext>
                    </a:extLst>
                  </p:cNvPr>
                  <p:cNvSpPr/>
                  <p:nvPr/>
                </p:nvSpPr>
                <p:spPr>
                  <a:xfrm>
                    <a:off x="7807232" y="-1175472"/>
                    <a:ext cx="5847" cy="11213"/>
                  </a:xfrm>
                  <a:custGeom>
                    <a:avLst/>
                    <a:gdLst>
                      <a:gd name="connsiteX0" fmla="*/ 5545 w 5847"/>
                      <a:gd name="connsiteY0" fmla="*/ 11180 h 11213"/>
                      <a:gd name="connsiteX1" fmla="*/ 1627 w 5847"/>
                      <a:gd name="connsiteY1" fmla="*/ 6214 h 11213"/>
                      <a:gd name="connsiteX2" fmla="*/ 302 w 5847"/>
                      <a:gd name="connsiteY2" fmla="*/ 33 h 11213"/>
                      <a:gd name="connsiteX3" fmla="*/ 4220 w 5847"/>
                      <a:gd name="connsiteY3" fmla="*/ 5000 h 11213"/>
                      <a:gd name="connsiteX4" fmla="*/ 5545 w 5847"/>
                      <a:gd name="connsiteY4" fmla="*/ 11180 h 1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 h="11213">
                        <a:moveTo>
                          <a:pt x="5545" y="11180"/>
                        </a:moveTo>
                        <a:cubicBezTo>
                          <a:pt x="4827" y="11511"/>
                          <a:pt x="3061" y="9304"/>
                          <a:pt x="1627" y="6214"/>
                        </a:cubicBezTo>
                        <a:cubicBezTo>
                          <a:pt x="192" y="3123"/>
                          <a:pt x="-415" y="364"/>
                          <a:pt x="302" y="33"/>
                        </a:cubicBezTo>
                        <a:cubicBezTo>
                          <a:pt x="1020" y="-298"/>
                          <a:pt x="2786" y="1909"/>
                          <a:pt x="4220" y="5000"/>
                        </a:cubicBezTo>
                        <a:cubicBezTo>
                          <a:pt x="5655" y="8090"/>
                          <a:pt x="6262" y="10849"/>
                          <a:pt x="5545" y="11180"/>
                        </a:cubicBezTo>
                        <a:close/>
                      </a:path>
                    </a:pathLst>
                  </a:custGeom>
                  <a:solidFill>
                    <a:srgbClr val="FAFAFA"/>
                  </a:solidFill>
                  <a:ln w="550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B85DCA6B-B389-43C5-B827-C9F26DFB0771}"/>
                      </a:ext>
                    </a:extLst>
                  </p:cNvPr>
                  <p:cNvSpPr/>
                  <p:nvPr/>
                </p:nvSpPr>
                <p:spPr>
                  <a:xfrm>
                    <a:off x="7720761" y="-1336272"/>
                    <a:ext cx="15452" cy="16437"/>
                  </a:xfrm>
                  <a:custGeom>
                    <a:avLst/>
                    <a:gdLst>
                      <a:gd name="connsiteX0" fmla="*/ 15418 w 15452"/>
                      <a:gd name="connsiteY0" fmla="*/ 133 h 16437"/>
                      <a:gd name="connsiteX1" fmla="*/ 7858 w 15452"/>
                      <a:gd name="connsiteY1" fmla="*/ 8355 h 16437"/>
                      <a:gd name="connsiteX2" fmla="*/ 132 w 15452"/>
                      <a:gd name="connsiteY2" fmla="*/ 16412 h 16437"/>
                      <a:gd name="connsiteX3" fmla="*/ 5761 w 15452"/>
                      <a:gd name="connsiteY3" fmla="*/ 6369 h 16437"/>
                      <a:gd name="connsiteX4" fmla="*/ 15418 w 15452"/>
                      <a:gd name="connsiteY4" fmla="*/ 133 h 16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2" h="16437">
                        <a:moveTo>
                          <a:pt x="15418" y="133"/>
                        </a:moveTo>
                        <a:cubicBezTo>
                          <a:pt x="15860" y="850"/>
                          <a:pt x="11997" y="3940"/>
                          <a:pt x="7858" y="8355"/>
                        </a:cubicBezTo>
                        <a:cubicBezTo>
                          <a:pt x="3719" y="12715"/>
                          <a:pt x="849" y="16799"/>
                          <a:pt x="132" y="16412"/>
                        </a:cubicBezTo>
                        <a:cubicBezTo>
                          <a:pt x="-530" y="16081"/>
                          <a:pt x="1291" y="11115"/>
                          <a:pt x="5761" y="6369"/>
                        </a:cubicBezTo>
                        <a:cubicBezTo>
                          <a:pt x="10176" y="1623"/>
                          <a:pt x="15032" y="-585"/>
                          <a:pt x="15418" y="133"/>
                        </a:cubicBezTo>
                        <a:close/>
                      </a:path>
                    </a:pathLst>
                  </a:custGeom>
                  <a:solidFill>
                    <a:srgbClr val="FAFAFA"/>
                  </a:solidFill>
                  <a:ln w="550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6D040150-A5A1-4D97-9681-189C0BA33148}"/>
                      </a:ext>
                    </a:extLst>
                  </p:cNvPr>
                  <p:cNvSpPr/>
                  <p:nvPr/>
                </p:nvSpPr>
                <p:spPr>
                  <a:xfrm>
                    <a:off x="7797151" y="-1352497"/>
                    <a:ext cx="7653" cy="14321"/>
                  </a:xfrm>
                  <a:custGeom>
                    <a:avLst/>
                    <a:gdLst>
                      <a:gd name="connsiteX0" fmla="*/ 7238 w 7653"/>
                      <a:gd name="connsiteY0" fmla="*/ 14316 h 14321"/>
                      <a:gd name="connsiteX1" fmla="*/ 3209 w 7653"/>
                      <a:gd name="connsiteY1" fmla="*/ 7417 h 14321"/>
                      <a:gd name="connsiteX2" fmla="*/ 119 w 7653"/>
                      <a:gd name="connsiteY2" fmla="*/ 78 h 14321"/>
                      <a:gd name="connsiteX3" fmla="*/ 5803 w 7653"/>
                      <a:gd name="connsiteY3" fmla="*/ 6148 h 14321"/>
                      <a:gd name="connsiteX4" fmla="*/ 7238 w 7653"/>
                      <a:gd name="connsiteY4" fmla="*/ 14316 h 14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3" h="14321">
                        <a:moveTo>
                          <a:pt x="7238" y="14316"/>
                        </a:moveTo>
                        <a:cubicBezTo>
                          <a:pt x="6465" y="14481"/>
                          <a:pt x="5141" y="11225"/>
                          <a:pt x="3209" y="7417"/>
                        </a:cubicBezTo>
                        <a:cubicBezTo>
                          <a:pt x="1333" y="3609"/>
                          <a:pt x="-488" y="630"/>
                          <a:pt x="119" y="78"/>
                        </a:cubicBezTo>
                        <a:cubicBezTo>
                          <a:pt x="671" y="-474"/>
                          <a:pt x="3706" y="1954"/>
                          <a:pt x="5803" y="6148"/>
                        </a:cubicBezTo>
                        <a:cubicBezTo>
                          <a:pt x="7900" y="10287"/>
                          <a:pt x="7955" y="14150"/>
                          <a:pt x="7238" y="14316"/>
                        </a:cubicBezTo>
                        <a:close/>
                      </a:path>
                    </a:pathLst>
                  </a:custGeom>
                  <a:solidFill>
                    <a:srgbClr val="FAFAFA"/>
                  </a:solidFill>
                  <a:ln w="550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047E5504-34A0-4AB6-978B-2962846F3039}"/>
                      </a:ext>
                    </a:extLst>
                  </p:cNvPr>
                  <p:cNvSpPr/>
                  <p:nvPr/>
                </p:nvSpPr>
                <p:spPr>
                  <a:xfrm>
                    <a:off x="7591648" y="-1297416"/>
                    <a:ext cx="6623" cy="15319"/>
                  </a:xfrm>
                  <a:custGeom>
                    <a:avLst/>
                    <a:gdLst>
                      <a:gd name="connsiteX0" fmla="*/ 276 w 6623"/>
                      <a:gd name="connsiteY0" fmla="*/ 15303 h 15319"/>
                      <a:gd name="connsiteX1" fmla="*/ 1987 w 6623"/>
                      <a:gd name="connsiteY1" fmla="*/ 7136 h 15319"/>
                      <a:gd name="connsiteX2" fmla="*/ 6347 w 6623"/>
                      <a:gd name="connsiteY2" fmla="*/ 17 h 15319"/>
                      <a:gd name="connsiteX3" fmla="*/ 4636 w 6623"/>
                      <a:gd name="connsiteY3" fmla="*/ 8184 h 15319"/>
                      <a:gd name="connsiteX4" fmla="*/ 276 w 6623"/>
                      <a:gd name="connsiteY4" fmla="*/ 15303 h 15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 h="15319">
                        <a:moveTo>
                          <a:pt x="276" y="15303"/>
                        </a:moveTo>
                        <a:cubicBezTo>
                          <a:pt x="-441" y="15027"/>
                          <a:pt x="276" y="11330"/>
                          <a:pt x="1987" y="7136"/>
                        </a:cubicBezTo>
                        <a:cubicBezTo>
                          <a:pt x="3643" y="2887"/>
                          <a:pt x="5629" y="-259"/>
                          <a:pt x="6347" y="17"/>
                        </a:cubicBezTo>
                        <a:cubicBezTo>
                          <a:pt x="7064" y="293"/>
                          <a:pt x="6347" y="3990"/>
                          <a:pt x="4636" y="8184"/>
                        </a:cubicBezTo>
                        <a:cubicBezTo>
                          <a:pt x="2981" y="12378"/>
                          <a:pt x="1049" y="15579"/>
                          <a:pt x="276" y="15303"/>
                        </a:cubicBezTo>
                        <a:close/>
                      </a:path>
                    </a:pathLst>
                  </a:custGeom>
                  <a:solidFill>
                    <a:srgbClr val="FAFAFA"/>
                  </a:solidFill>
                  <a:ln w="550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9509E7C6-6E07-48AA-B1DC-D6722B908212}"/>
                      </a:ext>
                    </a:extLst>
                  </p:cNvPr>
                  <p:cNvSpPr/>
                  <p:nvPr/>
                </p:nvSpPr>
                <p:spPr>
                  <a:xfrm>
                    <a:off x="7586559" y="-1209056"/>
                    <a:ext cx="12329" cy="10392"/>
                  </a:xfrm>
                  <a:custGeom>
                    <a:avLst/>
                    <a:gdLst>
                      <a:gd name="connsiteX0" fmla="*/ 12263 w 12329"/>
                      <a:gd name="connsiteY0" fmla="*/ 10274 h 10392"/>
                      <a:gd name="connsiteX1" fmla="*/ 5254 w 12329"/>
                      <a:gd name="connsiteY1" fmla="*/ 6300 h 10392"/>
                      <a:gd name="connsiteX2" fmla="*/ 67 w 12329"/>
                      <a:gd name="connsiteY2" fmla="*/ 119 h 10392"/>
                      <a:gd name="connsiteX3" fmla="*/ 7076 w 12329"/>
                      <a:gd name="connsiteY3" fmla="*/ 4093 h 10392"/>
                      <a:gd name="connsiteX4" fmla="*/ 12263 w 12329"/>
                      <a:gd name="connsiteY4" fmla="*/ 10274 h 10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9" h="10392">
                        <a:moveTo>
                          <a:pt x="12263" y="10274"/>
                        </a:moveTo>
                        <a:cubicBezTo>
                          <a:pt x="11766" y="10881"/>
                          <a:pt x="8621" y="9115"/>
                          <a:pt x="5254" y="6300"/>
                        </a:cubicBezTo>
                        <a:cubicBezTo>
                          <a:pt x="1888" y="3486"/>
                          <a:pt x="-430" y="727"/>
                          <a:pt x="67" y="119"/>
                        </a:cubicBezTo>
                        <a:cubicBezTo>
                          <a:pt x="564" y="-488"/>
                          <a:pt x="3709" y="1278"/>
                          <a:pt x="7076" y="4093"/>
                        </a:cubicBezTo>
                        <a:cubicBezTo>
                          <a:pt x="10442" y="6907"/>
                          <a:pt x="12760" y="9667"/>
                          <a:pt x="12263" y="10274"/>
                        </a:cubicBezTo>
                        <a:close/>
                      </a:path>
                    </a:pathLst>
                  </a:custGeom>
                  <a:solidFill>
                    <a:srgbClr val="FAFAFA"/>
                  </a:solidFill>
                  <a:ln w="550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67BDE8DB-010A-4487-95B2-0918BC2AE8C0}"/>
                      </a:ext>
                    </a:extLst>
                  </p:cNvPr>
                  <p:cNvSpPr/>
                  <p:nvPr/>
                </p:nvSpPr>
                <p:spPr>
                  <a:xfrm>
                    <a:off x="7733757" y="-1412541"/>
                    <a:ext cx="4857" cy="10259"/>
                  </a:xfrm>
                  <a:custGeom>
                    <a:avLst/>
                    <a:gdLst>
                      <a:gd name="connsiteX0" fmla="*/ 4464 w 4857"/>
                      <a:gd name="connsiteY0" fmla="*/ 10234 h 10259"/>
                      <a:gd name="connsiteX1" fmla="*/ 1097 w 4857"/>
                      <a:gd name="connsiteY1" fmla="*/ 5654 h 10259"/>
                      <a:gd name="connsiteX2" fmla="*/ 380 w 4857"/>
                      <a:gd name="connsiteY2" fmla="*/ 25 h 10259"/>
                      <a:gd name="connsiteX3" fmla="*/ 3746 w 4857"/>
                      <a:gd name="connsiteY3" fmla="*/ 4605 h 10259"/>
                      <a:gd name="connsiteX4" fmla="*/ 4464 w 4857"/>
                      <a:gd name="connsiteY4" fmla="*/ 10234 h 10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 h="10259">
                        <a:moveTo>
                          <a:pt x="4464" y="10234"/>
                        </a:moveTo>
                        <a:cubicBezTo>
                          <a:pt x="3746" y="10510"/>
                          <a:pt x="2201" y="8468"/>
                          <a:pt x="1097" y="5654"/>
                        </a:cubicBezTo>
                        <a:cubicBezTo>
                          <a:pt x="-6" y="2839"/>
                          <a:pt x="-337" y="301"/>
                          <a:pt x="380" y="25"/>
                        </a:cubicBezTo>
                        <a:cubicBezTo>
                          <a:pt x="1097" y="-251"/>
                          <a:pt x="2643" y="1791"/>
                          <a:pt x="3746" y="4605"/>
                        </a:cubicBezTo>
                        <a:cubicBezTo>
                          <a:pt x="4905" y="7420"/>
                          <a:pt x="5181" y="9958"/>
                          <a:pt x="4464" y="10234"/>
                        </a:cubicBezTo>
                        <a:close/>
                      </a:path>
                    </a:pathLst>
                  </a:custGeom>
                  <a:solidFill>
                    <a:srgbClr val="FAFAFA"/>
                  </a:solidFill>
                  <a:ln w="550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9DC7EEE-2307-4383-BC05-A30BC05D3B4B}"/>
                      </a:ext>
                    </a:extLst>
                  </p:cNvPr>
                  <p:cNvSpPr/>
                  <p:nvPr/>
                </p:nvSpPr>
                <p:spPr>
                  <a:xfrm>
                    <a:off x="7871174" y="-1375825"/>
                    <a:ext cx="4227" cy="14250"/>
                  </a:xfrm>
                  <a:custGeom>
                    <a:avLst/>
                    <a:gdLst>
                      <a:gd name="connsiteX0" fmla="*/ 541 w 4227"/>
                      <a:gd name="connsiteY0" fmla="*/ 14244 h 14250"/>
                      <a:gd name="connsiteX1" fmla="*/ 706 w 4227"/>
                      <a:gd name="connsiteY1" fmla="*/ 6794 h 14250"/>
                      <a:gd name="connsiteX2" fmla="*/ 3686 w 4227"/>
                      <a:gd name="connsiteY2" fmla="*/ 6 h 14250"/>
                      <a:gd name="connsiteX3" fmla="*/ 3521 w 4227"/>
                      <a:gd name="connsiteY3" fmla="*/ 7456 h 14250"/>
                      <a:gd name="connsiteX4" fmla="*/ 541 w 4227"/>
                      <a:gd name="connsiteY4" fmla="*/ 14244 h 1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 h="14250">
                        <a:moveTo>
                          <a:pt x="541" y="14244"/>
                        </a:moveTo>
                        <a:cubicBezTo>
                          <a:pt x="-232" y="14079"/>
                          <a:pt x="-177" y="10768"/>
                          <a:pt x="706" y="6794"/>
                        </a:cubicBezTo>
                        <a:cubicBezTo>
                          <a:pt x="1589" y="2876"/>
                          <a:pt x="2914" y="-159"/>
                          <a:pt x="3686" y="6"/>
                        </a:cubicBezTo>
                        <a:cubicBezTo>
                          <a:pt x="4459" y="172"/>
                          <a:pt x="4404" y="3483"/>
                          <a:pt x="3521" y="7456"/>
                        </a:cubicBezTo>
                        <a:cubicBezTo>
                          <a:pt x="2638" y="11375"/>
                          <a:pt x="1313" y="14410"/>
                          <a:pt x="541" y="14244"/>
                        </a:cubicBezTo>
                        <a:close/>
                      </a:path>
                    </a:pathLst>
                  </a:custGeom>
                  <a:solidFill>
                    <a:srgbClr val="FAFAFA"/>
                  </a:solidFill>
                  <a:ln w="550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7F0AA6B-36AF-49F9-931F-7E0FCCE92EA7}"/>
                      </a:ext>
                    </a:extLst>
                  </p:cNvPr>
                  <p:cNvSpPr/>
                  <p:nvPr/>
                </p:nvSpPr>
                <p:spPr>
                  <a:xfrm>
                    <a:off x="7902827" y="-1315846"/>
                    <a:ext cx="7585" cy="17358"/>
                  </a:xfrm>
                  <a:custGeom>
                    <a:avLst/>
                    <a:gdLst>
                      <a:gd name="connsiteX0" fmla="*/ 233 w 7585"/>
                      <a:gd name="connsiteY0" fmla="*/ 17343 h 17358"/>
                      <a:gd name="connsiteX1" fmla="*/ 2441 w 7585"/>
                      <a:gd name="connsiteY1" fmla="*/ 8127 h 17358"/>
                      <a:gd name="connsiteX2" fmla="*/ 7352 w 7585"/>
                      <a:gd name="connsiteY2" fmla="*/ 15 h 17358"/>
                      <a:gd name="connsiteX3" fmla="*/ 5145 w 7585"/>
                      <a:gd name="connsiteY3" fmla="*/ 9231 h 17358"/>
                      <a:gd name="connsiteX4" fmla="*/ 233 w 7585"/>
                      <a:gd name="connsiteY4" fmla="*/ 17343 h 1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5" h="17358">
                        <a:moveTo>
                          <a:pt x="233" y="17343"/>
                        </a:moveTo>
                        <a:cubicBezTo>
                          <a:pt x="-484" y="17067"/>
                          <a:pt x="509" y="12928"/>
                          <a:pt x="2441" y="8127"/>
                        </a:cubicBezTo>
                        <a:cubicBezTo>
                          <a:pt x="4427" y="3326"/>
                          <a:pt x="6580" y="-261"/>
                          <a:pt x="7352" y="15"/>
                        </a:cubicBezTo>
                        <a:cubicBezTo>
                          <a:pt x="8070" y="291"/>
                          <a:pt x="7076" y="4430"/>
                          <a:pt x="5145" y="9231"/>
                        </a:cubicBezTo>
                        <a:cubicBezTo>
                          <a:pt x="3158" y="14032"/>
                          <a:pt x="1006" y="17619"/>
                          <a:pt x="233" y="17343"/>
                        </a:cubicBezTo>
                        <a:close/>
                      </a:path>
                    </a:pathLst>
                  </a:custGeom>
                  <a:solidFill>
                    <a:srgbClr val="FAFAFA"/>
                  </a:solidFill>
                  <a:ln w="550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22D8CDA-A086-47BC-A8AB-93FBF6D850E8}"/>
                      </a:ext>
                    </a:extLst>
                  </p:cNvPr>
                  <p:cNvSpPr/>
                  <p:nvPr/>
                </p:nvSpPr>
                <p:spPr>
                  <a:xfrm>
                    <a:off x="7871369" y="-1265964"/>
                    <a:ext cx="9521" cy="18361"/>
                  </a:xfrm>
                  <a:custGeom>
                    <a:avLst/>
                    <a:gdLst>
                      <a:gd name="connsiteX0" fmla="*/ 9341 w 9521"/>
                      <a:gd name="connsiteY0" fmla="*/ 18342 h 18361"/>
                      <a:gd name="connsiteX1" fmla="*/ 3491 w 9521"/>
                      <a:gd name="connsiteY1" fmla="*/ 9843 h 18361"/>
                      <a:gd name="connsiteX2" fmla="*/ 180 w 9521"/>
                      <a:gd name="connsiteY2" fmla="*/ 20 h 18361"/>
                      <a:gd name="connsiteX3" fmla="*/ 6030 w 9521"/>
                      <a:gd name="connsiteY3" fmla="*/ 8519 h 18361"/>
                      <a:gd name="connsiteX4" fmla="*/ 9341 w 9521"/>
                      <a:gd name="connsiteY4" fmla="*/ 18342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 h="18361">
                        <a:moveTo>
                          <a:pt x="9341" y="18342"/>
                        </a:moveTo>
                        <a:cubicBezTo>
                          <a:pt x="8624" y="18673"/>
                          <a:pt x="6030" y="14865"/>
                          <a:pt x="3491" y="9843"/>
                        </a:cubicBezTo>
                        <a:cubicBezTo>
                          <a:pt x="953" y="4766"/>
                          <a:pt x="-537" y="406"/>
                          <a:pt x="180" y="20"/>
                        </a:cubicBezTo>
                        <a:cubicBezTo>
                          <a:pt x="898" y="-311"/>
                          <a:pt x="3491" y="3497"/>
                          <a:pt x="6030" y="8519"/>
                        </a:cubicBezTo>
                        <a:cubicBezTo>
                          <a:pt x="8568" y="13596"/>
                          <a:pt x="10058" y="17955"/>
                          <a:pt x="9341" y="18342"/>
                        </a:cubicBezTo>
                        <a:close/>
                      </a:path>
                    </a:pathLst>
                  </a:custGeom>
                  <a:solidFill>
                    <a:srgbClr val="FAFAFA"/>
                  </a:solidFill>
                  <a:ln w="550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68EEF621-07D1-44F4-8578-FE4F5935259A}"/>
                      </a:ext>
                    </a:extLst>
                  </p:cNvPr>
                  <p:cNvSpPr/>
                  <p:nvPr/>
                </p:nvSpPr>
                <p:spPr>
                  <a:xfrm>
                    <a:off x="7928175" y="-1210004"/>
                    <a:ext cx="5727" cy="13282"/>
                  </a:xfrm>
                  <a:custGeom>
                    <a:avLst/>
                    <a:gdLst>
                      <a:gd name="connsiteX0" fmla="*/ 325 w 5727"/>
                      <a:gd name="connsiteY0" fmla="*/ 13264 h 13282"/>
                      <a:gd name="connsiteX1" fmla="*/ 1540 w 5727"/>
                      <a:gd name="connsiteY1" fmla="*/ 6145 h 13282"/>
                      <a:gd name="connsiteX2" fmla="*/ 5402 w 5727"/>
                      <a:gd name="connsiteY2" fmla="*/ 19 h 13282"/>
                      <a:gd name="connsiteX3" fmla="*/ 4188 w 5727"/>
                      <a:gd name="connsiteY3" fmla="*/ 7138 h 13282"/>
                      <a:gd name="connsiteX4" fmla="*/ 325 w 5727"/>
                      <a:gd name="connsiteY4" fmla="*/ 13264 h 1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 h="13282">
                        <a:moveTo>
                          <a:pt x="325" y="13264"/>
                        </a:moveTo>
                        <a:cubicBezTo>
                          <a:pt x="-392" y="12988"/>
                          <a:pt x="105" y="9787"/>
                          <a:pt x="1540" y="6145"/>
                        </a:cubicBezTo>
                        <a:cubicBezTo>
                          <a:pt x="2919" y="2502"/>
                          <a:pt x="4685" y="-257"/>
                          <a:pt x="5402" y="19"/>
                        </a:cubicBezTo>
                        <a:cubicBezTo>
                          <a:pt x="6120" y="295"/>
                          <a:pt x="5623" y="3496"/>
                          <a:pt x="4188" y="7138"/>
                        </a:cubicBezTo>
                        <a:cubicBezTo>
                          <a:pt x="2809" y="10836"/>
                          <a:pt x="1098" y="13540"/>
                          <a:pt x="325" y="13264"/>
                        </a:cubicBezTo>
                        <a:close/>
                      </a:path>
                    </a:pathLst>
                  </a:custGeom>
                  <a:solidFill>
                    <a:srgbClr val="FAFAFA"/>
                  </a:solidFill>
                  <a:ln w="550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3D81BF2-F19B-4682-AD00-4BC3035D3A62}"/>
                      </a:ext>
                    </a:extLst>
                  </p:cNvPr>
                  <p:cNvSpPr/>
                  <p:nvPr/>
                </p:nvSpPr>
                <p:spPr>
                  <a:xfrm>
                    <a:off x="7880442" y="-1155153"/>
                    <a:ext cx="5614" cy="8322"/>
                  </a:xfrm>
                  <a:custGeom>
                    <a:avLst/>
                    <a:gdLst>
                      <a:gd name="connsiteX0" fmla="*/ 5346 w 5614"/>
                      <a:gd name="connsiteY0" fmla="*/ 8245 h 8322"/>
                      <a:gd name="connsiteX1" fmla="*/ 1593 w 5614"/>
                      <a:gd name="connsiteY1" fmla="*/ 4934 h 8322"/>
                      <a:gd name="connsiteX2" fmla="*/ 269 w 5614"/>
                      <a:gd name="connsiteY2" fmla="*/ 78 h 8322"/>
                      <a:gd name="connsiteX3" fmla="*/ 4021 w 5614"/>
                      <a:gd name="connsiteY3" fmla="*/ 3389 h 8322"/>
                      <a:gd name="connsiteX4" fmla="*/ 5346 w 5614"/>
                      <a:gd name="connsiteY4" fmla="*/ 8245 h 8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4" h="8322">
                        <a:moveTo>
                          <a:pt x="5346" y="8245"/>
                        </a:moveTo>
                        <a:cubicBezTo>
                          <a:pt x="4683" y="8686"/>
                          <a:pt x="2973" y="7197"/>
                          <a:pt x="1593" y="4934"/>
                        </a:cubicBezTo>
                        <a:cubicBezTo>
                          <a:pt x="213" y="2671"/>
                          <a:pt x="-393" y="519"/>
                          <a:pt x="269" y="78"/>
                        </a:cubicBezTo>
                        <a:cubicBezTo>
                          <a:pt x="931" y="-364"/>
                          <a:pt x="2642" y="1126"/>
                          <a:pt x="4021" y="3389"/>
                        </a:cubicBezTo>
                        <a:cubicBezTo>
                          <a:pt x="5401" y="5706"/>
                          <a:pt x="6008" y="7859"/>
                          <a:pt x="5346" y="8245"/>
                        </a:cubicBezTo>
                        <a:close/>
                      </a:path>
                    </a:pathLst>
                  </a:custGeom>
                  <a:solidFill>
                    <a:srgbClr val="FAFAFA"/>
                  </a:solidFill>
                  <a:ln w="550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454D122B-B623-4B9F-82BD-1AE939F986B0}"/>
                      </a:ext>
                    </a:extLst>
                  </p:cNvPr>
                  <p:cNvSpPr/>
                  <p:nvPr/>
                </p:nvSpPr>
                <p:spPr>
                  <a:xfrm>
                    <a:off x="7881572" y="-1058350"/>
                    <a:ext cx="13412" cy="14378"/>
                  </a:xfrm>
                  <a:custGeom>
                    <a:avLst/>
                    <a:gdLst>
                      <a:gd name="connsiteX0" fmla="*/ 13321 w 13412"/>
                      <a:gd name="connsiteY0" fmla="*/ 14308 h 14378"/>
                      <a:gd name="connsiteX1" fmla="*/ 5650 w 13412"/>
                      <a:gd name="connsiteY1" fmla="*/ 8183 h 14378"/>
                      <a:gd name="connsiteX2" fmla="*/ 77 w 13412"/>
                      <a:gd name="connsiteY2" fmla="*/ 70 h 14378"/>
                      <a:gd name="connsiteX3" fmla="*/ 7748 w 13412"/>
                      <a:gd name="connsiteY3" fmla="*/ 6196 h 14378"/>
                      <a:gd name="connsiteX4" fmla="*/ 13321 w 13412"/>
                      <a:gd name="connsiteY4" fmla="*/ 14308 h 14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2" h="14378">
                        <a:moveTo>
                          <a:pt x="13321" y="14308"/>
                        </a:moveTo>
                        <a:cubicBezTo>
                          <a:pt x="12714" y="14860"/>
                          <a:pt x="9293" y="12101"/>
                          <a:pt x="5650" y="8183"/>
                        </a:cubicBezTo>
                        <a:cubicBezTo>
                          <a:pt x="2008" y="4264"/>
                          <a:pt x="-475" y="622"/>
                          <a:pt x="77" y="70"/>
                        </a:cubicBezTo>
                        <a:cubicBezTo>
                          <a:pt x="684" y="-482"/>
                          <a:pt x="4105" y="2278"/>
                          <a:pt x="7748" y="6196"/>
                        </a:cubicBezTo>
                        <a:cubicBezTo>
                          <a:pt x="11445" y="10114"/>
                          <a:pt x="13928" y="13756"/>
                          <a:pt x="13321" y="14308"/>
                        </a:cubicBezTo>
                        <a:close/>
                      </a:path>
                    </a:pathLst>
                  </a:custGeom>
                  <a:solidFill>
                    <a:srgbClr val="FAFAFA"/>
                  </a:solidFill>
                  <a:ln w="550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1BE1D6FA-E5F4-4D66-95E9-6FF5CF20C9AD}"/>
                      </a:ext>
                    </a:extLst>
                  </p:cNvPr>
                  <p:cNvSpPr/>
                  <p:nvPr/>
                </p:nvSpPr>
                <p:spPr>
                  <a:xfrm>
                    <a:off x="7939595" y="-1117441"/>
                    <a:ext cx="11420" cy="14351"/>
                  </a:xfrm>
                  <a:custGeom>
                    <a:avLst/>
                    <a:gdLst>
                      <a:gd name="connsiteX0" fmla="*/ 11312 w 11420"/>
                      <a:gd name="connsiteY0" fmla="*/ 14295 h 14351"/>
                      <a:gd name="connsiteX1" fmla="*/ 4579 w 11420"/>
                      <a:gd name="connsiteY1" fmla="*/ 8059 h 14351"/>
                      <a:gd name="connsiteX2" fmla="*/ 109 w 11420"/>
                      <a:gd name="connsiteY2" fmla="*/ 57 h 14351"/>
                      <a:gd name="connsiteX3" fmla="*/ 6842 w 11420"/>
                      <a:gd name="connsiteY3" fmla="*/ 6293 h 14351"/>
                      <a:gd name="connsiteX4" fmla="*/ 11312 w 11420"/>
                      <a:gd name="connsiteY4" fmla="*/ 14295 h 1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 h="14351">
                        <a:moveTo>
                          <a:pt x="11312" y="14295"/>
                        </a:moveTo>
                        <a:cubicBezTo>
                          <a:pt x="10705" y="14791"/>
                          <a:pt x="7669" y="11977"/>
                          <a:pt x="4579" y="8059"/>
                        </a:cubicBezTo>
                        <a:cubicBezTo>
                          <a:pt x="1489" y="4141"/>
                          <a:pt x="-498" y="553"/>
                          <a:pt x="109" y="57"/>
                        </a:cubicBezTo>
                        <a:cubicBezTo>
                          <a:pt x="716" y="-440"/>
                          <a:pt x="3751" y="2375"/>
                          <a:pt x="6842" y="6293"/>
                        </a:cubicBezTo>
                        <a:cubicBezTo>
                          <a:pt x="9932" y="10266"/>
                          <a:pt x="11919" y="13853"/>
                          <a:pt x="11312" y="14295"/>
                        </a:cubicBezTo>
                        <a:close/>
                      </a:path>
                    </a:pathLst>
                  </a:custGeom>
                  <a:solidFill>
                    <a:srgbClr val="FAFAFA"/>
                  </a:solidFill>
                  <a:ln w="550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EB061D14-1EFB-4EA5-8201-613FC32E6984}"/>
                      </a:ext>
                    </a:extLst>
                  </p:cNvPr>
                  <p:cNvSpPr/>
                  <p:nvPr/>
                </p:nvSpPr>
                <p:spPr>
                  <a:xfrm>
                    <a:off x="7981444" y="-1038938"/>
                    <a:ext cx="8623" cy="17329"/>
                  </a:xfrm>
                  <a:custGeom>
                    <a:avLst/>
                    <a:gdLst>
                      <a:gd name="connsiteX0" fmla="*/ 201 w 8623"/>
                      <a:gd name="connsiteY0" fmla="*/ 17301 h 17329"/>
                      <a:gd name="connsiteX1" fmla="*/ 3015 w 8623"/>
                      <a:gd name="connsiteY1" fmla="*/ 8030 h 17329"/>
                      <a:gd name="connsiteX2" fmla="*/ 8423 w 8623"/>
                      <a:gd name="connsiteY2" fmla="*/ 28 h 17329"/>
                      <a:gd name="connsiteX3" fmla="*/ 5609 w 8623"/>
                      <a:gd name="connsiteY3" fmla="*/ 9299 h 17329"/>
                      <a:gd name="connsiteX4" fmla="*/ 201 w 8623"/>
                      <a:gd name="connsiteY4" fmla="*/ 17301 h 17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3" h="17329">
                        <a:moveTo>
                          <a:pt x="201" y="17301"/>
                        </a:moveTo>
                        <a:cubicBezTo>
                          <a:pt x="-517" y="16970"/>
                          <a:pt x="752" y="12831"/>
                          <a:pt x="3015" y="8030"/>
                        </a:cubicBezTo>
                        <a:cubicBezTo>
                          <a:pt x="5278" y="3284"/>
                          <a:pt x="7706" y="-358"/>
                          <a:pt x="8423" y="28"/>
                        </a:cubicBezTo>
                        <a:cubicBezTo>
                          <a:pt x="9141" y="359"/>
                          <a:pt x="7871" y="4498"/>
                          <a:pt x="5609" y="9299"/>
                        </a:cubicBezTo>
                        <a:cubicBezTo>
                          <a:pt x="3346" y="14045"/>
                          <a:pt x="918" y="17688"/>
                          <a:pt x="201" y="17301"/>
                        </a:cubicBezTo>
                        <a:close/>
                      </a:path>
                    </a:pathLst>
                  </a:custGeom>
                  <a:solidFill>
                    <a:srgbClr val="FAFAFA"/>
                  </a:solidFill>
                  <a:ln w="550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453BB41E-65C6-4958-BB06-DB60FC8F9E65}"/>
                      </a:ext>
                    </a:extLst>
                  </p:cNvPr>
                  <p:cNvSpPr/>
                  <p:nvPr/>
                </p:nvSpPr>
                <p:spPr>
                  <a:xfrm>
                    <a:off x="7903029" y="-966970"/>
                    <a:ext cx="13418" cy="12481"/>
                  </a:xfrm>
                  <a:custGeom>
                    <a:avLst/>
                    <a:gdLst>
                      <a:gd name="connsiteX0" fmla="*/ 13276 w 13418"/>
                      <a:gd name="connsiteY0" fmla="*/ 12439 h 12481"/>
                      <a:gd name="connsiteX1" fmla="*/ 6433 w 13418"/>
                      <a:gd name="connsiteY1" fmla="*/ 6534 h 12481"/>
                      <a:gd name="connsiteX2" fmla="*/ 31 w 13418"/>
                      <a:gd name="connsiteY2" fmla="*/ 188 h 12481"/>
                      <a:gd name="connsiteX3" fmla="*/ 8420 w 13418"/>
                      <a:gd name="connsiteY3" fmla="*/ 4382 h 12481"/>
                      <a:gd name="connsiteX4" fmla="*/ 13276 w 13418"/>
                      <a:gd name="connsiteY4" fmla="*/ 12439 h 1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8" h="12481">
                        <a:moveTo>
                          <a:pt x="13276" y="12439"/>
                        </a:moveTo>
                        <a:cubicBezTo>
                          <a:pt x="12558" y="12880"/>
                          <a:pt x="10020" y="9790"/>
                          <a:pt x="6433" y="6534"/>
                        </a:cubicBezTo>
                        <a:cubicBezTo>
                          <a:pt x="2901" y="3278"/>
                          <a:pt x="-355" y="961"/>
                          <a:pt x="31" y="188"/>
                        </a:cubicBezTo>
                        <a:cubicBezTo>
                          <a:pt x="362" y="-530"/>
                          <a:pt x="4501" y="795"/>
                          <a:pt x="8420" y="4382"/>
                        </a:cubicBezTo>
                        <a:cubicBezTo>
                          <a:pt x="12282" y="8024"/>
                          <a:pt x="13938" y="12053"/>
                          <a:pt x="13276" y="12439"/>
                        </a:cubicBezTo>
                        <a:close/>
                      </a:path>
                    </a:pathLst>
                  </a:custGeom>
                  <a:solidFill>
                    <a:srgbClr val="FAFAFA"/>
                  </a:solidFill>
                  <a:ln w="550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6BE69BF0-BAAA-4E93-B3EB-87B5EE9908F9}"/>
                      </a:ext>
                    </a:extLst>
                  </p:cNvPr>
                  <p:cNvSpPr/>
                  <p:nvPr/>
                </p:nvSpPr>
                <p:spPr>
                  <a:xfrm>
                    <a:off x="7908137" y="-886763"/>
                    <a:ext cx="12251" cy="2869"/>
                  </a:xfrm>
                  <a:custGeom>
                    <a:avLst/>
                    <a:gdLst>
                      <a:gd name="connsiteX0" fmla="*/ 12251 w 12251"/>
                      <a:gd name="connsiteY0" fmla="*/ 1435 h 2869"/>
                      <a:gd name="connsiteX1" fmla="*/ 6126 w 12251"/>
                      <a:gd name="connsiteY1" fmla="*/ 2870 h 2869"/>
                      <a:gd name="connsiteX2" fmla="*/ 0 w 12251"/>
                      <a:gd name="connsiteY2" fmla="*/ 1435 h 2869"/>
                      <a:gd name="connsiteX3" fmla="*/ 6126 w 12251"/>
                      <a:gd name="connsiteY3" fmla="*/ 0 h 2869"/>
                      <a:gd name="connsiteX4" fmla="*/ 12251 w 12251"/>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1" h="2869">
                        <a:moveTo>
                          <a:pt x="12251" y="1435"/>
                        </a:moveTo>
                        <a:cubicBezTo>
                          <a:pt x="12251" y="2207"/>
                          <a:pt x="9492" y="2870"/>
                          <a:pt x="6126" y="2870"/>
                        </a:cubicBezTo>
                        <a:cubicBezTo>
                          <a:pt x="2759" y="2870"/>
                          <a:pt x="0" y="2207"/>
                          <a:pt x="0" y="1435"/>
                        </a:cubicBezTo>
                        <a:cubicBezTo>
                          <a:pt x="0" y="662"/>
                          <a:pt x="2759" y="0"/>
                          <a:pt x="6126" y="0"/>
                        </a:cubicBezTo>
                        <a:cubicBezTo>
                          <a:pt x="9492" y="0"/>
                          <a:pt x="12251" y="607"/>
                          <a:pt x="12251" y="1435"/>
                        </a:cubicBezTo>
                        <a:close/>
                      </a:path>
                    </a:pathLst>
                  </a:custGeom>
                  <a:solidFill>
                    <a:srgbClr val="FAFAFA"/>
                  </a:solidFill>
                  <a:ln w="550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93EA62A-B260-4C54-BDA1-4BD5B0E8D868}"/>
                      </a:ext>
                    </a:extLst>
                  </p:cNvPr>
                  <p:cNvSpPr/>
                  <p:nvPr/>
                </p:nvSpPr>
                <p:spPr>
                  <a:xfrm>
                    <a:off x="7987356" y="-920981"/>
                    <a:ext cx="5356" cy="16323"/>
                  </a:xfrm>
                  <a:custGeom>
                    <a:avLst/>
                    <a:gdLst>
                      <a:gd name="connsiteX0" fmla="*/ 193 w 5356"/>
                      <a:gd name="connsiteY0" fmla="*/ 16282 h 16323"/>
                      <a:gd name="connsiteX1" fmla="*/ 1959 w 5356"/>
                      <a:gd name="connsiteY1" fmla="*/ 8059 h 16323"/>
                      <a:gd name="connsiteX2" fmla="*/ 4277 w 5356"/>
                      <a:gd name="connsiteY2" fmla="*/ 2 h 16323"/>
                      <a:gd name="connsiteX3" fmla="*/ 4774 w 5356"/>
                      <a:gd name="connsiteY3" fmla="*/ 8777 h 16323"/>
                      <a:gd name="connsiteX4" fmla="*/ 193 w 5356"/>
                      <a:gd name="connsiteY4" fmla="*/ 16282 h 1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6" h="16323">
                        <a:moveTo>
                          <a:pt x="193" y="16282"/>
                        </a:moveTo>
                        <a:cubicBezTo>
                          <a:pt x="-524" y="15841"/>
                          <a:pt x="911" y="12419"/>
                          <a:pt x="1959" y="8059"/>
                        </a:cubicBezTo>
                        <a:cubicBezTo>
                          <a:pt x="3063" y="3755"/>
                          <a:pt x="3449" y="57"/>
                          <a:pt x="4277" y="2"/>
                        </a:cubicBezTo>
                        <a:cubicBezTo>
                          <a:pt x="5050" y="-108"/>
                          <a:pt x="5988" y="3976"/>
                          <a:pt x="4774" y="8777"/>
                        </a:cubicBezTo>
                        <a:cubicBezTo>
                          <a:pt x="3560" y="13633"/>
                          <a:pt x="800" y="16723"/>
                          <a:pt x="193" y="16282"/>
                        </a:cubicBezTo>
                        <a:close/>
                      </a:path>
                    </a:pathLst>
                  </a:custGeom>
                  <a:solidFill>
                    <a:srgbClr val="FAFAFA"/>
                  </a:solidFill>
                  <a:ln w="550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386131DB-EA51-4E99-9AE8-13704256DADF}"/>
                      </a:ext>
                    </a:extLst>
                  </p:cNvPr>
                  <p:cNvSpPr/>
                  <p:nvPr/>
                </p:nvSpPr>
                <p:spPr>
                  <a:xfrm>
                    <a:off x="8047633" y="-899691"/>
                    <a:ext cx="6925" cy="18239"/>
                  </a:xfrm>
                  <a:custGeom>
                    <a:avLst/>
                    <a:gdLst>
                      <a:gd name="connsiteX0" fmla="*/ 6636 w 6925"/>
                      <a:gd name="connsiteY0" fmla="*/ 18225 h 18239"/>
                      <a:gd name="connsiteX1" fmla="*/ 2111 w 6925"/>
                      <a:gd name="connsiteY1" fmla="*/ 9616 h 18239"/>
                      <a:gd name="connsiteX2" fmla="*/ 290 w 6925"/>
                      <a:gd name="connsiteY2" fmla="*/ 14 h 18239"/>
                      <a:gd name="connsiteX3" fmla="*/ 4815 w 6925"/>
                      <a:gd name="connsiteY3" fmla="*/ 8623 h 18239"/>
                      <a:gd name="connsiteX4" fmla="*/ 6636 w 6925"/>
                      <a:gd name="connsiteY4" fmla="*/ 18225 h 1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5" h="18239">
                        <a:moveTo>
                          <a:pt x="6636" y="18225"/>
                        </a:moveTo>
                        <a:cubicBezTo>
                          <a:pt x="5864" y="18501"/>
                          <a:pt x="3822" y="14638"/>
                          <a:pt x="2111" y="9616"/>
                        </a:cubicBezTo>
                        <a:cubicBezTo>
                          <a:pt x="345" y="4594"/>
                          <a:pt x="-483" y="290"/>
                          <a:pt x="290" y="14"/>
                        </a:cubicBezTo>
                        <a:cubicBezTo>
                          <a:pt x="1062" y="-262"/>
                          <a:pt x="3049" y="3601"/>
                          <a:pt x="4815" y="8623"/>
                        </a:cubicBezTo>
                        <a:cubicBezTo>
                          <a:pt x="6581" y="13645"/>
                          <a:pt x="7409" y="17949"/>
                          <a:pt x="6636" y="18225"/>
                        </a:cubicBezTo>
                        <a:close/>
                      </a:path>
                    </a:pathLst>
                  </a:custGeom>
                  <a:solidFill>
                    <a:srgbClr val="FAFAFA"/>
                  </a:solidFill>
                  <a:ln w="550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0B9744E-4941-49D9-AE75-0ECA17192E79}"/>
                      </a:ext>
                    </a:extLst>
                  </p:cNvPr>
                  <p:cNvSpPr/>
                  <p:nvPr/>
                </p:nvSpPr>
                <p:spPr>
                  <a:xfrm>
                    <a:off x="8043454" y="-805887"/>
                    <a:ext cx="10481" cy="19359"/>
                  </a:xfrm>
                  <a:custGeom>
                    <a:avLst/>
                    <a:gdLst>
                      <a:gd name="connsiteX0" fmla="*/ 164 w 10481"/>
                      <a:gd name="connsiteY0" fmla="*/ 19341 h 19359"/>
                      <a:gd name="connsiteX1" fmla="*/ 3971 w 10481"/>
                      <a:gd name="connsiteY1" fmla="*/ 9021 h 19359"/>
                      <a:gd name="connsiteX2" fmla="*/ 10318 w 10481"/>
                      <a:gd name="connsiteY2" fmla="*/ 26 h 19359"/>
                      <a:gd name="connsiteX3" fmla="*/ 6510 w 10481"/>
                      <a:gd name="connsiteY3" fmla="*/ 10345 h 19359"/>
                      <a:gd name="connsiteX4" fmla="*/ 164 w 10481"/>
                      <a:gd name="connsiteY4" fmla="*/ 19341 h 19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 h="19359">
                        <a:moveTo>
                          <a:pt x="164" y="19341"/>
                        </a:moveTo>
                        <a:cubicBezTo>
                          <a:pt x="-554" y="18954"/>
                          <a:pt x="1157" y="14319"/>
                          <a:pt x="3971" y="9021"/>
                        </a:cubicBezTo>
                        <a:cubicBezTo>
                          <a:pt x="6786" y="3668"/>
                          <a:pt x="9600" y="-361"/>
                          <a:pt x="10318" y="26"/>
                        </a:cubicBezTo>
                        <a:cubicBezTo>
                          <a:pt x="11035" y="412"/>
                          <a:pt x="9324" y="5048"/>
                          <a:pt x="6510" y="10345"/>
                        </a:cubicBezTo>
                        <a:cubicBezTo>
                          <a:pt x="3751" y="15643"/>
                          <a:pt x="881" y="19672"/>
                          <a:pt x="164" y="19341"/>
                        </a:cubicBezTo>
                        <a:close/>
                      </a:path>
                    </a:pathLst>
                  </a:custGeom>
                  <a:solidFill>
                    <a:srgbClr val="FAFAFA"/>
                  </a:solidFill>
                  <a:ln w="550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F8FA04EE-8B5F-4D4A-B9DE-6E731C71A210}"/>
                      </a:ext>
                    </a:extLst>
                  </p:cNvPr>
                  <p:cNvSpPr/>
                  <p:nvPr/>
                </p:nvSpPr>
                <p:spPr>
                  <a:xfrm>
                    <a:off x="7975024" y="-748979"/>
                    <a:ext cx="7949" cy="18239"/>
                  </a:xfrm>
                  <a:custGeom>
                    <a:avLst/>
                    <a:gdLst>
                      <a:gd name="connsiteX0" fmla="*/ 7724 w 7949"/>
                      <a:gd name="connsiteY0" fmla="*/ 18225 h 18239"/>
                      <a:gd name="connsiteX1" fmla="*/ 2647 w 7949"/>
                      <a:gd name="connsiteY1" fmla="*/ 9672 h 18239"/>
                      <a:gd name="connsiteX2" fmla="*/ 219 w 7949"/>
                      <a:gd name="connsiteY2" fmla="*/ 14 h 18239"/>
                      <a:gd name="connsiteX3" fmla="*/ 5296 w 7949"/>
                      <a:gd name="connsiteY3" fmla="*/ 8568 h 18239"/>
                      <a:gd name="connsiteX4" fmla="*/ 7724 w 7949"/>
                      <a:gd name="connsiteY4" fmla="*/ 18225 h 1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18239">
                        <a:moveTo>
                          <a:pt x="7724" y="18225"/>
                        </a:moveTo>
                        <a:cubicBezTo>
                          <a:pt x="7007" y="18501"/>
                          <a:pt x="4744" y="14693"/>
                          <a:pt x="2647" y="9672"/>
                        </a:cubicBezTo>
                        <a:cubicBezTo>
                          <a:pt x="605" y="4650"/>
                          <a:pt x="-498" y="345"/>
                          <a:pt x="219" y="14"/>
                        </a:cubicBezTo>
                        <a:cubicBezTo>
                          <a:pt x="937" y="-262"/>
                          <a:pt x="3199" y="3546"/>
                          <a:pt x="5296" y="8568"/>
                        </a:cubicBezTo>
                        <a:cubicBezTo>
                          <a:pt x="7393" y="13590"/>
                          <a:pt x="8442" y="17894"/>
                          <a:pt x="7724" y="18225"/>
                        </a:cubicBezTo>
                        <a:close/>
                      </a:path>
                    </a:pathLst>
                  </a:custGeom>
                  <a:solidFill>
                    <a:srgbClr val="FAFAFA"/>
                  </a:solidFill>
                  <a:ln w="550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6203ABB-74C7-4D2B-B078-48907CDB96C2}"/>
                      </a:ext>
                    </a:extLst>
                  </p:cNvPr>
                  <p:cNvSpPr/>
                  <p:nvPr/>
                </p:nvSpPr>
                <p:spPr>
                  <a:xfrm>
                    <a:off x="7905157" y="-710721"/>
                    <a:ext cx="10154" cy="2869"/>
                  </a:xfrm>
                  <a:custGeom>
                    <a:avLst/>
                    <a:gdLst>
                      <a:gd name="connsiteX0" fmla="*/ 10154 w 10154"/>
                      <a:gd name="connsiteY0" fmla="*/ 1435 h 2869"/>
                      <a:gd name="connsiteX1" fmla="*/ 5077 w 10154"/>
                      <a:gd name="connsiteY1" fmla="*/ 2870 h 2869"/>
                      <a:gd name="connsiteX2" fmla="*/ 0 w 10154"/>
                      <a:gd name="connsiteY2" fmla="*/ 1435 h 2869"/>
                      <a:gd name="connsiteX3" fmla="*/ 5077 w 10154"/>
                      <a:gd name="connsiteY3" fmla="*/ 0 h 2869"/>
                      <a:gd name="connsiteX4" fmla="*/ 10154 w 10154"/>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 h="2869">
                        <a:moveTo>
                          <a:pt x="10154" y="1435"/>
                        </a:moveTo>
                        <a:cubicBezTo>
                          <a:pt x="10154" y="2207"/>
                          <a:pt x="7891" y="2870"/>
                          <a:pt x="5077" y="2870"/>
                        </a:cubicBezTo>
                        <a:cubicBezTo>
                          <a:pt x="2263" y="2870"/>
                          <a:pt x="0" y="2207"/>
                          <a:pt x="0" y="1435"/>
                        </a:cubicBezTo>
                        <a:cubicBezTo>
                          <a:pt x="0" y="662"/>
                          <a:pt x="2263" y="0"/>
                          <a:pt x="5077" y="0"/>
                        </a:cubicBezTo>
                        <a:cubicBezTo>
                          <a:pt x="7836" y="0"/>
                          <a:pt x="10154" y="662"/>
                          <a:pt x="10154" y="1435"/>
                        </a:cubicBezTo>
                        <a:close/>
                      </a:path>
                    </a:pathLst>
                  </a:custGeom>
                  <a:solidFill>
                    <a:srgbClr val="FAFAFA"/>
                  </a:solidFill>
                  <a:ln w="550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94EFE7AB-6906-426F-8540-0A7C539A9098}"/>
                      </a:ext>
                    </a:extLst>
                  </p:cNvPr>
                  <p:cNvSpPr/>
                  <p:nvPr/>
                </p:nvSpPr>
                <p:spPr>
                  <a:xfrm>
                    <a:off x="7949437" y="-636066"/>
                    <a:ext cx="4940" cy="15307"/>
                  </a:xfrm>
                  <a:custGeom>
                    <a:avLst/>
                    <a:gdLst>
                      <a:gd name="connsiteX0" fmla="*/ 4505 w 4940"/>
                      <a:gd name="connsiteY0" fmla="*/ 15297 h 15307"/>
                      <a:gd name="connsiteX1" fmla="*/ 1083 w 4940"/>
                      <a:gd name="connsiteY1" fmla="*/ 8013 h 15307"/>
                      <a:gd name="connsiteX2" fmla="*/ 421 w 4940"/>
                      <a:gd name="connsiteY2" fmla="*/ 11 h 15307"/>
                      <a:gd name="connsiteX3" fmla="*/ 3843 w 4940"/>
                      <a:gd name="connsiteY3" fmla="*/ 7295 h 15307"/>
                      <a:gd name="connsiteX4" fmla="*/ 4505 w 4940"/>
                      <a:gd name="connsiteY4" fmla="*/ 15297 h 15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 h="15307">
                        <a:moveTo>
                          <a:pt x="4505" y="15297"/>
                        </a:moveTo>
                        <a:cubicBezTo>
                          <a:pt x="3732" y="15518"/>
                          <a:pt x="2187" y="12262"/>
                          <a:pt x="1083" y="8013"/>
                        </a:cubicBezTo>
                        <a:cubicBezTo>
                          <a:pt x="-20" y="3818"/>
                          <a:pt x="-352" y="231"/>
                          <a:pt x="421" y="11"/>
                        </a:cubicBezTo>
                        <a:cubicBezTo>
                          <a:pt x="1194" y="-210"/>
                          <a:pt x="2739" y="3046"/>
                          <a:pt x="3843" y="7295"/>
                        </a:cubicBezTo>
                        <a:cubicBezTo>
                          <a:pt x="5001" y="11544"/>
                          <a:pt x="5277" y="15132"/>
                          <a:pt x="4505" y="15297"/>
                        </a:cubicBezTo>
                        <a:close/>
                      </a:path>
                    </a:pathLst>
                  </a:custGeom>
                  <a:solidFill>
                    <a:srgbClr val="FAFAFA"/>
                  </a:solidFill>
                  <a:ln w="550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6409029-89C7-473C-97FA-759B34DBEAEB}"/>
                      </a:ext>
                    </a:extLst>
                  </p:cNvPr>
                  <p:cNvSpPr/>
                  <p:nvPr/>
                </p:nvSpPr>
                <p:spPr>
                  <a:xfrm>
                    <a:off x="7904866" y="-660552"/>
                    <a:ext cx="6597" cy="10321"/>
                  </a:xfrm>
                  <a:custGeom>
                    <a:avLst/>
                    <a:gdLst>
                      <a:gd name="connsiteX0" fmla="*/ 236 w 6597"/>
                      <a:gd name="connsiteY0" fmla="*/ 10259 h 10321"/>
                      <a:gd name="connsiteX1" fmla="*/ 2057 w 6597"/>
                      <a:gd name="connsiteY1" fmla="*/ 4409 h 10321"/>
                      <a:gd name="connsiteX2" fmla="*/ 6361 w 6597"/>
                      <a:gd name="connsiteY2" fmla="*/ 49 h 10321"/>
                      <a:gd name="connsiteX3" fmla="*/ 4540 w 6597"/>
                      <a:gd name="connsiteY3" fmla="*/ 5899 h 10321"/>
                      <a:gd name="connsiteX4" fmla="*/ 236 w 6597"/>
                      <a:gd name="connsiteY4" fmla="*/ 10259 h 10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7" h="10321">
                        <a:moveTo>
                          <a:pt x="236" y="10259"/>
                        </a:moveTo>
                        <a:cubicBezTo>
                          <a:pt x="-426" y="9872"/>
                          <a:pt x="346" y="7223"/>
                          <a:pt x="2057" y="4409"/>
                        </a:cubicBezTo>
                        <a:cubicBezTo>
                          <a:pt x="3768" y="1594"/>
                          <a:pt x="5644" y="-337"/>
                          <a:pt x="6361" y="49"/>
                        </a:cubicBezTo>
                        <a:cubicBezTo>
                          <a:pt x="7024" y="435"/>
                          <a:pt x="6251" y="3084"/>
                          <a:pt x="4540" y="5899"/>
                        </a:cubicBezTo>
                        <a:cubicBezTo>
                          <a:pt x="2829" y="8768"/>
                          <a:pt x="953" y="10700"/>
                          <a:pt x="236" y="10259"/>
                        </a:cubicBezTo>
                        <a:close/>
                      </a:path>
                    </a:pathLst>
                  </a:custGeom>
                  <a:solidFill>
                    <a:srgbClr val="FAFAFA"/>
                  </a:solidFill>
                  <a:ln w="550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AA0738D-7756-4D95-B5AE-8AE9A9014BC5}"/>
                      </a:ext>
                    </a:extLst>
                  </p:cNvPr>
                  <p:cNvSpPr/>
                  <p:nvPr/>
                </p:nvSpPr>
                <p:spPr>
                  <a:xfrm>
                    <a:off x="7901356" y="-569890"/>
                    <a:ext cx="3464" cy="17332"/>
                  </a:xfrm>
                  <a:custGeom>
                    <a:avLst/>
                    <a:gdLst>
                      <a:gd name="connsiteX0" fmla="*/ 2753 w 3464"/>
                      <a:gd name="connsiteY0" fmla="*/ 17331 h 17332"/>
                      <a:gd name="connsiteX1" fmla="*/ 325 w 3464"/>
                      <a:gd name="connsiteY1" fmla="*/ 8832 h 17332"/>
                      <a:gd name="connsiteX2" fmla="*/ 711 w 3464"/>
                      <a:gd name="connsiteY2" fmla="*/ 2 h 17332"/>
                      <a:gd name="connsiteX3" fmla="*/ 3139 w 3464"/>
                      <a:gd name="connsiteY3" fmla="*/ 8501 h 17332"/>
                      <a:gd name="connsiteX4" fmla="*/ 2753 w 3464"/>
                      <a:gd name="connsiteY4" fmla="*/ 17331 h 1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 h="17332">
                        <a:moveTo>
                          <a:pt x="2753" y="17331"/>
                        </a:moveTo>
                        <a:cubicBezTo>
                          <a:pt x="1981" y="17441"/>
                          <a:pt x="877" y="13633"/>
                          <a:pt x="325" y="8832"/>
                        </a:cubicBezTo>
                        <a:cubicBezTo>
                          <a:pt x="-227" y="4031"/>
                          <a:pt x="-61" y="113"/>
                          <a:pt x="711" y="2"/>
                        </a:cubicBezTo>
                        <a:cubicBezTo>
                          <a:pt x="1484" y="-108"/>
                          <a:pt x="2588" y="3700"/>
                          <a:pt x="3139" y="8501"/>
                        </a:cubicBezTo>
                        <a:cubicBezTo>
                          <a:pt x="3691" y="13302"/>
                          <a:pt x="3526" y="17220"/>
                          <a:pt x="2753" y="17331"/>
                        </a:cubicBezTo>
                        <a:close/>
                      </a:path>
                    </a:pathLst>
                  </a:custGeom>
                  <a:solidFill>
                    <a:srgbClr val="FAFAFA"/>
                  </a:solidFill>
                  <a:ln w="5505" cap="flat">
                    <a:noFill/>
                    <a:prstDash val="solid"/>
                    <a:miter/>
                  </a:ln>
                </p:spPr>
                <p:txBody>
                  <a:bodyPr rtlCol="0" anchor="ctr"/>
                  <a:lstStyle/>
                  <a:p>
                    <a:endParaRPr lang="en-US" dirty="0"/>
                  </a:p>
                </p:txBody>
              </p:sp>
            </p:grpSp>
          </p:grpSp>
        </p:grpSp>
      </p:grpSp>
      <p:grpSp>
        <p:nvGrpSpPr>
          <p:cNvPr id="219" name="Group 30">
            <a:extLst>
              <a:ext uri="{FF2B5EF4-FFF2-40B4-BE49-F238E27FC236}">
                <a16:creationId xmlns:a16="http://schemas.microsoft.com/office/drawing/2014/main" id="{5FB2831C-392D-48A1-805B-0D40B6B2F00E}"/>
              </a:ext>
            </a:extLst>
          </p:cNvPr>
          <p:cNvGrpSpPr>
            <a:grpSpLocks/>
          </p:cNvGrpSpPr>
          <p:nvPr/>
        </p:nvGrpSpPr>
        <p:grpSpPr bwMode="auto">
          <a:xfrm>
            <a:off x="6252734" y="2577256"/>
            <a:ext cx="2279056" cy="73007"/>
            <a:chOff x="1775295" y="2028842"/>
            <a:chExt cx="3021910" cy="45719"/>
          </a:xfrm>
          <a:solidFill>
            <a:srgbClr val="0D616C"/>
          </a:solidFill>
        </p:grpSpPr>
        <p:sp>
          <p:nvSpPr>
            <p:cNvPr id="220" name="Rectangle 219">
              <a:extLst>
                <a:ext uri="{FF2B5EF4-FFF2-40B4-BE49-F238E27FC236}">
                  <a16:creationId xmlns:a16="http://schemas.microsoft.com/office/drawing/2014/main" id="{76606879-4F10-46EA-89F6-3F4CB51EE892}"/>
                </a:ext>
              </a:extLst>
            </p:cNvPr>
            <p:cNvSpPr/>
            <p:nvPr/>
          </p:nvSpPr>
          <p:spPr>
            <a:xfrm flipV="1">
              <a:off x="1775295" y="2028842"/>
              <a:ext cx="540830" cy="45719"/>
            </a:xfrm>
            <a:prstGeom prst="rect">
              <a:avLst/>
            </a:prstGeom>
            <a:solidFill>
              <a:srgbClr val="2F5597"/>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1" name="Rectangle 220">
              <a:extLst>
                <a:ext uri="{FF2B5EF4-FFF2-40B4-BE49-F238E27FC236}">
                  <a16:creationId xmlns:a16="http://schemas.microsoft.com/office/drawing/2014/main" id="{9F1C8B9A-88C6-4F56-B978-351C7A79E1ED}"/>
                </a:ext>
              </a:extLst>
            </p:cNvPr>
            <p:cNvSpPr/>
            <p:nvPr/>
          </p:nvSpPr>
          <p:spPr>
            <a:xfrm flipV="1">
              <a:off x="2391883" y="2028842"/>
              <a:ext cx="538725" cy="45719"/>
            </a:xfrm>
            <a:prstGeom prst="rect">
              <a:avLst/>
            </a:prstGeom>
            <a:solidFill>
              <a:srgbClr val="0C1D48"/>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2" name="Rectangle 221">
              <a:extLst>
                <a:ext uri="{FF2B5EF4-FFF2-40B4-BE49-F238E27FC236}">
                  <a16:creationId xmlns:a16="http://schemas.microsoft.com/office/drawing/2014/main" id="{200866DA-4E19-4E11-8985-CF8A8047465B}"/>
                </a:ext>
              </a:extLst>
            </p:cNvPr>
            <p:cNvSpPr/>
            <p:nvPr/>
          </p:nvSpPr>
          <p:spPr>
            <a:xfrm flipV="1">
              <a:off x="3025305" y="2028842"/>
              <a:ext cx="540830" cy="45719"/>
            </a:xfrm>
            <a:prstGeom prst="rect">
              <a:avLst/>
            </a:prstGeom>
            <a:solidFill>
              <a:srgbClr val="2F5597"/>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3" name="Rectangle 222">
              <a:extLst>
                <a:ext uri="{FF2B5EF4-FFF2-40B4-BE49-F238E27FC236}">
                  <a16:creationId xmlns:a16="http://schemas.microsoft.com/office/drawing/2014/main" id="{0BBB54A6-3BD6-4855-80BC-128DF70257E5}"/>
                </a:ext>
              </a:extLst>
            </p:cNvPr>
            <p:cNvSpPr/>
            <p:nvPr/>
          </p:nvSpPr>
          <p:spPr>
            <a:xfrm flipV="1">
              <a:off x="3641893" y="2028842"/>
              <a:ext cx="538725" cy="45719"/>
            </a:xfrm>
            <a:prstGeom prst="rect">
              <a:avLst/>
            </a:prstGeom>
            <a:solidFill>
              <a:srgbClr val="0C1D48"/>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4" name="Rectangle 223">
              <a:extLst>
                <a:ext uri="{FF2B5EF4-FFF2-40B4-BE49-F238E27FC236}">
                  <a16:creationId xmlns:a16="http://schemas.microsoft.com/office/drawing/2014/main" id="{812F1EE0-5BC3-45A4-875B-C49AECE2C901}"/>
                </a:ext>
              </a:extLst>
            </p:cNvPr>
            <p:cNvSpPr/>
            <p:nvPr/>
          </p:nvSpPr>
          <p:spPr>
            <a:xfrm flipV="1">
              <a:off x="4256376" y="2028842"/>
              <a:ext cx="540829" cy="45719"/>
            </a:xfrm>
            <a:prstGeom prst="rect">
              <a:avLst/>
            </a:prstGeom>
            <a:solidFill>
              <a:srgbClr val="2F5597"/>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grpSp>
      <p:sp>
        <p:nvSpPr>
          <p:cNvPr id="225" name="TextBox 224">
            <a:extLst>
              <a:ext uri="{FF2B5EF4-FFF2-40B4-BE49-F238E27FC236}">
                <a16:creationId xmlns:a16="http://schemas.microsoft.com/office/drawing/2014/main" id="{F5551E22-0D4A-4748-B6BE-DF7C3A08ADDE}"/>
              </a:ext>
            </a:extLst>
          </p:cNvPr>
          <p:cNvSpPr txBox="1"/>
          <p:nvPr/>
        </p:nvSpPr>
        <p:spPr>
          <a:xfrm>
            <a:off x="6039778" y="2585717"/>
            <a:ext cx="5373209" cy="2800767"/>
          </a:xfrm>
          <a:prstGeom prst="rect">
            <a:avLst/>
          </a:prstGeom>
          <a:noFill/>
        </p:spPr>
        <p:txBody>
          <a:bodyPr wrap="square" rtlCol="0">
            <a:spAutoFit/>
          </a:bodyPr>
          <a:lstStyle/>
          <a:p>
            <a:r>
              <a:rPr lang="en-US" sz="8800" dirty="0">
                <a:solidFill>
                  <a:srgbClr val="5B9BD5"/>
                </a:solidFill>
                <a:latin typeface="Bahnschrift Condensed" panose="020B0502040204020203" pitchFamily="34" charset="0"/>
              </a:rPr>
              <a:t>ANY</a:t>
            </a:r>
            <a:br>
              <a:rPr lang="en-US" sz="8800" dirty="0">
                <a:solidFill>
                  <a:srgbClr val="5B9BD5"/>
                </a:solidFill>
                <a:latin typeface="Bahnschrift Condensed" panose="020B0502040204020203" pitchFamily="34" charset="0"/>
              </a:rPr>
            </a:br>
            <a:r>
              <a:rPr lang="en-US" sz="8800" dirty="0">
                <a:solidFill>
                  <a:srgbClr val="5B9BD5"/>
                </a:solidFill>
                <a:latin typeface="Bahnschrift Condensed" panose="020B0502040204020203" pitchFamily="34" charset="0"/>
              </a:rPr>
              <a:t>QUESTIONS ??</a:t>
            </a:r>
          </a:p>
        </p:txBody>
      </p:sp>
      <p:pic>
        <p:nvPicPr>
          <p:cNvPr id="227" name="Graphic 226" descr="Lightbulb and gear with solid fill">
            <a:extLst>
              <a:ext uri="{FF2B5EF4-FFF2-40B4-BE49-F238E27FC236}">
                <a16:creationId xmlns:a16="http://schemas.microsoft.com/office/drawing/2014/main" id="{7B74C6FB-B672-4FFD-BB49-79808222BAB4}"/>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8816668" y="1489187"/>
            <a:ext cx="2380890" cy="2352135"/>
          </a:xfrm>
          <a:prstGeom prst="rect">
            <a:avLst/>
          </a:prstGeom>
        </p:spPr>
      </p:pic>
    </p:spTree>
    <p:extLst>
      <p:ext uri="{BB962C8B-B14F-4D97-AF65-F5344CB8AC3E}">
        <p14:creationId xmlns:p14="http://schemas.microsoft.com/office/powerpoint/2010/main" val="10545144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A6EFBB7-BCE7-4EAE-A12A-729BB718B6D0}"/>
              </a:ext>
            </a:extLst>
          </p:cNvPr>
          <p:cNvGrpSpPr/>
          <p:nvPr/>
        </p:nvGrpSpPr>
        <p:grpSpPr>
          <a:xfrm>
            <a:off x="6750170" y="-464388"/>
            <a:ext cx="4635980" cy="340563"/>
            <a:chOff x="6750170" y="-464388"/>
            <a:chExt cx="4635980" cy="6613400"/>
          </a:xfrm>
        </p:grpSpPr>
        <p:sp>
          <p:nvSpPr>
            <p:cNvPr id="2" name="Rectangle 1">
              <a:extLst>
                <a:ext uri="{FF2B5EF4-FFF2-40B4-BE49-F238E27FC236}">
                  <a16:creationId xmlns:a16="http://schemas.microsoft.com/office/drawing/2014/main" id="{7C2ED019-0E2F-3620-792D-D8E641301D38}"/>
                </a:ext>
              </a:extLst>
            </p:cNvPr>
            <p:cNvSpPr/>
            <p:nvPr/>
          </p:nvSpPr>
          <p:spPr>
            <a:xfrm>
              <a:off x="6750170" y="0"/>
              <a:ext cx="4635980" cy="6149012"/>
            </a:xfrm>
            <a:prstGeom prst="rect">
              <a:avLst/>
            </a:prstGeom>
            <a:solidFill>
              <a:srgbClr val="002060"/>
            </a:solidFill>
            <a:ln>
              <a:noFill/>
            </a:ln>
            <a:effectLst>
              <a:reflection blurRad="596900" stA="40000" endPos="16000" dist="38100" dir="5400000" sy="-100000" algn="bl" rotWithShape="0"/>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45229D-CC41-41DE-8828-7A3AD12D1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82" y="1046159"/>
              <a:ext cx="2426174" cy="2426174"/>
            </a:xfrm>
            <a:prstGeom prst="rect">
              <a:avLst/>
            </a:prstGeom>
          </p:spPr>
        </p:pic>
        <p:cxnSp>
          <p:nvCxnSpPr>
            <p:cNvPr id="6" name="Straight Arrow Connector 5">
              <a:extLst>
                <a:ext uri="{FF2B5EF4-FFF2-40B4-BE49-F238E27FC236}">
                  <a16:creationId xmlns:a16="http://schemas.microsoft.com/office/drawing/2014/main" id="{3D10D7D3-4951-F5BC-5ABB-6AE72045B08C}"/>
                </a:ext>
              </a:extLst>
            </p:cNvPr>
            <p:cNvCxnSpPr/>
            <p:nvPr/>
          </p:nvCxnSpPr>
          <p:spPr>
            <a:xfrm>
              <a:off x="7248516" y="-464388"/>
              <a:ext cx="0" cy="5473170"/>
            </a:xfrm>
            <a:prstGeom prst="straightConnector1">
              <a:avLst/>
            </a:prstGeom>
            <a:effectLst>
              <a:outerShdw blurRad="749300" dist="38100" dir="2700000">
                <a:srgbClr val="FFFFFF">
                  <a:alpha val="40000"/>
                </a:srgbClr>
              </a:outerShdw>
            </a:effectLst>
          </p:spPr>
          <p:style>
            <a:lnRef idx="3">
              <a:schemeClr val="accent3"/>
            </a:lnRef>
            <a:fillRef idx="0">
              <a:schemeClr val="accent3"/>
            </a:fillRef>
            <a:effectRef idx="2">
              <a:schemeClr val="accent3"/>
            </a:effectRef>
            <a:fontRef idx="minor">
              <a:schemeClr val="tx1"/>
            </a:fontRef>
          </p:style>
        </p:cxnSp>
      </p:grpSp>
      <p:cxnSp>
        <p:nvCxnSpPr>
          <p:cNvPr id="12" name="Straight Arrow Connector 11">
            <a:extLst>
              <a:ext uri="{FF2B5EF4-FFF2-40B4-BE49-F238E27FC236}">
                <a16:creationId xmlns:a16="http://schemas.microsoft.com/office/drawing/2014/main" id="{6D4648F2-BA8E-9F4C-30C8-719843FFC2E2}"/>
              </a:ext>
            </a:extLst>
          </p:cNvPr>
          <p:cNvCxnSpPr>
            <a:cxnSpLocks/>
          </p:cNvCxnSpPr>
          <p:nvPr/>
        </p:nvCxnSpPr>
        <p:spPr>
          <a:xfrm flipH="1">
            <a:off x="5131816" y="167318"/>
            <a:ext cx="1282463" cy="4173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2F07AB-3412-8F04-10AA-8566C5A16BE1}"/>
              </a:ext>
            </a:extLst>
          </p:cNvPr>
          <p:cNvCxnSpPr/>
          <p:nvPr/>
        </p:nvCxnSpPr>
        <p:spPr>
          <a:xfrm flipH="1">
            <a:off x="600018" y="6897536"/>
            <a:ext cx="5750" cy="6018361"/>
          </a:xfrm>
          <a:prstGeom prst="straightConnector1">
            <a:avLst/>
          </a:prstGeom>
          <a:ln>
            <a:solidFill>
              <a:srgbClr val="002060"/>
            </a:solidFill>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44D9ACC2-6E91-0B30-93B0-5AF2C5825608}"/>
              </a:ext>
            </a:extLst>
          </p:cNvPr>
          <p:cNvCxnSpPr>
            <a:cxnSpLocks/>
          </p:cNvCxnSpPr>
          <p:nvPr/>
        </p:nvCxnSpPr>
        <p:spPr>
          <a:xfrm>
            <a:off x="1476553" y="10685252"/>
            <a:ext cx="18979" cy="4187831"/>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F56F9B9-8E51-4FD1-BC53-428CE4E14899}"/>
              </a:ext>
            </a:extLst>
          </p:cNvPr>
          <p:cNvCxnSpPr>
            <a:cxnSpLocks/>
          </p:cNvCxnSpPr>
          <p:nvPr/>
        </p:nvCxnSpPr>
        <p:spPr>
          <a:xfrm flipH="1">
            <a:off x="359722" y="6944265"/>
            <a:ext cx="9776" cy="3109531"/>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1609815910"/>
      </p:ext>
    </p:extLst>
  </p:cSld>
  <p:clrMapOvr>
    <a:masterClrMapping/>
  </p:clrMapOvr>
  <p:transition spd="slow" advClick="0" advTm="0">
    <p:push dir="u"/>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D68E2C-D90D-4D7F-BB19-BCA6683A319A}"/>
              </a:ext>
            </a:extLst>
          </p:cNvPr>
          <p:cNvGrpSpPr/>
          <p:nvPr/>
        </p:nvGrpSpPr>
        <p:grpSpPr>
          <a:xfrm>
            <a:off x="6750170" y="-464388"/>
            <a:ext cx="4635980" cy="6613400"/>
            <a:chOff x="6750170" y="-464388"/>
            <a:chExt cx="4635980" cy="6613400"/>
          </a:xfrm>
        </p:grpSpPr>
        <p:sp>
          <p:nvSpPr>
            <p:cNvPr id="2" name="Rectangle 1">
              <a:extLst>
                <a:ext uri="{FF2B5EF4-FFF2-40B4-BE49-F238E27FC236}">
                  <a16:creationId xmlns:a16="http://schemas.microsoft.com/office/drawing/2014/main" id="{7C2ED019-0E2F-3620-792D-D8E641301D38}"/>
                </a:ext>
              </a:extLst>
            </p:cNvPr>
            <p:cNvSpPr/>
            <p:nvPr/>
          </p:nvSpPr>
          <p:spPr>
            <a:xfrm>
              <a:off x="6750170" y="0"/>
              <a:ext cx="4635980" cy="6149012"/>
            </a:xfrm>
            <a:prstGeom prst="rect">
              <a:avLst/>
            </a:prstGeom>
            <a:solidFill>
              <a:srgbClr val="002060"/>
            </a:solidFill>
            <a:ln>
              <a:noFill/>
            </a:ln>
            <a:effectLst>
              <a:reflection blurRad="596900" stA="40000" endPos="16000" dist="38100" dir="5400000" sy="-100000" algn="bl" rotWithShape="0"/>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45229D-CC41-41DE-8828-7A3AD12D1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82" y="1046159"/>
              <a:ext cx="2426174" cy="2426174"/>
            </a:xfrm>
            <a:prstGeom prst="rect">
              <a:avLst/>
            </a:prstGeom>
          </p:spPr>
        </p:pic>
        <p:cxnSp>
          <p:nvCxnSpPr>
            <p:cNvPr id="6" name="Straight Arrow Connector 5">
              <a:extLst>
                <a:ext uri="{FF2B5EF4-FFF2-40B4-BE49-F238E27FC236}">
                  <a16:creationId xmlns:a16="http://schemas.microsoft.com/office/drawing/2014/main" id="{3D10D7D3-4951-F5BC-5ABB-6AE72045B08C}"/>
                </a:ext>
              </a:extLst>
            </p:cNvPr>
            <p:cNvCxnSpPr/>
            <p:nvPr/>
          </p:nvCxnSpPr>
          <p:spPr>
            <a:xfrm>
              <a:off x="7248516" y="-464388"/>
              <a:ext cx="0" cy="5473170"/>
            </a:xfrm>
            <a:prstGeom prst="straightConnector1">
              <a:avLst/>
            </a:prstGeom>
            <a:effectLst>
              <a:outerShdw blurRad="749300" dist="38100" dir="2700000">
                <a:srgbClr val="FFFFFF">
                  <a:alpha val="40000"/>
                </a:srgbClr>
              </a:outerShdw>
            </a:effectLst>
          </p:spPr>
          <p:style>
            <a:lnRef idx="3">
              <a:schemeClr val="accent3"/>
            </a:lnRef>
            <a:fillRef idx="0">
              <a:schemeClr val="accent3"/>
            </a:fillRef>
            <a:effectRef idx="2">
              <a:schemeClr val="accent3"/>
            </a:effectRef>
            <a:fontRef idx="minor">
              <a:schemeClr val="tx1"/>
            </a:fontRef>
          </p:style>
        </p:cxnSp>
      </p:grpSp>
      <p:cxnSp>
        <p:nvCxnSpPr>
          <p:cNvPr id="12" name="Straight Arrow Connector 11">
            <a:extLst>
              <a:ext uri="{FF2B5EF4-FFF2-40B4-BE49-F238E27FC236}">
                <a16:creationId xmlns:a16="http://schemas.microsoft.com/office/drawing/2014/main" id="{6D4648F2-BA8E-9F4C-30C8-719843FFC2E2}"/>
              </a:ext>
            </a:extLst>
          </p:cNvPr>
          <p:cNvCxnSpPr>
            <a:cxnSpLocks/>
          </p:cNvCxnSpPr>
          <p:nvPr/>
        </p:nvCxnSpPr>
        <p:spPr>
          <a:xfrm flipH="1">
            <a:off x="5131816" y="167318"/>
            <a:ext cx="1282463" cy="4173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84E7AC8-1D4C-E478-621D-2B2840DE9EB1}"/>
              </a:ext>
            </a:extLst>
          </p:cNvPr>
          <p:cNvCxnSpPr>
            <a:cxnSpLocks/>
          </p:cNvCxnSpPr>
          <p:nvPr/>
        </p:nvCxnSpPr>
        <p:spPr>
          <a:xfrm flipH="1">
            <a:off x="359722" y="4201065"/>
            <a:ext cx="9776" cy="3109531"/>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AA2F07AB-3412-8F04-10AA-8566C5A16BE1}"/>
              </a:ext>
            </a:extLst>
          </p:cNvPr>
          <p:cNvCxnSpPr/>
          <p:nvPr/>
        </p:nvCxnSpPr>
        <p:spPr>
          <a:xfrm flipH="1">
            <a:off x="600018" y="3201836"/>
            <a:ext cx="5750" cy="6018361"/>
          </a:xfrm>
          <a:prstGeom prst="straightConnector1">
            <a:avLst/>
          </a:prstGeom>
          <a:ln>
            <a:solidFill>
              <a:srgbClr val="002060"/>
            </a:solidFill>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44D9ACC2-6E91-0B30-93B0-5AF2C5825608}"/>
              </a:ext>
            </a:extLst>
          </p:cNvPr>
          <p:cNvCxnSpPr>
            <a:cxnSpLocks/>
          </p:cNvCxnSpPr>
          <p:nvPr/>
        </p:nvCxnSpPr>
        <p:spPr>
          <a:xfrm>
            <a:off x="1476553" y="10685252"/>
            <a:ext cx="18979" cy="4187831"/>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16AEFBAB-0945-534A-4728-F2490DA10722}"/>
              </a:ext>
            </a:extLst>
          </p:cNvPr>
          <p:cNvSpPr txBox="1"/>
          <p:nvPr/>
        </p:nvSpPr>
        <p:spPr>
          <a:xfrm>
            <a:off x="1821140" y="2857998"/>
            <a:ext cx="37147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solidFill>
                  <a:schemeClr val="bg1"/>
                </a:solidFill>
                <a:latin typeface="Segoe UI Semibold"/>
                <a:cs typeface="Segoe UI Semibold"/>
              </a:rPr>
              <a:t>+8801300605674</a:t>
            </a:r>
            <a:endParaRPr lang="en-US" dirty="0">
              <a:solidFill>
                <a:schemeClr val="bg1"/>
              </a:solidFill>
              <a:latin typeface="Segoe UI Semibold"/>
              <a:cs typeface="Segoe UI Semibold"/>
            </a:endParaRPr>
          </a:p>
        </p:txBody>
      </p:sp>
      <p:sp>
        <p:nvSpPr>
          <p:cNvPr id="25" name="TextBox 24">
            <a:extLst>
              <a:ext uri="{FF2B5EF4-FFF2-40B4-BE49-F238E27FC236}">
                <a16:creationId xmlns:a16="http://schemas.microsoft.com/office/drawing/2014/main" id="{0E9D7E76-6D7E-E69F-7169-8A19A3D445B5}"/>
              </a:ext>
            </a:extLst>
          </p:cNvPr>
          <p:cNvSpPr txBox="1"/>
          <p:nvPr/>
        </p:nvSpPr>
        <p:spPr>
          <a:xfrm>
            <a:off x="1839704" y="4183810"/>
            <a:ext cx="49104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solidFill>
                  <a:srgbClr val="FFFFFF"/>
                </a:solidFill>
                <a:latin typeface="Bahnschrift Condensed"/>
                <a:hlinkClick r:id="rId4">
                  <a:extLst>
                    <a:ext uri="{A12FA001-AC4F-418D-AE19-62706E023703}">
                      <ahyp:hlinkClr xmlns:ahyp="http://schemas.microsoft.com/office/drawing/2018/hyperlinkcolor" val="tx"/>
                    </a:ext>
                  </a:extLst>
                </a:hlinkClick>
              </a:rPr>
              <a:t>fahhossain@amb.iymc.info</a:t>
            </a:r>
            <a:endParaRPr lang="en-US" sz="1600" dirty="0"/>
          </a:p>
        </p:txBody>
      </p:sp>
      <p:sp>
        <p:nvSpPr>
          <p:cNvPr id="27" name="TextBox 26">
            <a:extLst>
              <a:ext uri="{FF2B5EF4-FFF2-40B4-BE49-F238E27FC236}">
                <a16:creationId xmlns:a16="http://schemas.microsoft.com/office/drawing/2014/main" id="{83FD71FA-A566-82F6-547A-B6C67F74DF75}"/>
              </a:ext>
            </a:extLst>
          </p:cNvPr>
          <p:cNvSpPr txBox="1"/>
          <p:nvPr/>
        </p:nvSpPr>
        <p:spPr>
          <a:xfrm>
            <a:off x="1861688" y="5548014"/>
            <a:ext cx="46061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chemeClr val="bg1"/>
                </a:solidFill>
                <a:latin typeface="Bahnschrift Condensed"/>
              </a:rPr>
              <a:t>Submit Your Answer</a:t>
            </a:r>
          </a:p>
          <a:p>
            <a:r>
              <a:rPr lang="en-US" sz="2000" dirty="0">
                <a:solidFill>
                  <a:srgbClr val="6688CC"/>
                </a:solidFill>
                <a:hlinkClick r:id="rId5"/>
              </a:rPr>
              <a:t>www.iymc.info/amb/fahhossain</a:t>
            </a:r>
            <a:endParaRPr lang="en-US" sz="2000" dirty="0">
              <a:solidFill>
                <a:schemeClr val="bg1"/>
              </a:solidFill>
              <a:latin typeface="Bahnschrift Condensed"/>
            </a:endParaRPr>
          </a:p>
        </p:txBody>
      </p:sp>
      <p:sp>
        <p:nvSpPr>
          <p:cNvPr id="7" name="TextBox 6">
            <a:extLst>
              <a:ext uri="{FF2B5EF4-FFF2-40B4-BE49-F238E27FC236}">
                <a16:creationId xmlns:a16="http://schemas.microsoft.com/office/drawing/2014/main" id="{9663DD1D-7169-15BD-A62F-C5ADBF9CFFBF}"/>
              </a:ext>
            </a:extLst>
          </p:cNvPr>
          <p:cNvSpPr txBox="1"/>
          <p:nvPr/>
        </p:nvSpPr>
        <p:spPr>
          <a:xfrm>
            <a:off x="7598738" y="4340815"/>
            <a:ext cx="408163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dirty="0">
                <a:solidFill>
                  <a:schemeClr val="bg1"/>
                </a:solidFill>
                <a:latin typeface="Bahnschrift Condensed" panose="020B0502040204020203" pitchFamily="34" charset="0"/>
                <a:ea typeface="Calibri"/>
                <a:cs typeface="Calibri"/>
              </a:rPr>
              <a:t>CONTACT US</a:t>
            </a:r>
            <a:endParaRPr lang="en-US" sz="6600" dirty="0">
              <a:solidFill>
                <a:schemeClr val="bg1"/>
              </a:solidFill>
              <a:latin typeface="Bahnschrift Condensed" panose="020B0502040204020203" pitchFamily="34" charset="0"/>
            </a:endParaRPr>
          </a:p>
        </p:txBody>
      </p:sp>
      <p:cxnSp>
        <p:nvCxnSpPr>
          <p:cNvPr id="31" name="Straight Arrow Connector 30">
            <a:extLst>
              <a:ext uri="{FF2B5EF4-FFF2-40B4-BE49-F238E27FC236}">
                <a16:creationId xmlns:a16="http://schemas.microsoft.com/office/drawing/2014/main" id="{AD08E991-A93B-4285-8FDC-DB3C22E71F06}"/>
              </a:ext>
            </a:extLst>
          </p:cNvPr>
          <p:cNvCxnSpPr>
            <a:cxnSpLocks/>
            <a:stCxn id="37" idx="2"/>
          </p:cNvCxnSpPr>
          <p:nvPr/>
        </p:nvCxnSpPr>
        <p:spPr>
          <a:xfrm flipV="1">
            <a:off x="1384787" y="3423826"/>
            <a:ext cx="1275" cy="713706"/>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6CB85EF-41FA-4A8E-AEE3-C3E662FA9A02}"/>
              </a:ext>
            </a:extLst>
          </p:cNvPr>
          <p:cNvCxnSpPr>
            <a:cxnSpLocks/>
          </p:cNvCxnSpPr>
          <p:nvPr/>
        </p:nvCxnSpPr>
        <p:spPr>
          <a:xfrm flipV="1">
            <a:off x="1388237" y="4820473"/>
            <a:ext cx="0" cy="777240"/>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694111B-1BB1-48C1-A998-29EFBAEC73E4}"/>
              </a:ext>
            </a:extLst>
          </p:cNvPr>
          <p:cNvGrpSpPr/>
          <p:nvPr/>
        </p:nvGrpSpPr>
        <p:grpSpPr>
          <a:xfrm>
            <a:off x="1019027" y="2723070"/>
            <a:ext cx="731520" cy="731520"/>
            <a:chOff x="1019027" y="2723070"/>
            <a:chExt cx="731520" cy="731520"/>
          </a:xfrm>
        </p:grpSpPr>
        <p:sp>
          <p:nvSpPr>
            <p:cNvPr id="32" name="Oval 31">
              <a:extLst>
                <a:ext uri="{FF2B5EF4-FFF2-40B4-BE49-F238E27FC236}">
                  <a16:creationId xmlns:a16="http://schemas.microsoft.com/office/drawing/2014/main" id="{8AAFAFAD-6591-4A17-B417-8402797068C4}"/>
                </a:ext>
              </a:extLst>
            </p:cNvPr>
            <p:cNvSpPr/>
            <p:nvPr/>
          </p:nvSpPr>
          <p:spPr>
            <a:xfrm rot="5400000">
              <a:off x="1019027" y="2723070"/>
              <a:ext cx="731520" cy="7315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white phone handset on a black background&#10;&#10;Description automatically generated">
              <a:extLst>
                <a:ext uri="{FF2B5EF4-FFF2-40B4-BE49-F238E27FC236}">
                  <a16:creationId xmlns:a16="http://schemas.microsoft.com/office/drawing/2014/main" id="{01D78876-B65C-8BBA-912C-D9C5DC4AC626}"/>
                </a:ext>
              </a:extLst>
            </p:cNvPr>
            <p:cNvPicPr>
              <a:picLocks noChangeAspect="1"/>
            </p:cNvPicPr>
            <p:nvPr/>
          </p:nvPicPr>
          <p:blipFill rotWithShape="1">
            <a:blip r:embed="rId6"/>
            <a:srcRect l="18736" t="19021" r="17400" b="6820"/>
            <a:stretch/>
          </p:blipFill>
          <p:spPr>
            <a:xfrm>
              <a:off x="1150130" y="2850191"/>
              <a:ext cx="469315" cy="477279"/>
            </a:xfrm>
            <a:prstGeom prst="rect">
              <a:avLst/>
            </a:prstGeom>
          </p:spPr>
        </p:pic>
      </p:grpSp>
      <p:grpSp>
        <p:nvGrpSpPr>
          <p:cNvPr id="8" name="Group 7">
            <a:extLst>
              <a:ext uri="{FF2B5EF4-FFF2-40B4-BE49-F238E27FC236}">
                <a16:creationId xmlns:a16="http://schemas.microsoft.com/office/drawing/2014/main" id="{33BC4A7B-E3F1-494C-9C54-909D47D296E3}"/>
              </a:ext>
            </a:extLst>
          </p:cNvPr>
          <p:cNvGrpSpPr/>
          <p:nvPr/>
        </p:nvGrpSpPr>
        <p:grpSpPr>
          <a:xfrm>
            <a:off x="1019027" y="4137532"/>
            <a:ext cx="731520" cy="731520"/>
            <a:chOff x="1019027" y="4137532"/>
            <a:chExt cx="731520" cy="731520"/>
          </a:xfrm>
        </p:grpSpPr>
        <p:sp>
          <p:nvSpPr>
            <p:cNvPr id="37" name="Oval 36">
              <a:extLst>
                <a:ext uri="{FF2B5EF4-FFF2-40B4-BE49-F238E27FC236}">
                  <a16:creationId xmlns:a16="http://schemas.microsoft.com/office/drawing/2014/main" id="{93D1DA8F-D4D2-4B40-8928-1C1569874A2D}"/>
                </a:ext>
              </a:extLst>
            </p:cNvPr>
            <p:cNvSpPr/>
            <p:nvPr/>
          </p:nvSpPr>
          <p:spPr>
            <a:xfrm rot="5400000">
              <a:off x="1019027" y="4137532"/>
              <a:ext cx="731520" cy="7315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white envelope with a black background&#10;&#10;Description automatically generated">
              <a:extLst>
                <a:ext uri="{FF2B5EF4-FFF2-40B4-BE49-F238E27FC236}">
                  <a16:creationId xmlns:a16="http://schemas.microsoft.com/office/drawing/2014/main" id="{2DD7D0D0-DF6B-D23D-B85E-7AA9D8B49A63}"/>
                </a:ext>
              </a:extLst>
            </p:cNvPr>
            <p:cNvPicPr>
              <a:picLocks noChangeAspect="1"/>
            </p:cNvPicPr>
            <p:nvPr/>
          </p:nvPicPr>
          <p:blipFill rotWithShape="1">
            <a:blip r:embed="rId7"/>
            <a:srcRect l="26557" t="28388" r="21794" b="18085"/>
            <a:stretch/>
          </p:blipFill>
          <p:spPr>
            <a:xfrm>
              <a:off x="1133521" y="4290931"/>
              <a:ext cx="502533" cy="424723"/>
            </a:xfrm>
            <a:prstGeom prst="rect">
              <a:avLst/>
            </a:prstGeom>
          </p:spPr>
        </p:pic>
      </p:grpSp>
      <p:grpSp>
        <p:nvGrpSpPr>
          <p:cNvPr id="11" name="Group 10">
            <a:extLst>
              <a:ext uri="{FF2B5EF4-FFF2-40B4-BE49-F238E27FC236}">
                <a16:creationId xmlns:a16="http://schemas.microsoft.com/office/drawing/2014/main" id="{86BC74B8-25D0-427D-80CE-69F96CD646D2}"/>
              </a:ext>
            </a:extLst>
          </p:cNvPr>
          <p:cNvGrpSpPr/>
          <p:nvPr/>
        </p:nvGrpSpPr>
        <p:grpSpPr>
          <a:xfrm>
            <a:off x="1019027" y="5551993"/>
            <a:ext cx="731520" cy="731520"/>
            <a:chOff x="1019027" y="5551993"/>
            <a:chExt cx="731520" cy="731520"/>
          </a:xfrm>
        </p:grpSpPr>
        <p:sp>
          <p:nvSpPr>
            <p:cNvPr id="38" name="Oval 37">
              <a:extLst>
                <a:ext uri="{FF2B5EF4-FFF2-40B4-BE49-F238E27FC236}">
                  <a16:creationId xmlns:a16="http://schemas.microsoft.com/office/drawing/2014/main" id="{DAE6F419-A632-48F3-92FF-75C6E07A81F2}"/>
                </a:ext>
              </a:extLst>
            </p:cNvPr>
            <p:cNvSpPr/>
            <p:nvPr/>
          </p:nvSpPr>
          <p:spPr>
            <a:xfrm rot="5400000">
              <a:off x="1019027" y="5551993"/>
              <a:ext cx="731520" cy="7315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185D6B67-84FA-4C75-8B02-EE33703C325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4" t="-1067" r="154" b="3495"/>
            <a:stretch/>
          </p:blipFill>
          <p:spPr>
            <a:xfrm>
              <a:off x="1126707" y="5651664"/>
              <a:ext cx="531401" cy="532178"/>
            </a:xfrm>
            <a:prstGeom prst="rect">
              <a:avLst/>
            </a:prstGeom>
          </p:spPr>
        </p:pic>
      </p:grpSp>
    </p:spTree>
    <p:custDataLst>
      <p:tags r:id="rId1"/>
    </p:custDataLst>
    <p:extLst>
      <p:ext uri="{BB962C8B-B14F-4D97-AF65-F5344CB8AC3E}">
        <p14:creationId xmlns:p14="http://schemas.microsoft.com/office/powerpoint/2010/main" val="3454277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1" presetClass="entr" presetSubtype="0" fill="hold" grpId="0" nodeType="afterEffect">
                                  <p:stCondLst>
                                    <p:cond delay="0"/>
                                  </p:stCondLst>
                                  <p:iterate type="lt">
                                    <p:tmAbs val="100"/>
                                  </p:iterate>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2301"/>
                            </p:stCondLst>
                            <p:childTnLst>
                              <p:par>
                                <p:cTn id="16" presetID="47"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anim calcmode="lin" valueType="num">
                                      <p:cBhvr>
                                        <p:cTn id="19" dur="500" fill="hold"/>
                                        <p:tgtEl>
                                          <p:spTgt spid="31"/>
                                        </p:tgtEl>
                                        <p:attrNameLst>
                                          <p:attrName>ppt_x</p:attrName>
                                        </p:attrNameLst>
                                      </p:cBhvr>
                                      <p:tavLst>
                                        <p:tav tm="0">
                                          <p:val>
                                            <p:strVal val="#ppt_x"/>
                                          </p:val>
                                        </p:tav>
                                        <p:tav tm="100000">
                                          <p:val>
                                            <p:strVal val="#ppt_x"/>
                                          </p:val>
                                        </p:tav>
                                      </p:tavLst>
                                    </p:anim>
                                    <p:anim calcmode="lin" valueType="num">
                                      <p:cBhvr>
                                        <p:cTn id="20" dur="500" fill="hold"/>
                                        <p:tgtEl>
                                          <p:spTgt spid="31"/>
                                        </p:tgtEl>
                                        <p:attrNameLst>
                                          <p:attrName>ppt_y</p:attrName>
                                        </p:attrNameLst>
                                      </p:cBhvr>
                                      <p:tavLst>
                                        <p:tav tm="0">
                                          <p:val>
                                            <p:strVal val="#ppt_y-.1"/>
                                          </p:val>
                                        </p:tav>
                                        <p:tav tm="100000">
                                          <p:val>
                                            <p:strVal val="#ppt_y"/>
                                          </p:val>
                                        </p:tav>
                                      </p:tavLst>
                                    </p:anim>
                                  </p:childTnLst>
                                </p:cTn>
                              </p:par>
                            </p:childTnLst>
                          </p:cTn>
                        </p:par>
                        <p:par>
                          <p:cTn id="21" fill="hold">
                            <p:stCondLst>
                              <p:cond delay="2801"/>
                            </p:stCondLst>
                            <p:childTnLst>
                              <p:par>
                                <p:cTn id="22" presetID="22" presetClass="entr" presetSubtype="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par>
                          <p:cTn id="25" fill="hold">
                            <p:stCondLst>
                              <p:cond delay="3301"/>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5602"/>
                            </p:stCondLst>
                            <p:childTnLst>
                              <p:par>
                                <p:cTn id="29" presetID="47"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anim calcmode="lin" valueType="num">
                                      <p:cBhvr>
                                        <p:cTn id="32" dur="500" fill="hold"/>
                                        <p:tgtEl>
                                          <p:spTgt spid="36"/>
                                        </p:tgtEl>
                                        <p:attrNameLst>
                                          <p:attrName>ppt_x</p:attrName>
                                        </p:attrNameLst>
                                      </p:cBhvr>
                                      <p:tavLst>
                                        <p:tav tm="0">
                                          <p:val>
                                            <p:strVal val="#ppt_x"/>
                                          </p:val>
                                        </p:tav>
                                        <p:tav tm="100000">
                                          <p:val>
                                            <p:strVal val="#ppt_x"/>
                                          </p:val>
                                        </p:tav>
                                      </p:tavLst>
                                    </p:anim>
                                    <p:anim calcmode="lin" valueType="num">
                                      <p:cBhvr>
                                        <p:cTn id="33" dur="500" fill="hold"/>
                                        <p:tgtEl>
                                          <p:spTgt spid="36"/>
                                        </p:tgtEl>
                                        <p:attrNameLst>
                                          <p:attrName>ppt_y</p:attrName>
                                        </p:attrNameLst>
                                      </p:cBhvr>
                                      <p:tavLst>
                                        <p:tav tm="0">
                                          <p:val>
                                            <p:strVal val="#ppt_y-.1"/>
                                          </p:val>
                                        </p:tav>
                                        <p:tav tm="100000">
                                          <p:val>
                                            <p:strVal val="#ppt_y"/>
                                          </p:val>
                                        </p:tav>
                                      </p:tavLst>
                                    </p:anim>
                                  </p:childTnLst>
                                </p:cTn>
                              </p:par>
                            </p:childTnLst>
                          </p:cTn>
                        </p:par>
                        <p:par>
                          <p:cTn id="34" fill="hold">
                            <p:stCondLst>
                              <p:cond delay="6102"/>
                            </p:stCondLst>
                            <p:childTnLst>
                              <p:par>
                                <p:cTn id="35" presetID="22" presetClass="entr" presetSubtype="1"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par>
                          <p:cTn id="38" fill="hold">
                            <p:stCondLst>
                              <p:cond delay="6602"/>
                            </p:stCondLst>
                            <p:childTnLst>
                              <p:par>
                                <p:cTn id="39" presetID="1" presetClass="entr" presetSubtype="0" fill="hold" grpId="0" nodeType="afterEffect">
                                  <p:stCondLst>
                                    <p:cond delay="0"/>
                                  </p:stCondLst>
                                  <p:iterate type="lt">
                                    <p:tmAbs val="50"/>
                                  </p:iterate>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192D54-B37A-6FC3-E7B2-C0988D43E64A}"/>
              </a:ext>
            </a:extLst>
          </p:cNvPr>
          <p:cNvSpPr/>
          <p:nvPr/>
        </p:nvSpPr>
        <p:spPr>
          <a:xfrm rot="503386">
            <a:off x="2031578" y="2132027"/>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No photo description available.">
            <a:extLst>
              <a:ext uri="{FF2B5EF4-FFF2-40B4-BE49-F238E27FC236}">
                <a16:creationId xmlns:a16="http://schemas.microsoft.com/office/drawing/2014/main" id="{D854BDF6-FBB2-4286-A98D-5D888E23C9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3121" t="36829" r="16722" b="35761"/>
          <a:stretch>
            <a:fillRect/>
          </a:stretch>
        </p:blipFill>
        <p:spPr bwMode="auto">
          <a:xfrm rot="540000">
            <a:off x="2490082" y="2090813"/>
            <a:ext cx="538932" cy="544785"/>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DB4322B7-A2BE-45DD-9DBB-89A66C361F51}"/>
              </a:ext>
            </a:extLst>
          </p:cNvPr>
          <p:cNvPicPr>
            <a:picLocks noChangeAspect="1"/>
          </p:cNvPicPr>
          <p:nvPr/>
        </p:nvPicPr>
        <p:blipFill>
          <a:blip r:embed="rId4" cstate="print">
            <a:extLst>
              <a:ext uri="{28A0092B-C50C-407E-A947-70E740481C1C}">
                <a14:useLocalDpi xmlns:a14="http://schemas.microsoft.com/office/drawing/2010/main" val="0"/>
              </a:ext>
            </a:extLst>
          </a:blip>
          <a:srcRect t="3018" b="20681"/>
          <a:stretch>
            <a:fillRect/>
          </a:stretch>
        </p:blipFill>
        <p:spPr>
          <a:xfrm>
            <a:off x="4635194" y="462584"/>
            <a:ext cx="1004482" cy="1021908"/>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10" name="TextBox 9">
            <a:extLst>
              <a:ext uri="{FF2B5EF4-FFF2-40B4-BE49-F238E27FC236}">
                <a16:creationId xmlns:a16="http://schemas.microsoft.com/office/drawing/2014/main" id="{3B599E3A-67CF-39B2-7ED9-9E1049861A96}"/>
              </a:ext>
            </a:extLst>
          </p:cNvPr>
          <p:cNvSpPr txBox="1"/>
          <p:nvPr/>
        </p:nvSpPr>
        <p:spPr>
          <a:xfrm>
            <a:off x="459769" y="226002"/>
            <a:ext cx="358856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chemeClr val="bg1"/>
                </a:solidFill>
                <a:latin typeface="FSP DEMO - Blue Vinyl" panose="03000000000700000000" pitchFamily="66" charset="0"/>
                <a:ea typeface="STXingkai"/>
              </a:rPr>
              <a:t>Our </a:t>
            </a:r>
            <a:r>
              <a:rPr lang="en-US" sz="6600" dirty="0">
                <a:solidFill>
                  <a:schemeClr val="bg1"/>
                </a:solidFill>
                <a:latin typeface="FSP DEMO - Blue Vinyl" panose="03000000000700000000" pitchFamily="66" charset="0"/>
                <a:ea typeface="STXingkai"/>
              </a:rPr>
              <a:t>Team</a:t>
            </a:r>
            <a:endParaRPr lang="en-US" sz="6600" dirty="0">
              <a:solidFill>
                <a:schemeClr val="bg1"/>
              </a:solidFill>
              <a:latin typeface="FSP DEMO - Blue Vinyl" panose="03000000000700000000" pitchFamily="66" charset="0"/>
              <a:ea typeface="Calibri"/>
              <a:cs typeface="Calibri"/>
            </a:endParaRPr>
          </a:p>
        </p:txBody>
      </p:sp>
      <p:sp>
        <p:nvSpPr>
          <p:cNvPr id="11" name="Flowchart: Connector 10">
            <a:extLst>
              <a:ext uri="{FF2B5EF4-FFF2-40B4-BE49-F238E27FC236}">
                <a16:creationId xmlns:a16="http://schemas.microsoft.com/office/drawing/2014/main" id="{46A2875D-693D-9167-4684-F2CD64CF4179}"/>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C8AD09D3-F5DA-601A-10ED-3B6E4D9EE432}"/>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6380615" y="236358"/>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C33C4BF-AF9F-9404-0798-A0321FEAA6C2}"/>
              </a:ext>
            </a:extLst>
          </p:cNvPr>
          <p:cNvSpPr txBox="1"/>
          <p:nvPr/>
        </p:nvSpPr>
        <p:spPr>
          <a:xfrm>
            <a:off x="4611661" y="1545297"/>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20" name="Flowchart: Connector 19">
            <a:extLst>
              <a:ext uri="{FF2B5EF4-FFF2-40B4-BE49-F238E27FC236}">
                <a16:creationId xmlns:a16="http://schemas.microsoft.com/office/drawing/2014/main" id="{CE179860-B2FC-590E-D8EF-4ED1727147EA}"/>
              </a:ext>
            </a:extLst>
          </p:cNvPr>
          <p:cNvSpPr>
            <a:spLocks noChangeAspect="1"/>
          </p:cNvSpPr>
          <p:nvPr/>
        </p:nvSpPr>
        <p:spPr>
          <a:xfrm rot="2707131">
            <a:off x="455767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Connector 20">
            <a:extLst>
              <a:ext uri="{FF2B5EF4-FFF2-40B4-BE49-F238E27FC236}">
                <a16:creationId xmlns:a16="http://schemas.microsoft.com/office/drawing/2014/main" id="{4DD6B8DF-F478-28E0-9D16-6F5D3C7A37FC}"/>
              </a:ext>
            </a:extLst>
          </p:cNvPr>
          <p:cNvSpPr>
            <a:spLocks noChangeAspect="1"/>
          </p:cNvSpPr>
          <p:nvPr/>
        </p:nvSpPr>
        <p:spPr>
          <a:xfrm rot="2707131">
            <a:off x="10295635" y="37360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875A986-4C0F-8C13-87AD-0EFFB2B6762F}"/>
              </a:ext>
            </a:extLst>
          </p:cNvPr>
          <p:cNvSpPr txBox="1"/>
          <p:nvPr/>
        </p:nvSpPr>
        <p:spPr>
          <a:xfrm>
            <a:off x="6655262" y="17020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Siam</a:t>
            </a:r>
            <a:endParaRPr lang="en-US" dirty="0">
              <a:latin typeface="Segoe UI Semilight" panose="020B0402040204020203" pitchFamily="34" charset="0"/>
              <a:ea typeface="Calibri"/>
              <a:cs typeface="Segoe UI Semilight" panose="020B0402040204020203" pitchFamily="34" charset="0"/>
            </a:endParaRPr>
          </a:p>
        </p:txBody>
      </p:sp>
      <p:sp>
        <p:nvSpPr>
          <p:cNvPr id="27" name="Flowchart: Connector 26">
            <a:extLst>
              <a:ext uri="{FF2B5EF4-FFF2-40B4-BE49-F238E27FC236}">
                <a16:creationId xmlns:a16="http://schemas.microsoft.com/office/drawing/2014/main" id="{EAF54484-8808-47B8-89E3-30FCF2333CD1}"/>
              </a:ext>
            </a:extLst>
          </p:cNvPr>
          <p:cNvSpPr>
            <a:spLocks noChangeAspect="1"/>
          </p:cNvSpPr>
          <p:nvPr/>
        </p:nvSpPr>
        <p:spPr>
          <a:xfrm rot="2707131">
            <a:off x="8476722"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444BC9F-49DB-43DD-BEB7-0B9B6B4BC93A}"/>
              </a:ext>
            </a:extLst>
          </p:cNvPr>
          <p:cNvSpPr txBox="1"/>
          <p:nvPr/>
        </p:nvSpPr>
        <p:spPr>
          <a:xfrm>
            <a:off x="10362897" y="1540601"/>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5"/>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6"/>
          <a:stretch>
            <a:fillRect/>
          </a:stretch>
        </p:blipFill>
        <p:spPr>
          <a:xfrm flipV="1">
            <a:off x="284172" y="6116725"/>
            <a:ext cx="557458" cy="502496"/>
          </a:xfrm>
          <a:prstGeom prst="rect">
            <a:avLst/>
          </a:prstGeom>
        </p:spPr>
      </p:pic>
      <p:pic>
        <p:nvPicPr>
          <p:cNvPr id="47" name="Picture 46">
            <a:extLst>
              <a:ext uri="{FF2B5EF4-FFF2-40B4-BE49-F238E27FC236}">
                <a16:creationId xmlns:a16="http://schemas.microsoft.com/office/drawing/2014/main" id="{832FA170-CA78-4768-9CA5-73A2191EF17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9" t="5295" r="-279" b="27567"/>
          <a:stretch/>
        </p:blipFill>
        <p:spPr>
          <a:xfrm rot="503386">
            <a:off x="2100105" y="2942354"/>
            <a:ext cx="3789012" cy="3789012"/>
          </a:xfrm>
          <a:custGeom>
            <a:avLst/>
            <a:gdLst>
              <a:gd name="connsiteX0" fmla="*/ 0 w 3107982"/>
              <a:gd name="connsiteY0" fmla="*/ 0 h 3107982"/>
              <a:gd name="connsiteX1" fmla="*/ 3107982 w 3107982"/>
              <a:gd name="connsiteY1" fmla="*/ 0 h 3107982"/>
              <a:gd name="connsiteX2" fmla="*/ 3107982 w 3107982"/>
              <a:gd name="connsiteY2" fmla="*/ 3107982 h 3107982"/>
              <a:gd name="connsiteX3" fmla="*/ 0 w 3107982"/>
              <a:gd name="connsiteY3" fmla="*/ 3107982 h 3107982"/>
            </a:gdLst>
            <a:ahLst/>
            <a:cxnLst>
              <a:cxn ang="0">
                <a:pos x="connsiteX0" y="connsiteY0"/>
              </a:cxn>
              <a:cxn ang="0">
                <a:pos x="connsiteX1" y="connsiteY1"/>
              </a:cxn>
              <a:cxn ang="0">
                <a:pos x="connsiteX2" y="connsiteY2"/>
              </a:cxn>
              <a:cxn ang="0">
                <a:pos x="connsiteX3" y="connsiteY3"/>
              </a:cxn>
            </a:cxnLst>
            <a:rect l="l" t="t" r="r" b="b"/>
            <a:pathLst>
              <a:path w="3107982" h="3107982">
                <a:moveTo>
                  <a:pt x="0" y="0"/>
                </a:moveTo>
                <a:lnTo>
                  <a:pt x="3107982" y="0"/>
                </a:lnTo>
                <a:lnTo>
                  <a:pt x="3107982" y="3107982"/>
                </a:lnTo>
                <a:lnTo>
                  <a:pt x="0" y="3107982"/>
                </a:lnTo>
                <a:close/>
              </a:path>
            </a:pathLst>
          </a:custGeom>
          <a:ln w="12700">
            <a:solidFill>
              <a:schemeClr val="tx1"/>
            </a:solidFill>
          </a:ln>
        </p:spPr>
      </p:pic>
      <p:sp>
        <p:nvSpPr>
          <p:cNvPr id="33" name="TextBox 32">
            <a:extLst>
              <a:ext uri="{FF2B5EF4-FFF2-40B4-BE49-F238E27FC236}">
                <a16:creationId xmlns:a16="http://schemas.microsoft.com/office/drawing/2014/main" id="{B7C4EB90-8AD1-45CD-A5E9-F92680C376FC}"/>
              </a:ext>
            </a:extLst>
          </p:cNvPr>
          <p:cNvSpPr txBox="1"/>
          <p:nvPr/>
        </p:nvSpPr>
        <p:spPr>
          <a:xfrm rot="503386">
            <a:off x="2683668" y="2330366"/>
            <a:ext cx="1872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Segoe UI Semibold" panose="020B0702040204020203" pitchFamily="34" charset="0"/>
                <a:ea typeface="Calibri"/>
                <a:cs typeface="Segoe UI Semibold" panose="020B0702040204020203" pitchFamily="34" charset="0"/>
              </a:rPr>
              <a:t>siam_672</a:t>
            </a:r>
          </a:p>
        </p:txBody>
      </p:sp>
      <p:pic>
        <p:nvPicPr>
          <p:cNvPr id="51" name="Picture 50" descr="No photo description available.">
            <a:extLst>
              <a:ext uri="{FF2B5EF4-FFF2-40B4-BE49-F238E27FC236}">
                <a16:creationId xmlns:a16="http://schemas.microsoft.com/office/drawing/2014/main" id="{1BCFB459-9B6A-43CA-870E-24A675D568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l="43121" t="36829" r="16722" b="35761"/>
          <a:stretch>
            <a:fillRect/>
          </a:stretch>
        </p:blipFill>
        <p:spPr bwMode="auto">
          <a:xfrm>
            <a:off x="6493834" y="346324"/>
            <a:ext cx="1232787" cy="1246177"/>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9"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62919" y="2490236"/>
            <a:ext cx="67717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cs typeface="Calibri"/>
              </a:rPr>
              <a:t>SAMIA ZAMAN</a:t>
            </a:r>
            <a:endParaRPr lang="en-US" sz="6000" dirty="0">
              <a:solidFill>
                <a:srgbClr val="FFFFFF"/>
              </a:solidFill>
              <a:latin typeface="Bahnschrift Condensed"/>
            </a:endParaRPr>
          </a:p>
        </p:txBody>
      </p:sp>
      <p:sp>
        <p:nvSpPr>
          <p:cNvPr id="71" name="TextBox 70">
            <a:extLst>
              <a:ext uri="{FF2B5EF4-FFF2-40B4-BE49-F238E27FC236}">
                <a16:creationId xmlns:a16="http://schemas.microsoft.com/office/drawing/2014/main" id="{8872F2B3-9FDF-4251-893F-D14102B543D8}"/>
              </a:ext>
            </a:extLst>
          </p:cNvPr>
          <p:cNvSpPr txBox="1"/>
          <p:nvPr/>
        </p:nvSpPr>
        <p:spPr>
          <a:xfrm>
            <a:off x="6574033" y="4256753"/>
            <a:ext cx="5152884" cy="120032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a:t>Specializing in problem-solving and computer science, I design impactful educational experiences. My scouting background reinforces me in leadership, discipline, and mentoring capabilities.</a:t>
            </a:r>
            <a:endParaRPr lang="en-US" dirty="0">
              <a:solidFill>
                <a:schemeClr val="accent1">
                  <a:lumMod val="20000"/>
                  <a:lumOff val="80000"/>
                </a:schemeClr>
              </a:solidFill>
            </a:endParaRPr>
          </a:p>
        </p:txBody>
      </p:sp>
      <p:pic>
        <p:nvPicPr>
          <p:cNvPr id="72" name="Picture 71">
            <a:extLst>
              <a:ext uri="{FF2B5EF4-FFF2-40B4-BE49-F238E27FC236}">
                <a16:creationId xmlns:a16="http://schemas.microsoft.com/office/drawing/2014/main" id="{23C25D83-57A4-417F-9B02-2FEC89E0A0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6653" y="5838691"/>
            <a:ext cx="438352" cy="438352"/>
          </a:xfrm>
          <a:prstGeom prst="rect">
            <a:avLst/>
          </a:prstGeom>
        </p:spPr>
      </p:pic>
      <p:sp>
        <p:nvSpPr>
          <p:cNvPr id="74" name="TextBox 73">
            <a:extLst>
              <a:ext uri="{FF2B5EF4-FFF2-40B4-BE49-F238E27FC236}">
                <a16:creationId xmlns:a16="http://schemas.microsoft.com/office/drawing/2014/main" id="{425A0253-B0BA-4276-BB5B-4CDBB6B6755F}"/>
              </a:ext>
            </a:extLst>
          </p:cNvPr>
          <p:cNvSpPr txBox="1"/>
          <p:nvPr/>
        </p:nvSpPr>
        <p:spPr>
          <a:xfrm>
            <a:off x="6866196" y="5857812"/>
            <a:ext cx="6368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hnschrift Condensed"/>
                <a:cs typeface="Calibri"/>
              </a:rPr>
              <a:t>Siam</a:t>
            </a:r>
            <a:endParaRPr lang="en-US" sz="2000" dirty="0">
              <a:solidFill>
                <a:srgbClr val="FFFFFF"/>
              </a:solidFill>
              <a:latin typeface="Bahnschrift Condensed"/>
            </a:endParaRPr>
          </a:p>
        </p:txBody>
      </p:sp>
      <p:sp>
        <p:nvSpPr>
          <p:cNvPr id="36" name="TextBox 35">
            <a:extLst>
              <a:ext uri="{FF2B5EF4-FFF2-40B4-BE49-F238E27FC236}">
                <a16:creationId xmlns:a16="http://schemas.microsoft.com/office/drawing/2014/main" id="{4DD88A8F-9703-4484-9C4E-2FF8174762BA}"/>
              </a:ext>
            </a:extLst>
          </p:cNvPr>
          <p:cNvSpPr txBox="1"/>
          <p:nvPr/>
        </p:nvSpPr>
        <p:spPr>
          <a:xfrm>
            <a:off x="6433133" y="3499637"/>
            <a:ext cx="3110147" cy="584775"/>
          </a:xfrm>
          <a:prstGeom prst="rect">
            <a:avLst/>
          </a:prstGeom>
          <a:noFill/>
        </p:spPr>
        <p:txBody>
          <a:bodyPr wrap="none" rtlCol="0">
            <a:spAutoFit/>
          </a:bodyPr>
          <a:lstStyle/>
          <a:p>
            <a:r>
              <a:rPr lang="en-US" sz="3200" b="1" i="1" dirty="0">
                <a:solidFill>
                  <a:schemeClr val="accent5">
                    <a:lumMod val="40000"/>
                    <a:lumOff val="60000"/>
                  </a:schemeClr>
                </a:solidFill>
                <a:latin typeface="Agency FB" panose="020B0503020202020204" pitchFamily="34" charset="0"/>
              </a:rPr>
              <a:t>TEAM CO-ORDINATOR</a:t>
            </a:r>
          </a:p>
        </p:txBody>
      </p:sp>
      <p:pic>
        <p:nvPicPr>
          <p:cNvPr id="38" name="Picture 37">
            <a:extLst>
              <a:ext uri="{FF2B5EF4-FFF2-40B4-BE49-F238E27FC236}">
                <a16:creationId xmlns:a16="http://schemas.microsoft.com/office/drawing/2014/main" id="{5982B577-F5AE-47D7-BB38-575EB468BFC6}"/>
              </a:ext>
            </a:extLst>
          </p:cNvPr>
          <p:cNvPicPr>
            <a:picLocks noChangeAspect="1"/>
          </p:cNvPicPr>
          <p:nvPr/>
        </p:nvPicPr>
        <p:blipFill>
          <a:blip r:embed="rId11" cstate="print">
            <a:extLst>
              <a:ext uri="{28A0092B-C50C-407E-A947-70E740481C1C}">
                <a14:useLocalDpi xmlns:a14="http://schemas.microsoft.com/office/drawing/2010/main" val="0"/>
              </a:ext>
            </a:extLst>
          </a:blip>
          <a:srcRect t="22083" b="18522"/>
          <a:stretch>
            <a:fillRect/>
          </a:stretch>
        </p:blipFill>
        <p:spPr>
          <a:xfrm>
            <a:off x="10443540" y="462583"/>
            <a:ext cx="890245" cy="100693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pic>
        <p:nvPicPr>
          <p:cNvPr id="34" name="Picture 33">
            <a:extLst>
              <a:ext uri="{FF2B5EF4-FFF2-40B4-BE49-F238E27FC236}">
                <a16:creationId xmlns:a16="http://schemas.microsoft.com/office/drawing/2014/main" id="{20A7883F-1A90-4E85-A56A-4ECF72C3A98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46227" y="5848287"/>
            <a:ext cx="419454" cy="419454"/>
          </a:xfrm>
          <a:prstGeom prst="rect">
            <a:avLst/>
          </a:prstGeom>
        </p:spPr>
      </p:pic>
      <p:sp>
        <p:nvSpPr>
          <p:cNvPr id="37" name="TextBox 36">
            <a:extLst>
              <a:ext uri="{FF2B5EF4-FFF2-40B4-BE49-F238E27FC236}">
                <a16:creationId xmlns:a16="http://schemas.microsoft.com/office/drawing/2014/main" id="{C35F5F26-0BF5-4ABB-9AAD-21BC69C93244}"/>
              </a:ext>
            </a:extLst>
          </p:cNvPr>
          <p:cNvSpPr txBox="1"/>
          <p:nvPr/>
        </p:nvSpPr>
        <p:spPr>
          <a:xfrm>
            <a:off x="9170431" y="5848434"/>
            <a:ext cx="6616700" cy="400110"/>
          </a:xfrm>
          <a:prstGeom prst="rect">
            <a:avLst/>
          </a:prstGeom>
          <a:noFill/>
        </p:spPr>
        <p:txBody>
          <a:bodyPr wrap="square">
            <a:spAutoFit/>
          </a:bodyPr>
          <a:lstStyle/>
          <a:p>
            <a:r>
              <a:rPr lang="en-US" sz="2000" dirty="0">
                <a:solidFill>
                  <a:schemeClr val="bg1"/>
                </a:solidFill>
                <a:latin typeface="Bahnschrift Condensed" panose="020B0502040204020203" pitchFamily="34" charset="0"/>
              </a:rPr>
              <a:t>siam-rahman-85074420b</a:t>
            </a:r>
          </a:p>
        </p:txBody>
      </p:sp>
      <p:sp>
        <p:nvSpPr>
          <p:cNvPr id="40" name="TextBox 39">
            <a:extLst>
              <a:ext uri="{FF2B5EF4-FFF2-40B4-BE49-F238E27FC236}">
                <a16:creationId xmlns:a16="http://schemas.microsoft.com/office/drawing/2014/main" id="{9A7E5709-5473-4E77-A8E4-9EB7F2FA1F94}"/>
              </a:ext>
            </a:extLst>
          </p:cNvPr>
          <p:cNvSpPr txBox="1"/>
          <p:nvPr/>
        </p:nvSpPr>
        <p:spPr>
          <a:xfrm>
            <a:off x="8543985" y="1540797"/>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Arin</a:t>
            </a:r>
            <a:endParaRPr lang="en-US" dirty="0">
              <a:latin typeface="Segoe UI Semilight" panose="020B0402040204020203" pitchFamily="34" charset="0"/>
              <a:ea typeface="Calibri"/>
              <a:cs typeface="Segoe UI Semilight" panose="020B0402040204020203" pitchFamily="34" charset="0"/>
            </a:endParaRPr>
          </a:p>
        </p:txBody>
      </p:sp>
      <p:pic>
        <p:nvPicPr>
          <p:cNvPr id="41" name="Picture 40">
            <a:extLst>
              <a:ext uri="{FF2B5EF4-FFF2-40B4-BE49-F238E27FC236}">
                <a16:creationId xmlns:a16="http://schemas.microsoft.com/office/drawing/2014/main" id="{62CC6648-E4C1-429F-B031-53B5C6BA78DF}"/>
              </a:ext>
            </a:extLst>
          </p:cNvPr>
          <p:cNvPicPr>
            <a:picLocks noChangeAspect="1"/>
          </p:cNvPicPr>
          <p:nvPr/>
        </p:nvPicPr>
        <p:blipFill>
          <a:blip r:embed="rId13" cstate="print">
            <a:extLst>
              <a:ext uri="{28A0092B-C50C-407E-A947-70E740481C1C}">
                <a14:useLocalDpi xmlns:a14="http://schemas.microsoft.com/office/drawing/2010/main" val="0"/>
              </a:ext>
            </a:extLst>
          </a:blip>
          <a:srcRect l="23639" t="22035" r="45343" b="36159"/>
          <a:stretch>
            <a:fillRect/>
          </a:stretch>
        </p:blipFill>
        <p:spPr>
          <a:xfrm>
            <a:off x="8554428" y="447184"/>
            <a:ext cx="1030644" cy="1041839"/>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Tree>
    <p:extLst>
      <p:ext uri="{BB962C8B-B14F-4D97-AF65-F5344CB8AC3E}">
        <p14:creationId xmlns:p14="http://schemas.microsoft.com/office/powerpoint/2010/main" val="1402285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1AA5-F4A1-46AF-9351-4F88EFDFA9E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8314EEF-B483-453A-83AF-6485E7184DB0}"/>
              </a:ext>
            </a:extLst>
          </p:cNvPr>
          <p:cNvSpPr>
            <a:spLocks noGrp="1"/>
          </p:cNvSpPr>
          <p:nvPr>
            <p:ph idx="1"/>
          </p:nvPr>
        </p:nvSpPr>
        <p:spPr/>
        <p:txBody>
          <a:bodyPr/>
          <a:lstStyle/>
          <a:p>
            <a:endParaRPr lang="en-US" dirty="0"/>
          </a:p>
        </p:txBody>
      </p:sp>
      <p:pic>
        <p:nvPicPr>
          <p:cNvPr id="5124" name="Picture 4" descr="Free Thank You PPT template">
            <a:extLst>
              <a:ext uri="{FF2B5EF4-FFF2-40B4-BE49-F238E27FC236}">
                <a16:creationId xmlns:a16="http://schemas.microsoft.com/office/drawing/2014/main" id="{857CD0D3-357D-4103-8520-C4A2443F941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39003"/>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192D54-B37A-6FC3-E7B2-C0988D43E64A}"/>
              </a:ext>
            </a:extLst>
          </p:cNvPr>
          <p:cNvSpPr/>
          <p:nvPr/>
        </p:nvSpPr>
        <p:spPr>
          <a:xfrm rot="21400822">
            <a:off x="2035760" y="2131598"/>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0E3A848E-E458-4B9E-A52F-B72711F982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36" r="538" b="15999"/>
          <a:stretch/>
        </p:blipFill>
        <p:spPr>
          <a:xfrm rot="21420000">
            <a:off x="2066320" y="2403752"/>
            <a:ext cx="542752" cy="548640"/>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pic>
        <p:nvPicPr>
          <p:cNvPr id="59" name="Picture 58">
            <a:extLst>
              <a:ext uri="{FF2B5EF4-FFF2-40B4-BE49-F238E27FC236}">
                <a16:creationId xmlns:a16="http://schemas.microsoft.com/office/drawing/2014/main" id="{DB4322B7-A2BE-45DD-9DBB-89A66C361F51}"/>
              </a:ext>
            </a:extLst>
          </p:cNvPr>
          <p:cNvPicPr>
            <a:picLocks noChangeAspect="1"/>
          </p:cNvPicPr>
          <p:nvPr/>
        </p:nvPicPr>
        <p:blipFill>
          <a:blip r:embed="rId4" cstate="print">
            <a:extLst>
              <a:ext uri="{28A0092B-C50C-407E-A947-70E740481C1C}">
                <a14:useLocalDpi xmlns:a14="http://schemas.microsoft.com/office/drawing/2010/main" val="0"/>
              </a:ext>
            </a:extLst>
          </a:blip>
          <a:srcRect t="3018" b="20681"/>
          <a:stretch>
            <a:fillRect/>
          </a:stretch>
        </p:blipFill>
        <p:spPr>
          <a:xfrm>
            <a:off x="4635194" y="462584"/>
            <a:ext cx="1004482" cy="1021908"/>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10" name="TextBox 9">
            <a:extLst>
              <a:ext uri="{FF2B5EF4-FFF2-40B4-BE49-F238E27FC236}">
                <a16:creationId xmlns:a16="http://schemas.microsoft.com/office/drawing/2014/main" id="{3B599E3A-67CF-39B2-7ED9-9E1049861A96}"/>
              </a:ext>
            </a:extLst>
          </p:cNvPr>
          <p:cNvSpPr txBox="1"/>
          <p:nvPr/>
        </p:nvSpPr>
        <p:spPr>
          <a:xfrm>
            <a:off x="459769" y="226002"/>
            <a:ext cx="358856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chemeClr val="bg1"/>
                </a:solidFill>
                <a:latin typeface="FSP DEMO - Blue Vinyl" panose="03000000000700000000" pitchFamily="66" charset="0"/>
                <a:ea typeface="STXingkai"/>
              </a:rPr>
              <a:t>Our </a:t>
            </a:r>
            <a:r>
              <a:rPr lang="en-US" sz="6600" dirty="0">
                <a:solidFill>
                  <a:schemeClr val="bg1"/>
                </a:solidFill>
                <a:latin typeface="FSP DEMO - Blue Vinyl" panose="03000000000700000000" pitchFamily="66" charset="0"/>
                <a:ea typeface="STXingkai"/>
              </a:rPr>
              <a:t>Team</a:t>
            </a:r>
            <a:endParaRPr lang="en-US" sz="6600" dirty="0">
              <a:solidFill>
                <a:schemeClr val="bg1"/>
              </a:solidFill>
              <a:latin typeface="FSP DEMO - Blue Vinyl" panose="03000000000700000000" pitchFamily="66" charset="0"/>
              <a:ea typeface="Calibri"/>
              <a:cs typeface="Calibri"/>
            </a:endParaRPr>
          </a:p>
        </p:txBody>
      </p:sp>
      <p:sp>
        <p:nvSpPr>
          <p:cNvPr id="11" name="Flowchart: Connector 10">
            <a:extLst>
              <a:ext uri="{FF2B5EF4-FFF2-40B4-BE49-F238E27FC236}">
                <a16:creationId xmlns:a16="http://schemas.microsoft.com/office/drawing/2014/main" id="{46A2875D-693D-9167-4684-F2CD64CF4179}"/>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C8AD09D3-F5DA-601A-10ED-3B6E4D9EE432}"/>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8199528" y="236358"/>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C33C4BF-AF9F-9404-0798-A0321FEAA6C2}"/>
              </a:ext>
            </a:extLst>
          </p:cNvPr>
          <p:cNvSpPr txBox="1"/>
          <p:nvPr/>
        </p:nvSpPr>
        <p:spPr>
          <a:xfrm>
            <a:off x="4611661" y="1545297"/>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20" name="Flowchart: Connector 19">
            <a:extLst>
              <a:ext uri="{FF2B5EF4-FFF2-40B4-BE49-F238E27FC236}">
                <a16:creationId xmlns:a16="http://schemas.microsoft.com/office/drawing/2014/main" id="{CE179860-B2FC-590E-D8EF-4ED1727147EA}"/>
              </a:ext>
            </a:extLst>
          </p:cNvPr>
          <p:cNvSpPr>
            <a:spLocks noChangeAspect="1"/>
          </p:cNvSpPr>
          <p:nvPr/>
        </p:nvSpPr>
        <p:spPr>
          <a:xfrm rot="2707131">
            <a:off x="455767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Connector 20">
            <a:extLst>
              <a:ext uri="{FF2B5EF4-FFF2-40B4-BE49-F238E27FC236}">
                <a16:creationId xmlns:a16="http://schemas.microsoft.com/office/drawing/2014/main" id="{4DD6B8DF-F478-28E0-9D16-6F5D3C7A37FC}"/>
              </a:ext>
            </a:extLst>
          </p:cNvPr>
          <p:cNvSpPr>
            <a:spLocks noChangeAspect="1"/>
          </p:cNvSpPr>
          <p:nvPr/>
        </p:nvSpPr>
        <p:spPr>
          <a:xfrm rot="2707131">
            <a:off x="10295635" y="37360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444BC9F-49DB-43DD-BEB7-0B9B6B4BC93A}"/>
              </a:ext>
            </a:extLst>
          </p:cNvPr>
          <p:cNvSpPr txBox="1"/>
          <p:nvPr/>
        </p:nvSpPr>
        <p:spPr>
          <a:xfrm>
            <a:off x="10362897" y="1540601"/>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5"/>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6"/>
          <a:stretch>
            <a:fillRect/>
          </a:stretch>
        </p:blipFill>
        <p:spPr>
          <a:xfrm flipV="1">
            <a:off x="284172" y="6116725"/>
            <a:ext cx="557458" cy="502496"/>
          </a:xfrm>
          <a:prstGeom prst="rect">
            <a:avLst/>
          </a:prstGeom>
        </p:spPr>
      </p:pic>
      <p:pic>
        <p:nvPicPr>
          <p:cNvPr id="47" name="Picture 46">
            <a:extLst>
              <a:ext uri="{FF2B5EF4-FFF2-40B4-BE49-F238E27FC236}">
                <a16:creationId xmlns:a16="http://schemas.microsoft.com/office/drawing/2014/main" id="{832FA170-CA78-4768-9CA5-73A2191EF177}"/>
              </a:ext>
            </a:extLst>
          </p:cNvPr>
          <p:cNvPicPr>
            <a:picLocks noChangeAspect="1"/>
          </p:cNvPicPr>
          <p:nvPr/>
        </p:nvPicPr>
        <p:blipFill rotWithShape="1">
          <a:blip r:embed="rId7">
            <a:extLst>
              <a:ext uri="{28A0092B-C50C-407E-A947-70E740481C1C}">
                <a14:useLocalDpi xmlns:a14="http://schemas.microsoft.com/office/drawing/2010/main" val="0"/>
              </a:ext>
            </a:extLst>
          </a:blip>
          <a:srcRect l="2406" t="-350" r="30954" b="350"/>
          <a:stretch/>
        </p:blipFill>
        <p:spPr>
          <a:xfrm rot="21400822">
            <a:off x="2109749" y="2941306"/>
            <a:ext cx="3789012" cy="3789012"/>
          </a:xfrm>
          <a:custGeom>
            <a:avLst/>
            <a:gdLst>
              <a:gd name="connsiteX0" fmla="*/ 0 w 3107982"/>
              <a:gd name="connsiteY0" fmla="*/ 0 h 3107982"/>
              <a:gd name="connsiteX1" fmla="*/ 3107982 w 3107982"/>
              <a:gd name="connsiteY1" fmla="*/ 0 h 3107982"/>
              <a:gd name="connsiteX2" fmla="*/ 3107982 w 3107982"/>
              <a:gd name="connsiteY2" fmla="*/ 3107982 h 3107982"/>
              <a:gd name="connsiteX3" fmla="*/ 0 w 3107982"/>
              <a:gd name="connsiteY3" fmla="*/ 3107982 h 3107982"/>
            </a:gdLst>
            <a:ahLst/>
            <a:cxnLst>
              <a:cxn ang="0">
                <a:pos x="connsiteX0" y="connsiteY0"/>
              </a:cxn>
              <a:cxn ang="0">
                <a:pos x="connsiteX1" y="connsiteY1"/>
              </a:cxn>
              <a:cxn ang="0">
                <a:pos x="connsiteX2" y="connsiteY2"/>
              </a:cxn>
              <a:cxn ang="0">
                <a:pos x="connsiteX3" y="connsiteY3"/>
              </a:cxn>
            </a:cxnLst>
            <a:rect l="l" t="t" r="r" b="b"/>
            <a:pathLst>
              <a:path w="3107982" h="3107982">
                <a:moveTo>
                  <a:pt x="0" y="0"/>
                </a:moveTo>
                <a:lnTo>
                  <a:pt x="3107982" y="0"/>
                </a:lnTo>
                <a:lnTo>
                  <a:pt x="3107982" y="3107982"/>
                </a:lnTo>
                <a:lnTo>
                  <a:pt x="0" y="3107982"/>
                </a:lnTo>
                <a:close/>
              </a:path>
            </a:pathLst>
          </a:custGeom>
          <a:ln w="12700">
            <a:solidFill>
              <a:schemeClr val="tx1"/>
            </a:solidFill>
          </a:ln>
        </p:spPr>
      </p:pic>
      <p:sp>
        <p:nvSpPr>
          <p:cNvPr id="33" name="TextBox 32">
            <a:extLst>
              <a:ext uri="{FF2B5EF4-FFF2-40B4-BE49-F238E27FC236}">
                <a16:creationId xmlns:a16="http://schemas.microsoft.com/office/drawing/2014/main" id="{B7C4EB90-8AD1-45CD-A5E9-F92680C376FC}"/>
              </a:ext>
            </a:extLst>
          </p:cNvPr>
          <p:cNvSpPr txBox="1"/>
          <p:nvPr/>
        </p:nvSpPr>
        <p:spPr>
          <a:xfrm rot="21400822">
            <a:off x="2405601" y="2443435"/>
            <a:ext cx="1872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Segoe UI Semibold" panose="020B0702040204020203" pitchFamily="34" charset="0"/>
                <a:ea typeface="Calibri"/>
                <a:cs typeface="Segoe UI Semibold" panose="020B0702040204020203" pitchFamily="34" charset="0"/>
              </a:rPr>
              <a:t>sunnah_75</a:t>
            </a:r>
          </a:p>
        </p:txBody>
      </p:sp>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8"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pic>
        <p:nvPicPr>
          <p:cNvPr id="66" name="Picture 65">
            <a:extLst>
              <a:ext uri="{FF2B5EF4-FFF2-40B4-BE49-F238E27FC236}">
                <a16:creationId xmlns:a16="http://schemas.microsoft.com/office/drawing/2014/main" id="{D1C95A25-E3E9-4BD4-998C-272BC08A0AE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155" t="-471" r="6323" b="27009"/>
          <a:stretch/>
        </p:blipFill>
        <p:spPr>
          <a:xfrm>
            <a:off x="8306099" y="339603"/>
            <a:ext cx="1246083" cy="1259618"/>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62919" y="2490236"/>
            <a:ext cx="67717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cs typeface="Calibri"/>
              </a:rPr>
              <a:t>TANVIR SUNNAH</a:t>
            </a:r>
            <a:endParaRPr lang="en-US" sz="6000" dirty="0">
              <a:solidFill>
                <a:srgbClr val="FFFFFF"/>
              </a:solidFill>
              <a:latin typeface="Bahnschrift Condensed"/>
            </a:endParaRPr>
          </a:p>
        </p:txBody>
      </p:sp>
      <p:sp>
        <p:nvSpPr>
          <p:cNvPr id="70" name="TextBox 69">
            <a:extLst>
              <a:ext uri="{FF2B5EF4-FFF2-40B4-BE49-F238E27FC236}">
                <a16:creationId xmlns:a16="http://schemas.microsoft.com/office/drawing/2014/main" id="{9951ECB2-9B57-485A-A736-066E321D24AD}"/>
              </a:ext>
            </a:extLst>
          </p:cNvPr>
          <p:cNvSpPr txBox="1"/>
          <p:nvPr/>
        </p:nvSpPr>
        <p:spPr>
          <a:xfrm>
            <a:off x="6433133" y="3499637"/>
            <a:ext cx="3110147" cy="584775"/>
          </a:xfrm>
          <a:prstGeom prst="rect">
            <a:avLst/>
          </a:prstGeom>
          <a:noFill/>
        </p:spPr>
        <p:txBody>
          <a:bodyPr wrap="none" rtlCol="0">
            <a:spAutoFit/>
          </a:bodyPr>
          <a:lstStyle/>
          <a:p>
            <a:r>
              <a:rPr lang="en-US" sz="3200" b="1" i="1" dirty="0">
                <a:solidFill>
                  <a:schemeClr val="accent5">
                    <a:lumMod val="40000"/>
                    <a:lumOff val="60000"/>
                  </a:schemeClr>
                </a:solidFill>
                <a:latin typeface="Agency FB" panose="020B0503020202020204" pitchFamily="34" charset="0"/>
              </a:rPr>
              <a:t>TEAM CO-ORDINATOR</a:t>
            </a:r>
          </a:p>
        </p:txBody>
      </p:sp>
      <p:sp>
        <p:nvSpPr>
          <p:cNvPr id="71" name="TextBox 70">
            <a:extLst>
              <a:ext uri="{FF2B5EF4-FFF2-40B4-BE49-F238E27FC236}">
                <a16:creationId xmlns:a16="http://schemas.microsoft.com/office/drawing/2014/main" id="{8872F2B3-9FDF-4251-893F-D14102B543D8}"/>
              </a:ext>
            </a:extLst>
          </p:cNvPr>
          <p:cNvSpPr txBox="1"/>
          <p:nvPr/>
        </p:nvSpPr>
        <p:spPr>
          <a:xfrm>
            <a:off x="6511687" y="4256753"/>
            <a:ext cx="5152884" cy="120032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a:t>Driven by curiosity and a passion for math, I love experimentation and innovative problem-solving. I am committed to advancing the field while inspiring others through collaboration and inventive solutions.</a:t>
            </a:r>
            <a:endParaRPr lang="en-US" dirty="0">
              <a:solidFill>
                <a:schemeClr val="accent1">
                  <a:lumMod val="20000"/>
                  <a:lumOff val="80000"/>
                </a:schemeClr>
              </a:solidFill>
            </a:endParaRPr>
          </a:p>
        </p:txBody>
      </p:sp>
      <p:pic>
        <p:nvPicPr>
          <p:cNvPr id="72" name="Picture 71">
            <a:extLst>
              <a:ext uri="{FF2B5EF4-FFF2-40B4-BE49-F238E27FC236}">
                <a16:creationId xmlns:a16="http://schemas.microsoft.com/office/drawing/2014/main" id="{23C25D83-57A4-417F-9B02-2FEC89E0A0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6653" y="5838691"/>
            <a:ext cx="438352" cy="438352"/>
          </a:xfrm>
          <a:prstGeom prst="rect">
            <a:avLst/>
          </a:prstGeom>
        </p:spPr>
      </p:pic>
      <p:sp>
        <p:nvSpPr>
          <p:cNvPr id="74" name="TextBox 73">
            <a:extLst>
              <a:ext uri="{FF2B5EF4-FFF2-40B4-BE49-F238E27FC236}">
                <a16:creationId xmlns:a16="http://schemas.microsoft.com/office/drawing/2014/main" id="{425A0253-B0BA-4276-BB5B-4CDBB6B6755F}"/>
              </a:ext>
            </a:extLst>
          </p:cNvPr>
          <p:cNvSpPr txBox="1"/>
          <p:nvPr/>
        </p:nvSpPr>
        <p:spPr>
          <a:xfrm>
            <a:off x="6866196" y="5857812"/>
            <a:ext cx="6368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hnschrift Condensed"/>
                <a:cs typeface="Calibri"/>
              </a:rPr>
              <a:t>Tanvir Sunnah</a:t>
            </a:r>
            <a:endParaRPr lang="en-US" sz="2000" dirty="0">
              <a:solidFill>
                <a:srgbClr val="FFFFFF"/>
              </a:solidFill>
              <a:latin typeface="Bahnschrift Condensed"/>
            </a:endParaRPr>
          </a:p>
        </p:txBody>
      </p:sp>
      <p:sp>
        <p:nvSpPr>
          <p:cNvPr id="36" name="Flowchart: Connector 35">
            <a:extLst>
              <a:ext uri="{FF2B5EF4-FFF2-40B4-BE49-F238E27FC236}">
                <a16:creationId xmlns:a16="http://schemas.microsoft.com/office/drawing/2014/main" id="{1F4A51C8-9CDB-4C87-AFF2-5DAF81CB503E}"/>
              </a:ext>
            </a:extLst>
          </p:cNvPr>
          <p:cNvSpPr>
            <a:spLocks noChangeAspect="1"/>
          </p:cNvSpPr>
          <p:nvPr/>
        </p:nvSpPr>
        <p:spPr>
          <a:xfrm rot="2707131">
            <a:off x="6376589"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50F0A4E7-4CED-4B07-91CB-DD37E5535F76}"/>
              </a:ext>
            </a:extLst>
          </p:cNvPr>
          <p:cNvSpPr txBox="1"/>
          <p:nvPr/>
        </p:nvSpPr>
        <p:spPr>
          <a:xfrm>
            <a:off x="6525880" y="15496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Siam</a:t>
            </a:r>
            <a:endParaRPr lang="en-US" dirty="0">
              <a:latin typeface="Segoe UI Semilight" panose="020B0402040204020203" pitchFamily="34" charset="0"/>
              <a:ea typeface="Calibri"/>
              <a:cs typeface="Segoe UI Semilight" panose="020B0402040204020203" pitchFamily="34" charset="0"/>
            </a:endParaRPr>
          </a:p>
        </p:txBody>
      </p:sp>
      <p:pic>
        <p:nvPicPr>
          <p:cNvPr id="38" name="Picture 37" descr="No photo description available.">
            <a:extLst>
              <a:ext uri="{FF2B5EF4-FFF2-40B4-BE49-F238E27FC236}">
                <a16:creationId xmlns:a16="http://schemas.microsoft.com/office/drawing/2014/main" id="{EBEE4EB9-A5D9-42C7-9340-6FBCA72A961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l="43121" t="36829" r="16722" b="35761"/>
          <a:stretch>
            <a:fillRect/>
          </a:stretch>
        </p:blipFill>
        <p:spPr bwMode="auto">
          <a:xfrm>
            <a:off x="6471559" y="464635"/>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E3953DE-4AA5-499F-8ECE-BD7791566ED6}"/>
              </a:ext>
            </a:extLst>
          </p:cNvPr>
          <p:cNvPicPr>
            <a:picLocks noChangeAspect="1"/>
          </p:cNvPicPr>
          <p:nvPr/>
        </p:nvPicPr>
        <p:blipFill>
          <a:blip r:embed="rId12" cstate="print">
            <a:extLst>
              <a:ext uri="{28A0092B-C50C-407E-A947-70E740481C1C}">
                <a14:useLocalDpi xmlns:a14="http://schemas.microsoft.com/office/drawing/2010/main" val="0"/>
              </a:ext>
            </a:extLst>
          </a:blip>
          <a:srcRect t="22083" b="18522"/>
          <a:stretch>
            <a:fillRect/>
          </a:stretch>
        </p:blipFill>
        <p:spPr>
          <a:xfrm>
            <a:off x="10443540" y="462583"/>
            <a:ext cx="890245" cy="100693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pic>
        <p:nvPicPr>
          <p:cNvPr id="35" name="Picture 34">
            <a:extLst>
              <a:ext uri="{FF2B5EF4-FFF2-40B4-BE49-F238E27FC236}">
                <a16:creationId xmlns:a16="http://schemas.microsoft.com/office/drawing/2014/main" id="{ADA8EBC6-5E02-4684-85C6-387C032A0A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46227" y="5848287"/>
            <a:ext cx="419454" cy="419454"/>
          </a:xfrm>
          <a:prstGeom prst="rect">
            <a:avLst/>
          </a:prstGeom>
        </p:spPr>
      </p:pic>
      <p:sp>
        <p:nvSpPr>
          <p:cNvPr id="40" name="TextBox 39">
            <a:extLst>
              <a:ext uri="{FF2B5EF4-FFF2-40B4-BE49-F238E27FC236}">
                <a16:creationId xmlns:a16="http://schemas.microsoft.com/office/drawing/2014/main" id="{4ED57E8C-E156-47F3-8792-0EF3CAA02821}"/>
              </a:ext>
            </a:extLst>
          </p:cNvPr>
          <p:cNvSpPr txBox="1"/>
          <p:nvPr/>
        </p:nvSpPr>
        <p:spPr>
          <a:xfrm>
            <a:off x="9170431" y="5848434"/>
            <a:ext cx="6616700" cy="400110"/>
          </a:xfrm>
          <a:prstGeom prst="rect">
            <a:avLst/>
          </a:prstGeom>
          <a:noFill/>
        </p:spPr>
        <p:txBody>
          <a:bodyPr wrap="square">
            <a:spAutoFit/>
          </a:bodyPr>
          <a:lstStyle/>
          <a:p>
            <a:r>
              <a:rPr lang="en-US" sz="2000" dirty="0">
                <a:solidFill>
                  <a:schemeClr val="bg1"/>
                </a:solidFill>
                <a:latin typeface="Bahnschrift Condensed" panose="020B0502040204020203" pitchFamily="34" charset="0"/>
              </a:rPr>
              <a:t>tanvir-sunnah-594235314</a:t>
            </a:r>
          </a:p>
        </p:txBody>
      </p:sp>
      <p:sp>
        <p:nvSpPr>
          <p:cNvPr id="41" name="TextBox 40">
            <a:extLst>
              <a:ext uri="{FF2B5EF4-FFF2-40B4-BE49-F238E27FC236}">
                <a16:creationId xmlns:a16="http://schemas.microsoft.com/office/drawing/2014/main" id="{5925895C-C181-4C8F-8466-9E4C448AE26A}"/>
              </a:ext>
            </a:extLst>
          </p:cNvPr>
          <p:cNvSpPr txBox="1"/>
          <p:nvPr/>
        </p:nvSpPr>
        <p:spPr>
          <a:xfrm>
            <a:off x="8403375" y="1659868"/>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Sunnah</a:t>
            </a:r>
            <a:endParaRPr lang="en-US" dirty="0">
              <a:latin typeface="Segoe UI Semilight" panose="020B0402040204020203" pitchFamily="34" charset="0"/>
              <a:ea typeface="Calibri"/>
              <a:cs typeface="Segoe UI Semilight" panose="020B0402040204020203" pitchFamily="34" charset="0"/>
            </a:endParaRPr>
          </a:p>
        </p:txBody>
      </p:sp>
    </p:spTree>
    <p:extLst>
      <p:ext uri="{BB962C8B-B14F-4D97-AF65-F5344CB8AC3E}">
        <p14:creationId xmlns:p14="http://schemas.microsoft.com/office/powerpoint/2010/main" val="182682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192D54-B37A-6FC3-E7B2-C0988D43E64A}"/>
              </a:ext>
            </a:extLst>
          </p:cNvPr>
          <p:cNvSpPr/>
          <p:nvPr/>
        </p:nvSpPr>
        <p:spPr>
          <a:xfrm rot="21400822">
            <a:off x="2035760" y="2131598"/>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0E3A848E-E458-4B9E-A52F-B72711F9826B}"/>
              </a:ext>
            </a:extLst>
          </p:cNvPr>
          <p:cNvPicPr>
            <a:picLocks noChangeAspect="1"/>
          </p:cNvPicPr>
          <p:nvPr/>
        </p:nvPicPr>
        <p:blipFill>
          <a:blip r:embed="rId3" cstate="print">
            <a:extLst>
              <a:ext uri="{28A0092B-C50C-407E-A947-70E740481C1C}">
                <a14:useLocalDpi xmlns:a14="http://schemas.microsoft.com/office/drawing/2010/main" val="0"/>
              </a:ext>
            </a:extLst>
          </a:blip>
          <a:srcRect l="23639" t="22035" r="45343" b="36159"/>
          <a:stretch>
            <a:fillRect/>
          </a:stretch>
        </p:blipFill>
        <p:spPr>
          <a:xfrm rot="21420000">
            <a:off x="2066320" y="2403752"/>
            <a:ext cx="542752" cy="548640"/>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pic>
        <p:nvPicPr>
          <p:cNvPr id="59" name="Picture 58">
            <a:extLst>
              <a:ext uri="{FF2B5EF4-FFF2-40B4-BE49-F238E27FC236}">
                <a16:creationId xmlns:a16="http://schemas.microsoft.com/office/drawing/2014/main" id="{DB4322B7-A2BE-45DD-9DBB-89A66C361F51}"/>
              </a:ext>
            </a:extLst>
          </p:cNvPr>
          <p:cNvPicPr>
            <a:picLocks noChangeAspect="1"/>
          </p:cNvPicPr>
          <p:nvPr/>
        </p:nvPicPr>
        <p:blipFill>
          <a:blip r:embed="rId4" cstate="print">
            <a:extLst>
              <a:ext uri="{28A0092B-C50C-407E-A947-70E740481C1C}">
                <a14:useLocalDpi xmlns:a14="http://schemas.microsoft.com/office/drawing/2010/main" val="0"/>
              </a:ext>
            </a:extLst>
          </a:blip>
          <a:srcRect t="3018" b="20681"/>
          <a:stretch>
            <a:fillRect/>
          </a:stretch>
        </p:blipFill>
        <p:spPr>
          <a:xfrm>
            <a:off x="4635194" y="462584"/>
            <a:ext cx="1004482" cy="1021908"/>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10" name="TextBox 9">
            <a:extLst>
              <a:ext uri="{FF2B5EF4-FFF2-40B4-BE49-F238E27FC236}">
                <a16:creationId xmlns:a16="http://schemas.microsoft.com/office/drawing/2014/main" id="{3B599E3A-67CF-39B2-7ED9-9E1049861A96}"/>
              </a:ext>
            </a:extLst>
          </p:cNvPr>
          <p:cNvSpPr txBox="1"/>
          <p:nvPr/>
        </p:nvSpPr>
        <p:spPr>
          <a:xfrm>
            <a:off x="459769" y="226002"/>
            <a:ext cx="358856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chemeClr val="bg1"/>
                </a:solidFill>
                <a:latin typeface="FSP DEMO - Blue Vinyl" panose="03000000000700000000" pitchFamily="66" charset="0"/>
                <a:ea typeface="STXingkai"/>
              </a:rPr>
              <a:t>Our </a:t>
            </a:r>
            <a:r>
              <a:rPr lang="en-US" sz="6600" dirty="0">
                <a:solidFill>
                  <a:schemeClr val="bg1"/>
                </a:solidFill>
                <a:latin typeface="FSP DEMO - Blue Vinyl" panose="03000000000700000000" pitchFamily="66" charset="0"/>
                <a:ea typeface="STXingkai"/>
              </a:rPr>
              <a:t>Team</a:t>
            </a:r>
            <a:endParaRPr lang="en-US" sz="6600" dirty="0">
              <a:solidFill>
                <a:schemeClr val="bg1"/>
              </a:solidFill>
              <a:latin typeface="FSP DEMO - Blue Vinyl" panose="03000000000700000000" pitchFamily="66" charset="0"/>
              <a:ea typeface="Calibri"/>
              <a:cs typeface="Calibri"/>
            </a:endParaRPr>
          </a:p>
        </p:txBody>
      </p:sp>
      <p:sp>
        <p:nvSpPr>
          <p:cNvPr id="11" name="Flowchart: Connector 10">
            <a:extLst>
              <a:ext uri="{FF2B5EF4-FFF2-40B4-BE49-F238E27FC236}">
                <a16:creationId xmlns:a16="http://schemas.microsoft.com/office/drawing/2014/main" id="{46A2875D-693D-9167-4684-F2CD64CF4179}"/>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C8AD09D3-F5DA-601A-10ED-3B6E4D9EE432}"/>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8199528" y="236358"/>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C33C4BF-AF9F-9404-0798-A0321FEAA6C2}"/>
              </a:ext>
            </a:extLst>
          </p:cNvPr>
          <p:cNvSpPr txBox="1"/>
          <p:nvPr/>
        </p:nvSpPr>
        <p:spPr>
          <a:xfrm>
            <a:off x="4611661" y="1545297"/>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20" name="Flowchart: Connector 19">
            <a:extLst>
              <a:ext uri="{FF2B5EF4-FFF2-40B4-BE49-F238E27FC236}">
                <a16:creationId xmlns:a16="http://schemas.microsoft.com/office/drawing/2014/main" id="{CE179860-B2FC-590E-D8EF-4ED1727147EA}"/>
              </a:ext>
            </a:extLst>
          </p:cNvPr>
          <p:cNvSpPr>
            <a:spLocks noChangeAspect="1"/>
          </p:cNvSpPr>
          <p:nvPr/>
        </p:nvSpPr>
        <p:spPr>
          <a:xfrm rot="2707131">
            <a:off x="455767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Connector 20">
            <a:extLst>
              <a:ext uri="{FF2B5EF4-FFF2-40B4-BE49-F238E27FC236}">
                <a16:creationId xmlns:a16="http://schemas.microsoft.com/office/drawing/2014/main" id="{4DD6B8DF-F478-28E0-9D16-6F5D3C7A37FC}"/>
              </a:ext>
            </a:extLst>
          </p:cNvPr>
          <p:cNvSpPr>
            <a:spLocks noChangeAspect="1"/>
          </p:cNvSpPr>
          <p:nvPr/>
        </p:nvSpPr>
        <p:spPr>
          <a:xfrm rot="2707131">
            <a:off x="10295635" y="37360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F15F690-EDED-2109-5631-1B733F8AFF82}"/>
              </a:ext>
            </a:extLst>
          </p:cNvPr>
          <p:cNvSpPr txBox="1"/>
          <p:nvPr/>
        </p:nvSpPr>
        <p:spPr>
          <a:xfrm>
            <a:off x="8575850" y="1686271"/>
            <a:ext cx="7065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Arin</a:t>
            </a:r>
            <a:endParaRPr lang="en-US" dirty="0">
              <a:latin typeface="Segoe UI Semilight" panose="020B0402040204020203" pitchFamily="34" charset="0"/>
              <a:ea typeface="Calibri"/>
              <a:cs typeface="Segoe UI Semilight" panose="020B0402040204020203" pitchFamily="34" charset="0"/>
            </a:endParaRPr>
          </a:p>
        </p:txBody>
      </p:sp>
      <p:sp>
        <p:nvSpPr>
          <p:cNvPr id="31" name="TextBox 30">
            <a:extLst>
              <a:ext uri="{FF2B5EF4-FFF2-40B4-BE49-F238E27FC236}">
                <a16:creationId xmlns:a16="http://schemas.microsoft.com/office/drawing/2014/main" id="{6444BC9F-49DB-43DD-BEB7-0B9B6B4BC93A}"/>
              </a:ext>
            </a:extLst>
          </p:cNvPr>
          <p:cNvSpPr txBox="1"/>
          <p:nvPr/>
        </p:nvSpPr>
        <p:spPr>
          <a:xfrm>
            <a:off x="10362897" y="1540601"/>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5"/>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6"/>
          <a:stretch>
            <a:fillRect/>
          </a:stretch>
        </p:blipFill>
        <p:spPr>
          <a:xfrm flipV="1">
            <a:off x="284172" y="6116725"/>
            <a:ext cx="557458" cy="502496"/>
          </a:xfrm>
          <a:prstGeom prst="rect">
            <a:avLst/>
          </a:prstGeom>
        </p:spPr>
      </p:pic>
      <p:pic>
        <p:nvPicPr>
          <p:cNvPr id="47" name="Picture 46">
            <a:extLst>
              <a:ext uri="{FF2B5EF4-FFF2-40B4-BE49-F238E27FC236}">
                <a16:creationId xmlns:a16="http://schemas.microsoft.com/office/drawing/2014/main" id="{832FA170-CA78-4768-9CA5-73A2191EF177}"/>
              </a:ext>
            </a:extLst>
          </p:cNvPr>
          <p:cNvPicPr>
            <a:picLocks noChangeAspect="1"/>
          </p:cNvPicPr>
          <p:nvPr/>
        </p:nvPicPr>
        <p:blipFill rotWithShape="1">
          <a:blip r:embed="rId7">
            <a:extLst>
              <a:ext uri="{28A0092B-C50C-407E-A947-70E740481C1C}">
                <a14:useLocalDpi xmlns:a14="http://schemas.microsoft.com/office/drawing/2010/main" val="0"/>
              </a:ext>
            </a:extLst>
          </a:blip>
          <a:srcRect l="19476" t="29541" b="10065"/>
          <a:stretch/>
        </p:blipFill>
        <p:spPr>
          <a:xfrm rot="21400822">
            <a:off x="2154574" y="2941306"/>
            <a:ext cx="3789012" cy="3789012"/>
          </a:xfrm>
          <a:custGeom>
            <a:avLst/>
            <a:gdLst>
              <a:gd name="connsiteX0" fmla="*/ 0 w 3107982"/>
              <a:gd name="connsiteY0" fmla="*/ 0 h 3107982"/>
              <a:gd name="connsiteX1" fmla="*/ 3107982 w 3107982"/>
              <a:gd name="connsiteY1" fmla="*/ 0 h 3107982"/>
              <a:gd name="connsiteX2" fmla="*/ 3107982 w 3107982"/>
              <a:gd name="connsiteY2" fmla="*/ 3107982 h 3107982"/>
              <a:gd name="connsiteX3" fmla="*/ 0 w 3107982"/>
              <a:gd name="connsiteY3" fmla="*/ 3107982 h 3107982"/>
            </a:gdLst>
            <a:ahLst/>
            <a:cxnLst>
              <a:cxn ang="0">
                <a:pos x="connsiteX0" y="connsiteY0"/>
              </a:cxn>
              <a:cxn ang="0">
                <a:pos x="connsiteX1" y="connsiteY1"/>
              </a:cxn>
              <a:cxn ang="0">
                <a:pos x="connsiteX2" y="connsiteY2"/>
              </a:cxn>
              <a:cxn ang="0">
                <a:pos x="connsiteX3" y="connsiteY3"/>
              </a:cxn>
            </a:cxnLst>
            <a:rect l="l" t="t" r="r" b="b"/>
            <a:pathLst>
              <a:path w="3107982" h="3107982">
                <a:moveTo>
                  <a:pt x="0" y="0"/>
                </a:moveTo>
                <a:lnTo>
                  <a:pt x="3107982" y="0"/>
                </a:lnTo>
                <a:lnTo>
                  <a:pt x="3107982" y="3107982"/>
                </a:lnTo>
                <a:lnTo>
                  <a:pt x="0" y="3107982"/>
                </a:lnTo>
                <a:close/>
              </a:path>
            </a:pathLst>
          </a:custGeom>
          <a:ln w="12700">
            <a:solidFill>
              <a:schemeClr val="tx1"/>
            </a:solidFill>
          </a:ln>
        </p:spPr>
      </p:pic>
      <p:sp>
        <p:nvSpPr>
          <p:cNvPr id="33" name="TextBox 32">
            <a:extLst>
              <a:ext uri="{FF2B5EF4-FFF2-40B4-BE49-F238E27FC236}">
                <a16:creationId xmlns:a16="http://schemas.microsoft.com/office/drawing/2014/main" id="{B7C4EB90-8AD1-45CD-A5E9-F92680C376FC}"/>
              </a:ext>
            </a:extLst>
          </p:cNvPr>
          <p:cNvSpPr txBox="1"/>
          <p:nvPr/>
        </p:nvSpPr>
        <p:spPr>
          <a:xfrm rot="21400822">
            <a:off x="2405601" y="2443435"/>
            <a:ext cx="1872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Segoe UI Semibold" panose="020B0702040204020203" pitchFamily="34" charset="0"/>
                <a:ea typeface="Calibri"/>
                <a:cs typeface="Segoe UI Semibold" panose="020B0702040204020203" pitchFamily="34" charset="0"/>
              </a:rPr>
              <a:t>e_r_i_k251221</a:t>
            </a:r>
          </a:p>
        </p:txBody>
      </p:sp>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8"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pic>
        <p:nvPicPr>
          <p:cNvPr id="66" name="Picture 65">
            <a:extLst>
              <a:ext uri="{FF2B5EF4-FFF2-40B4-BE49-F238E27FC236}">
                <a16:creationId xmlns:a16="http://schemas.microsoft.com/office/drawing/2014/main" id="{D1C95A25-E3E9-4BD4-998C-272BC08A0AE6}"/>
              </a:ext>
            </a:extLst>
          </p:cNvPr>
          <p:cNvPicPr>
            <a:picLocks noChangeAspect="1"/>
          </p:cNvPicPr>
          <p:nvPr/>
        </p:nvPicPr>
        <p:blipFill>
          <a:blip r:embed="rId9" cstate="print">
            <a:extLst>
              <a:ext uri="{28A0092B-C50C-407E-A947-70E740481C1C}">
                <a14:useLocalDpi xmlns:a14="http://schemas.microsoft.com/office/drawing/2010/main" val="0"/>
              </a:ext>
            </a:extLst>
          </a:blip>
          <a:srcRect l="23639" t="22035" r="45343" b="36159"/>
          <a:stretch>
            <a:fillRect/>
          </a:stretch>
        </p:blipFill>
        <p:spPr>
          <a:xfrm>
            <a:off x="8306099" y="329296"/>
            <a:ext cx="1246083" cy="1259618"/>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62919" y="2490236"/>
            <a:ext cx="67717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rPr>
              <a:t>RIAZUL JANNAT</a:t>
            </a:r>
          </a:p>
        </p:txBody>
      </p:sp>
      <p:sp>
        <p:nvSpPr>
          <p:cNvPr id="70" name="TextBox 69">
            <a:extLst>
              <a:ext uri="{FF2B5EF4-FFF2-40B4-BE49-F238E27FC236}">
                <a16:creationId xmlns:a16="http://schemas.microsoft.com/office/drawing/2014/main" id="{9951ECB2-9B57-485A-A736-066E321D24AD}"/>
              </a:ext>
            </a:extLst>
          </p:cNvPr>
          <p:cNvSpPr txBox="1"/>
          <p:nvPr/>
        </p:nvSpPr>
        <p:spPr>
          <a:xfrm>
            <a:off x="6433133" y="3499637"/>
            <a:ext cx="3110147" cy="584775"/>
          </a:xfrm>
          <a:prstGeom prst="rect">
            <a:avLst/>
          </a:prstGeom>
          <a:noFill/>
        </p:spPr>
        <p:txBody>
          <a:bodyPr wrap="none" rtlCol="0">
            <a:spAutoFit/>
          </a:bodyPr>
          <a:lstStyle/>
          <a:p>
            <a:r>
              <a:rPr lang="en-US" sz="3200" b="1" i="1" dirty="0">
                <a:solidFill>
                  <a:schemeClr val="accent5">
                    <a:lumMod val="40000"/>
                    <a:lumOff val="60000"/>
                  </a:schemeClr>
                </a:solidFill>
                <a:latin typeface="Agency FB" panose="020B0503020202020204" pitchFamily="34" charset="0"/>
              </a:rPr>
              <a:t>TEAM CO-ORDINATOR</a:t>
            </a:r>
          </a:p>
        </p:txBody>
      </p:sp>
      <p:sp>
        <p:nvSpPr>
          <p:cNvPr id="71" name="TextBox 70">
            <a:extLst>
              <a:ext uri="{FF2B5EF4-FFF2-40B4-BE49-F238E27FC236}">
                <a16:creationId xmlns:a16="http://schemas.microsoft.com/office/drawing/2014/main" id="{8872F2B3-9FDF-4251-893F-D14102B543D8}"/>
              </a:ext>
            </a:extLst>
          </p:cNvPr>
          <p:cNvSpPr txBox="1"/>
          <p:nvPr/>
        </p:nvSpPr>
        <p:spPr>
          <a:xfrm>
            <a:off x="6511687" y="4256753"/>
            <a:ext cx="5152884" cy="120032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a:t>Driven by curiosity and a passion for physics, I love experimentation and innovative problem-solving. I am committed to advancing the field while inspiring others through collaboration and inventive solutions.</a:t>
            </a:r>
            <a:endParaRPr lang="en-US" dirty="0">
              <a:solidFill>
                <a:schemeClr val="accent1">
                  <a:lumMod val="20000"/>
                  <a:lumOff val="80000"/>
                </a:schemeClr>
              </a:solidFill>
            </a:endParaRPr>
          </a:p>
        </p:txBody>
      </p:sp>
      <p:pic>
        <p:nvPicPr>
          <p:cNvPr id="72" name="Picture 71">
            <a:extLst>
              <a:ext uri="{FF2B5EF4-FFF2-40B4-BE49-F238E27FC236}">
                <a16:creationId xmlns:a16="http://schemas.microsoft.com/office/drawing/2014/main" id="{23C25D83-57A4-417F-9B02-2FEC89E0A0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6653" y="5838691"/>
            <a:ext cx="438352" cy="438352"/>
          </a:xfrm>
          <a:prstGeom prst="rect">
            <a:avLst/>
          </a:prstGeom>
        </p:spPr>
      </p:pic>
      <p:sp>
        <p:nvSpPr>
          <p:cNvPr id="74" name="TextBox 73">
            <a:extLst>
              <a:ext uri="{FF2B5EF4-FFF2-40B4-BE49-F238E27FC236}">
                <a16:creationId xmlns:a16="http://schemas.microsoft.com/office/drawing/2014/main" id="{425A0253-B0BA-4276-BB5B-4CDBB6B6755F}"/>
              </a:ext>
            </a:extLst>
          </p:cNvPr>
          <p:cNvSpPr txBox="1"/>
          <p:nvPr/>
        </p:nvSpPr>
        <p:spPr>
          <a:xfrm>
            <a:off x="6866196" y="5857812"/>
            <a:ext cx="6368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hnschrift Condensed"/>
                <a:cs typeface="Calibri"/>
              </a:rPr>
              <a:t>AL Arik </a:t>
            </a:r>
            <a:r>
              <a:rPr lang="en-US" sz="1600" dirty="0">
                <a:solidFill>
                  <a:srgbClr val="FFFFFF"/>
                </a:solidFill>
                <a:latin typeface="Bahnschrift Condensed"/>
                <a:cs typeface="Calibri"/>
              </a:rPr>
              <a:t>(Arin)</a:t>
            </a:r>
            <a:endParaRPr lang="en-US" sz="2000" dirty="0">
              <a:solidFill>
                <a:srgbClr val="FFFFFF"/>
              </a:solidFill>
              <a:latin typeface="Bahnschrift Condensed"/>
            </a:endParaRPr>
          </a:p>
        </p:txBody>
      </p:sp>
      <p:sp>
        <p:nvSpPr>
          <p:cNvPr id="36" name="Flowchart: Connector 35">
            <a:extLst>
              <a:ext uri="{FF2B5EF4-FFF2-40B4-BE49-F238E27FC236}">
                <a16:creationId xmlns:a16="http://schemas.microsoft.com/office/drawing/2014/main" id="{1F4A51C8-9CDB-4C87-AFF2-5DAF81CB503E}"/>
              </a:ext>
            </a:extLst>
          </p:cNvPr>
          <p:cNvSpPr>
            <a:spLocks noChangeAspect="1"/>
          </p:cNvSpPr>
          <p:nvPr/>
        </p:nvSpPr>
        <p:spPr>
          <a:xfrm rot="2707131">
            <a:off x="6376589"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50F0A4E7-4CED-4B07-91CB-DD37E5535F76}"/>
              </a:ext>
            </a:extLst>
          </p:cNvPr>
          <p:cNvSpPr txBox="1"/>
          <p:nvPr/>
        </p:nvSpPr>
        <p:spPr>
          <a:xfrm>
            <a:off x="6525880" y="15496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Siam</a:t>
            </a:r>
            <a:endParaRPr lang="en-US" dirty="0">
              <a:latin typeface="Segoe UI Semilight" panose="020B0402040204020203" pitchFamily="34" charset="0"/>
              <a:ea typeface="Calibri"/>
              <a:cs typeface="Segoe UI Semilight" panose="020B0402040204020203" pitchFamily="34" charset="0"/>
            </a:endParaRPr>
          </a:p>
        </p:txBody>
      </p:sp>
      <p:pic>
        <p:nvPicPr>
          <p:cNvPr id="38" name="Picture 37" descr="No photo description available.">
            <a:extLst>
              <a:ext uri="{FF2B5EF4-FFF2-40B4-BE49-F238E27FC236}">
                <a16:creationId xmlns:a16="http://schemas.microsoft.com/office/drawing/2014/main" id="{EBEE4EB9-A5D9-42C7-9340-6FBCA72A961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l="43121" t="36829" r="16722" b="35761"/>
          <a:stretch>
            <a:fillRect/>
          </a:stretch>
        </p:blipFill>
        <p:spPr bwMode="auto">
          <a:xfrm>
            <a:off x="6471559" y="464635"/>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E3953DE-4AA5-499F-8ECE-BD7791566ED6}"/>
              </a:ext>
            </a:extLst>
          </p:cNvPr>
          <p:cNvPicPr>
            <a:picLocks noChangeAspect="1"/>
          </p:cNvPicPr>
          <p:nvPr/>
        </p:nvPicPr>
        <p:blipFill>
          <a:blip r:embed="rId12" cstate="print">
            <a:extLst>
              <a:ext uri="{28A0092B-C50C-407E-A947-70E740481C1C}">
                <a14:useLocalDpi xmlns:a14="http://schemas.microsoft.com/office/drawing/2010/main" val="0"/>
              </a:ext>
            </a:extLst>
          </a:blip>
          <a:srcRect t="22083" b="18522"/>
          <a:stretch>
            <a:fillRect/>
          </a:stretch>
        </p:blipFill>
        <p:spPr>
          <a:xfrm>
            <a:off x="10443540" y="462583"/>
            <a:ext cx="890245" cy="100693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pic>
        <p:nvPicPr>
          <p:cNvPr id="35" name="Picture 34">
            <a:extLst>
              <a:ext uri="{FF2B5EF4-FFF2-40B4-BE49-F238E27FC236}">
                <a16:creationId xmlns:a16="http://schemas.microsoft.com/office/drawing/2014/main" id="{ADA8EBC6-5E02-4684-85C6-387C032A0A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46227" y="5848287"/>
            <a:ext cx="419454" cy="419454"/>
          </a:xfrm>
          <a:prstGeom prst="rect">
            <a:avLst/>
          </a:prstGeom>
        </p:spPr>
      </p:pic>
      <p:sp>
        <p:nvSpPr>
          <p:cNvPr id="40" name="TextBox 39">
            <a:extLst>
              <a:ext uri="{FF2B5EF4-FFF2-40B4-BE49-F238E27FC236}">
                <a16:creationId xmlns:a16="http://schemas.microsoft.com/office/drawing/2014/main" id="{4ED57E8C-E156-47F3-8792-0EF3CAA02821}"/>
              </a:ext>
            </a:extLst>
          </p:cNvPr>
          <p:cNvSpPr txBox="1"/>
          <p:nvPr/>
        </p:nvSpPr>
        <p:spPr>
          <a:xfrm>
            <a:off x="9170431" y="5848434"/>
            <a:ext cx="6616700" cy="400110"/>
          </a:xfrm>
          <a:prstGeom prst="rect">
            <a:avLst/>
          </a:prstGeom>
          <a:noFill/>
        </p:spPr>
        <p:txBody>
          <a:bodyPr wrap="square">
            <a:spAutoFit/>
          </a:bodyPr>
          <a:lstStyle/>
          <a:p>
            <a:r>
              <a:rPr lang="en-US" sz="2000" dirty="0">
                <a:solidFill>
                  <a:schemeClr val="bg1"/>
                </a:solidFill>
                <a:latin typeface="Bahnschrift Condensed" panose="020B0502040204020203" pitchFamily="34" charset="0"/>
              </a:rPr>
              <a:t>aaa-alif-827256326</a:t>
            </a:r>
          </a:p>
        </p:txBody>
      </p:sp>
    </p:spTree>
    <p:extLst>
      <p:ext uri="{BB962C8B-B14F-4D97-AF65-F5344CB8AC3E}">
        <p14:creationId xmlns:p14="http://schemas.microsoft.com/office/powerpoint/2010/main" val="310199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192D54-B37A-6FC3-E7B2-C0988D43E64A}"/>
              </a:ext>
            </a:extLst>
          </p:cNvPr>
          <p:cNvSpPr/>
          <p:nvPr/>
        </p:nvSpPr>
        <p:spPr>
          <a:xfrm rot="1042041">
            <a:off x="1876082" y="2167778"/>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C747B011-2F1A-4944-B8A4-B56FB9181CA1}"/>
              </a:ext>
            </a:extLst>
          </p:cNvPr>
          <p:cNvPicPr>
            <a:picLocks noChangeAspect="1"/>
          </p:cNvPicPr>
          <p:nvPr/>
        </p:nvPicPr>
        <p:blipFill>
          <a:blip r:embed="rId3" cstate="print">
            <a:extLst>
              <a:ext uri="{28A0092B-C50C-407E-A947-70E740481C1C}">
                <a14:useLocalDpi xmlns:a14="http://schemas.microsoft.com/office/drawing/2010/main" val="0"/>
              </a:ext>
            </a:extLst>
          </a:blip>
          <a:srcRect t="22083" b="18522"/>
          <a:stretch>
            <a:fillRect/>
          </a:stretch>
        </p:blipFill>
        <p:spPr>
          <a:xfrm rot="1080000">
            <a:off x="2716016" y="1966389"/>
            <a:ext cx="485060" cy="548640"/>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sp>
        <p:nvSpPr>
          <p:cNvPr id="33" name="TextBox 32">
            <a:extLst>
              <a:ext uri="{FF2B5EF4-FFF2-40B4-BE49-F238E27FC236}">
                <a16:creationId xmlns:a16="http://schemas.microsoft.com/office/drawing/2014/main" id="{B7C4EB90-8AD1-45CD-A5E9-F92680C376FC}"/>
              </a:ext>
            </a:extLst>
          </p:cNvPr>
          <p:cNvSpPr txBox="1"/>
          <p:nvPr/>
        </p:nvSpPr>
        <p:spPr>
          <a:xfrm rot="1042041">
            <a:off x="3091265" y="2418679"/>
            <a:ext cx="1872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0" i="0" dirty="0">
                <a:solidFill>
                  <a:srgbClr val="E4E6EB"/>
                </a:solidFill>
                <a:effectLst/>
                <a:latin typeface="Segoe UI Historic" panose="020B0502040204020203" pitchFamily="34" charset="0"/>
              </a:rPr>
              <a:t>lucid_rhetoric_313</a:t>
            </a:r>
            <a:endParaRPr lang="en-US" sz="1600" b="1" dirty="0">
              <a:solidFill>
                <a:schemeClr val="bg1"/>
              </a:solidFill>
              <a:latin typeface="Segoe UI Semibold" panose="020B0702040204020203" pitchFamily="34" charset="0"/>
              <a:ea typeface="Calibri"/>
              <a:cs typeface="Segoe UI Semibold" panose="020B0702040204020203" pitchFamily="34" charset="0"/>
            </a:endParaRPr>
          </a:p>
        </p:txBody>
      </p:sp>
      <p:pic>
        <p:nvPicPr>
          <p:cNvPr id="44" name="Picture 43">
            <a:extLst>
              <a:ext uri="{FF2B5EF4-FFF2-40B4-BE49-F238E27FC236}">
                <a16:creationId xmlns:a16="http://schemas.microsoft.com/office/drawing/2014/main" id="{07EFF0E5-A3CC-4063-8AFC-49B42215EF7D}"/>
              </a:ext>
            </a:extLst>
          </p:cNvPr>
          <p:cNvPicPr>
            <a:picLocks noChangeAspect="1"/>
          </p:cNvPicPr>
          <p:nvPr/>
        </p:nvPicPr>
        <p:blipFill>
          <a:blip r:embed="rId4">
            <a:extLst>
              <a:ext uri="{28A0092B-C50C-407E-A947-70E740481C1C}">
                <a14:useLocalDpi xmlns:a14="http://schemas.microsoft.com/office/drawing/2010/main" val="0"/>
              </a:ext>
            </a:extLst>
          </a:blip>
          <a:srcRect l="6971" t="33583" r="20328" b="11892"/>
          <a:stretch>
            <a:fillRect/>
          </a:stretch>
        </p:blipFill>
        <p:spPr>
          <a:xfrm>
            <a:off x="1428603" y="2493797"/>
            <a:ext cx="4745994" cy="4745994"/>
          </a:xfrm>
          <a:custGeom>
            <a:avLst/>
            <a:gdLst>
              <a:gd name="connsiteX0" fmla="*/ 1134317 w 4745994"/>
              <a:gd name="connsiteY0" fmla="*/ 0 h 4745994"/>
              <a:gd name="connsiteX1" fmla="*/ 4745994 w 4745994"/>
              <a:gd name="connsiteY1" fmla="*/ 1134317 h 4745994"/>
              <a:gd name="connsiteX2" fmla="*/ 3611678 w 4745994"/>
              <a:gd name="connsiteY2" fmla="*/ 4745994 h 4745994"/>
              <a:gd name="connsiteX3" fmla="*/ 0 w 4745994"/>
              <a:gd name="connsiteY3" fmla="*/ 3611678 h 4745994"/>
            </a:gdLst>
            <a:ahLst/>
            <a:cxnLst>
              <a:cxn ang="0">
                <a:pos x="connsiteX0" y="connsiteY0"/>
              </a:cxn>
              <a:cxn ang="0">
                <a:pos x="connsiteX1" y="connsiteY1"/>
              </a:cxn>
              <a:cxn ang="0">
                <a:pos x="connsiteX2" y="connsiteY2"/>
              </a:cxn>
              <a:cxn ang="0">
                <a:pos x="connsiteX3" y="connsiteY3"/>
              </a:cxn>
            </a:cxnLst>
            <a:rect l="l" t="t" r="r" b="b"/>
            <a:pathLst>
              <a:path w="4745994" h="4745994">
                <a:moveTo>
                  <a:pt x="1134317" y="0"/>
                </a:moveTo>
                <a:lnTo>
                  <a:pt x="4745994" y="1134317"/>
                </a:lnTo>
                <a:lnTo>
                  <a:pt x="3611678" y="4745994"/>
                </a:lnTo>
                <a:lnTo>
                  <a:pt x="0" y="3611678"/>
                </a:lnTo>
                <a:close/>
              </a:path>
            </a:pathLst>
          </a:custGeom>
        </p:spPr>
      </p:pic>
      <p:pic>
        <p:nvPicPr>
          <p:cNvPr id="59" name="Picture 58">
            <a:extLst>
              <a:ext uri="{FF2B5EF4-FFF2-40B4-BE49-F238E27FC236}">
                <a16:creationId xmlns:a16="http://schemas.microsoft.com/office/drawing/2014/main" id="{DB4322B7-A2BE-45DD-9DBB-89A66C361F51}"/>
              </a:ext>
            </a:extLst>
          </p:cNvPr>
          <p:cNvPicPr>
            <a:picLocks noChangeAspect="1"/>
          </p:cNvPicPr>
          <p:nvPr/>
        </p:nvPicPr>
        <p:blipFill>
          <a:blip r:embed="rId5" cstate="print">
            <a:extLst>
              <a:ext uri="{28A0092B-C50C-407E-A947-70E740481C1C}">
                <a14:useLocalDpi xmlns:a14="http://schemas.microsoft.com/office/drawing/2010/main" val="0"/>
              </a:ext>
            </a:extLst>
          </a:blip>
          <a:srcRect t="3018" b="20681"/>
          <a:stretch>
            <a:fillRect/>
          </a:stretch>
        </p:blipFill>
        <p:spPr>
          <a:xfrm>
            <a:off x="4635194" y="462584"/>
            <a:ext cx="1004482" cy="1021908"/>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10" name="TextBox 9">
            <a:extLst>
              <a:ext uri="{FF2B5EF4-FFF2-40B4-BE49-F238E27FC236}">
                <a16:creationId xmlns:a16="http://schemas.microsoft.com/office/drawing/2014/main" id="{3B599E3A-67CF-39B2-7ED9-9E1049861A96}"/>
              </a:ext>
            </a:extLst>
          </p:cNvPr>
          <p:cNvSpPr txBox="1"/>
          <p:nvPr/>
        </p:nvSpPr>
        <p:spPr>
          <a:xfrm>
            <a:off x="459769" y="226002"/>
            <a:ext cx="358856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chemeClr val="bg1"/>
                </a:solidFill>
                <a:latin typeface="FSP DEMO - Blue Vinyl" panose="03000000000700000000" pitchFamily="66" charset="0"/>
                <a:ea typeface="STXingkai"/>
              </a:rPr>
              <a:t>Our </a:t>
            </a:r>
            <a:r>
              <a:rPr lang="en-US" sz="6600" dirty="0">
                <a:solidFill>
                  <a:schemeClr val="bg1"/>
                </a:solidFill>
                <a:latin typeface="FSP DEMO - Blue Vinyl" panose="03000000000700000000" pitchFamily="66" charset="0"/>
                <a:ea typeface="STXingkai"/>
              </a:rPr>
              <a:t>Team</a:t>
            </a:r>
            <a:endParaRPr lang="en-US" sz="6600" dirty="0">
              <a:solidFill>
                <a:schemeClr val="bg1"/>
              </a:solidFill>
              <a:latin typeface="FSP DEMO - Blue Vinyl" panose="03000000000700000000" pitchFamily="66" charset="0"/>
              <a:ea typeface="Calibri"/>
              <a:cs typeface="Calibri"/>
            </a:endParaRPr>
          </a:p>
        </p:txBody>
      </p:sp>
      <p:sp>
        <p:nvSpPr>
          <p:cNvPr id="11" name="Flowchart: Connector 10">
            <a:extLst>
              <a:ext uri="{FF2B5EF4-FFF2-40B4-BE49-F238E27FC236}">
                <a16:creationId xmlns:a16="http://schemas.microsoft.com/office/drawing/2014/main" id="{46A2875D-693D-9167-4684-F2CD64CF4179}"/>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C8AD09D3-F5DA-601A-10ED-3B6E4D9EE432}"/>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10155922" y="236358"/>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C33C4BF-AF9F-9404-0798-A0321FEAA6C2}"/>
              </a:ext>
            </a:extLst>
          </p:cNvPr>
          <p:cNvSpPr txBox="1"/>
          <p:nvPr/>
        </p:nvSpPr>
        <p:spPr>
          <a:xfrm>
            <a:off x="4611661" y="1545297"/>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20" name="Flowchart: Connector 19">
            <a:extLst>
              <a:ext uri="{FF2B5EF4-FFF2-40B4-BE49-F238E27FC236}">
                <a16:creationId xmlns:a16="http://schemas.microsoft.com/office/drawing/2014/main" id="{CE179860-B2FC-590E-D8EF-4ED1727147EA}"/>
              </a:ext>
            </a:extLst>
          </p:cNvPr>
          <p:cNvSpPr>
            <a:spLocks noChangeAspect="1"/>
          </p:cNvSpPr>
          <p:nvPr/>
        </p:nvSpPr>
        <p:spPr>
          <a:xfrm rot="2707131">
            <a:off x="455767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444BC9F-49DB-43DD-BEB7-0B9B6B4BC93A}"/>
              </a:ext>
            </a:extLst>
          </p:cNvPr>
          <p:cNvSpPr txBox="1"/>
          <p:nvPr/>
        </p:nvSpPr>
        <p:spPr>
          <a:xfrm>
            <a:off x="10362897" y="1668197"/>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6"/>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7"/>
          <a:stretch>
            <a:fillRect/>
          </a:stretch>
        </p:blipFill>
        <p:spPr>
          <a:xfrm flipV="1">
            <a:off x="284172" y="6116725"/>
            <a:ext cx="557458" cy="502496"/>
          </a:xfrm>
          <a:prstGeom prst="rect">
            <a:avLst/>
          </a:prstGeom>
        </p:spPr>
      </p:pic>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8"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65417" y="3061596"/>
            <a:ext cx="677170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rPr>
              <a:t>SIDRATUL MUNTAHARA AUDHIRA</a:t>
            </a:r>
          </a:p>
        </p:txBody>
      </p:sp>
      <p:sp>
        <p:nvSpPr>
          <p:cNvPr id="70" name="TextBox 69">
            <a:extLst>
              <a:ext uri="{FF2B5EF4-FFF2-40B4-BE49-F238E27FC236}">
                <a16:creationId xmlns:a16="http://schemas.microsoft.com/office/drawing/2014/main" id="{9951ECB2-9B57-485A-A736-066E321D24AD}"/>
              </a:ext>
            </a:extLst>
          </p:cNvPr>
          <p:cNvSpPr txBox="1"/>
          <p:nvPr/>
        </p:nvSpPr>
        <p:spPr>
          <a:xfrm>
            <a:off x="6464591" y="5024815"/>
            <a:ext cx="3241593" cy="584775"/>
          </a:xfrm>
          <a:prstGeom prst="rect">
            <a:avLst/>
          </a:prstGeom>
          <a:noFill/>
        </p:spPr>
        <p:txBody>
          <a:bodyPr wrap="none" rtlCol="0">
            <a:spAutoFit/>
          </a:bodyPr>
          <a:lstStyle/>
          <a:p>
            <a:r>
              <a:rPr lang="en-US" sz="3200" b="1" dirty="0">
                <a:solidFill>
                  <a:schemeClr val="accent5">
                    <a:lumMod val="40000"/>
                    <a:lumOff val="60000"/>
                  </a:schemeClr>
                </a:solidFill>
                <a:latin typeface="Agency FB" panose="020B0503020202020204" pitchFamily="34" charset="0"/>
              </a:rPr>
              <a:t>NSU ID:   2513009642</a:t>
            </a:r>
          </a:p>
        </p:txBody>
      </p:sp>
      <p:sp>
        <p:nvSpPr>
          <p:cNvPr id="80" name="TextBox 79">
            <a:extLst>
              <a:ext uri="{FF2B5EF4-FFF2-40B4-BE49-F238E27FC236}">
                <a16:creationId xmlns:a16="http://schemas.microsoft.com/office/drawing/2014/main" id="{156B39C7-FE9A-4595-95F8-653E7A68EF58}"/>
              </a:ext>
            </a:extLst>
          </p:cNvPr>
          <p:cNvSpPr txBox="1"/>
          <p:nvPr/>
        </p:nvSpPr>
        <p:spPr>
          <a:xfrm>
            <a:off x="7015444" y="5849019"/>
            <a:ext cx="6616700" cy="400110"/>
          </a:xfrm>
          <a:prstGeom prst="rect">
            <a:avLst/>
          </a:prstGeom>
          <a:noFill/>
        </p:spPr>
        <p:txBody>
          <a:bodyPr wrap="square">
            <a:spAutoFit/>
          </a:bodyPr>
          <a:lstStyle/>
          <a:p>
            <a:r>
              <a:rPr lang="en-US" sz="2000" b="0" i="0" dirty="0">
                <a:solidFill>
                  <a:srgbClr val="E4E6EB"/>
                </a:solidFill>
                <a:effectLst/>
                <a:latin typeface="Bahnschrift Condensed" panose="020B0502040204020203" pitchFamily="34" charset="0"/>
              </a:rPr>
              <a:t>md-shayikh-mostofa-9b44b8251</a:t>
            </a:r>
            <a:endParaRPr lang="en-US" sz="2000" dirty="0">
              <a:solidFill>
                <a:schemeClr val="bg1"/>
              </a:solidFill>
              <a:latin typeface="Bahnschrift Condensed" panose="020B0502040204020203" pitchFamily="34" charset="0"/>
            </a:endParaRPr>
          </a:p>
        </p:txBody>
      </p:sp>
      <p:sp>
        <p:nvSpPr>
          <p:cNvPr id="36" name="Flowchart: Connector 35">
            <a:extLst>
              <a:ext uri="{FF2B5EF4-FFF2-40B4-BE49-F238E27FC236}">
                <a16:creationId xmlns:a16="http://schemas.microsoft.com/office/drawing/2014/main" id="{1F4A51C8-9CDB-4C87-AFF2-5DAF81CB503E}"/>
              </a:ext>
            </a:extLst>
          </p:cNvPr>
          <p:cNvSpPr>
            <a:spLocks noChangeAspect="1"/>
          </p:cNvSpPr>
          <p:nvPr/>
        </p:nvSpPr>
        <p:spPr>
          <a:xfrm rot="2707131">
            <a:off x="642241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0F0A4E7-4CED-4B07-91CB-DD37E5535F76}"/>
              </a:ext>
            </a:extLst>
          </p:cNvPr>
          <p:cNvSpPr txBox="1"/>
          <p:nvPr/>
        </p:nvSpPr>
        <p:spPr>
          <a:xfrm>
            <a:off x="6571707" y="15496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Segoe UI Semilight" panose="020B0402040204020203" pitchFamily="34" charset="0"/>
                <a:ea typeface="Calibri"/>
                <a:cs typeface="Segoe UI Semilight" panose="020B0402040204020203" pitchFamily="34" charset="0"/>
              </a:rPr>
              <a:t>Siam</a:t>
            </a:r>
            <a:endParaRPr lang="en-US">
              <a:latin typeface="Segoe UI Semilight" panose="020B0402040204020203" pitchFamily="34" charset="0"/>
              <a:ea typeface="Calibri"/>
              <a:cs typeface="Segoe UI Semilight" panose="020B0402040204020203" pitchFamily="34" charset="0"/>
            </a:endParaRPr>
          </a:p>
        </p:txBody>
      </p:sp>
      <p:pic>
        <p:nvPicPr>
          <p:cNvPr id="38" name="Picture 37" descr="No photo description available.">
            <a:extLst>
              <a:ext uri="{FF2B5EF4-FFF2-40B4-BE49-F238E27FC236}">
                <a16:creationId xmlns:a16="http://schemas.microsoft.com/office/drawing/2014/main" id="{EBEE4EB9-A5D9-42C7-9340-6FBCA72A96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l="43121" t="36829" r="16722" b="35761"/>
          <a:stretch>
            <a:fillRect/>
          </a:stretch>
        </p:blipFill>
        <p:spPr bwMode="auto">
          <a:xfrm>
            <a:off x="6517386" y="464635"/>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E3953DE-4AA5-499F-8ECE-BD7791566ED6}"/>
              </a:ext>
            </a:extLst>
          </p:cNvPr>
          <p:cNvPicPr>
            <a:picLocks noChangeAspect="1"/>
          </p:cNvPicPr>
          <p:nvPr/>
        </p:nvPicPr>
        <p:blipFill>
          <a:blip r:embed="rId10" cstate="print">
            <a:extLst>
              <a:ext uri="{28A0092B-C50C-407E-A947-70E740481C1C}">
                <a14:useLocalDpi xmlns:a14="http://schemas.microsoft.com/office/drawing/2010/main" val="0"/>
              </a:ext>
            </a:extLst>
          </a:blip>
          <a:srcRect t="22083" b="18522"/>
          <a:stretch>
            <a:fillRect/>
          </a:stretch>
        </p:blipFill>
        <p:spPr>
          <a:xfrm>
            <a:off x="10306021" y="307038"/>
            <a:ext cx="1165284" cy="131802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sp>
        <p:nvSpPr>
          <p:cNvPr id="35" name="TextBox 34">
            <a:extLst>
              <a:ext uri="{FF2B5EF4-FFF2-40B4-BE49-F238E27FC236}">
                <a16:creationId xmlns:a16="http://schemas.microsoft.com/office/drawing/2014/main" id="{EBE07A00-FE39-4E61-9859-301C42CCECF1}"/>
              </a:ext>
            </a:extLst>
          </p:cNvPr>
          <p:cNvSpPr txBox="1"/>
          <p:nvPr/>
        </p:nvSpPr>
        <p:spPr>
          <a:xfrm>
            <a:off x="8354419" y="1540797"/>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Segoe UI Semilight" panose="020B0402040204020203" pitchFamily="34" charset="0"/>
                <a:ea typeface="Calibri"/>
                <a:cs typeface="Segoe UI Semilight" panose="020B0402040204020203" pitchFamily="34" charset="0"/>
              </a:rPr>
              <a:t>Sunnah</a:t>
            </a:r>
            <a:endParaRPr lang="en-US">
              <a:latin typeface="Segoe UI Semilight" panose="020B0402040204020203" pitchFamily="34" charset="0"/>
              <a:ea typeface="Calibri"/>
              <a:cs typeface="Segoe UI Semilight" panose="020B0402040204020203" pitchFamily="34" charset="0"/>
            </a:endParaRPr>
          </a:p>
        </p:txBody>
      </p:sp>
      <p:sp>
        <p:nvSpPr>
          <p:cNvPr id="40" name="Flowchart: Connector 39">
            <a:extLst>
              <a:ext uri="{FF2B5EF4-FFF2-40B4-BE49-F238E27FC236}">
                <a16:creationId xmlns:a16="http://schemas.microsoft.com/office/drawing/2014/main" id="{AE0A3707-628D-4408-80A4-E7B76A8254C5}"/>
              </a:ext>
            </a:extLst>
          </p:cNvPr>
          <p:cNvSpPr>
            <a:spLocks noChangeAspect="1"/>
          </p:cNvSpPr>
          <p:nvPr/>
        </p:nvSpPr>
        <p:spPr>
          <a:xfrm rot="2707131">
            <a:off x="828715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91F8530C-6E1D-4043-88C1-C9248A6DDC0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8188" r="528" b="17660"/>
          <a:stretch/>
        </p:blipFill>
        <p:spPr>
          <a:xfrm>
            <a:off x="8382126" y="464635"/>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pic>
        <p:nvPicPr>
          <p:cNvPr id="3" name="Picture 2" descr="A logo in a circle&#10;&#10;Description automatically generated">
            <a:extLst>
              <a:ext uri="{FF2B5EF4-FFF2-40B4-BE49-F238E27FC236}">
                <a16:creationId xmlns:a16="http://schemas.microsoft.com/office/drawing/2014/main" id="{EF25AB14-653E-954C-A573-27D7CD9570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80886" y="5851317"/>
            <a:ext cx="416424" cy="416424"/>
          </a:xfrm>
          <a:prstGeom prst="rect">
            <a:avLst/>
          </a:prstGeom>
        </p:spPr>
      </p:pic>
      <p:cxnSp>
        <p:nvCxnSpPr>
          <p:cNvPr id="5" name="Straight Connector 4">
            <a:extLst>
              <a:ext uri="{FF2B5EF4-FFF2-40B4-BE49-F238E27FC236}">
                <a16:creationId xmlns:a16="http://schemas.microsoft.com/office/drawing/2014/main" id="{5E51BB2D-BFA6-ACDA-4304-42FEE81D35E8}"/>
              </a:ext>
            </a:extLst>
          </p:cNvPr>
          <p:cNvCxnSpPr/>
          <p:nvPr/>
        </p:nvCxnSpPr>
        <p:spPr>
          <a:xfrm>
            <a:off x="6530086" y="2576549"/>
            <a:ext cx="54321" cy="51577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428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0.5"/>
</p:tagLst>
</file>

<file path=ppt/tags/tag2.xml><?xml version="1.0" encoding="utf-8"?>
<p:tagLst xmlns:a="http://schemas.openxmlformats.org/drawingml/2006/main" xmlns:r="http://schemas.openxmlformats.org/officeDocument/2006/relationships" xmlns:p="http://schemas.openxmlformats.org/presentationml/2006/main">
  <p:tag name="TIMING" val="|1.6|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0284E6D-799A-4876-92FE-1BC5EEBD6173}">
  <we:reference id="wa200001409" version="2.0.0.0" store="en-US"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672E4C6-529C-4D2A-93B5-43496E295B70}">
  <we:reference id="wa200006805" version="1.0.0.0" store="en-US" storeType="OMEX"/>
  <we:alternateReferences>
    <we:reference id="wa200006805" version="1.0.0.0" store="WA20000680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1740</TotalTime>
  <Words>2516</Words>
  <Application>Microsoft Office PowerPoint</Application>
  <PresentationFormat>Widescreen</PresentationFormat>
  <Paragraphs>489</Paragraphs>
  <Slides>71</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71</vt:i4>
      </vt:variant>
    </vt:vector>
  </HeadingPairs>
  <TitlesOfParts>
    <vt:vector size="84" baseType="lpstr">
      <vt:lpstr>Agency FB</vt:lpstr>
      <vt:lpstr>Arial</vt:lpstr>
      <vt:lpstr>Bahnschrift Condensed</vt:lpstr>
      <vt:lpstr>Calibri</vt:lpstr>
      <vt:lpstr>Calibri Light</vt:lpstr>
      <vt:lpstr>Cambria Math</vt:lpstr>
      <vt:lpstr>FSP DEMO - Blue Vinyl</vt:lpstr>
      <vt:lpstr>Google Sans</vt:lpstr>
      <vt:lpstr>Segoe UI Historic</vt:lpstr>
      <vt:lpstr>Segoe UI Semibold</vt:lpstr>
      <vt:lpstr>Segoe UI Semilight</vt:lpstr>
      <vt:lpstr>Vermin Vibes V</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Lead Academy</dc:creator>
  <cp:lastModifiedBy>Md.Fahim Hossain</cp:lastModifiedBy>
  <cp:revision>51</cp:revision>
  <dcterms:created xsi:type="dcterms:W3CDTF">2024-08-04T05:13:20Z</dcterms:created>
  <dcterms:modified xsi:type="dcterms:W3CDTF">2025-01-23T20:08:47Z</dcterms:modified>
</cp:coreProperties>
</file>